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5" r:id="rId7"/>
    <p:sldId id="262" r:id="rId8"/>
    <p:sldId id="264" r:id="rId9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F6F6"/>
    <a:srgbClr val="FBFBFB"/>
    <a:srgbClr val="FAFAFA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0" d="100"/>
          <a:sy n="70" d="100"/>
        </p:scale>
        <p:origin x="53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D36A-79C2-4F73-AE8F-45AF79F2E305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C1CE0-9A89-4A91-B880-DBC0373A88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696831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D36A-79C2-4F73-AE8F-45AF79F2E305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C1CE0-9A89-4A91-B880-DBC0373A88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4457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D36A-79C2-4F73-AE8F-45AF79F2E305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C1CE0-9A89-4A91-B880-DBC0373A88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505064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D36A-79C2-4F73-AE8F-45AF79F2E305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C1CE0-9A89-4A91-B880-DBC0373A88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06880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D36A-79C2-4F73-AE8F-45AF79F2E305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C1CE0-9A89-4A91-B880-DBC0373A88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96151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D36A-79C2-4F73-AE8F-45AF79F2E305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C1CE0-9A89-4A91-B880-DBC0373A88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195199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D36A-79C2-4F73-AE8F-45AF79F2E305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C1CE0-9A89-4A91-B880-DBC0373A88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61063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D36A-79C2-4F73-AE8F-45AF79F2E305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C1CE0-9A89-4A91-B880-DBC0373A88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1284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D36A-79C2-4F73-AE8F-45AF79F2E305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C1CE0-9A89-4A91-B880-DBC0373A88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05707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D36A-79C2-4F73-AE8F-45AF79F2E305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C1CE0-9A89-4A91-B880-DBC0373A88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7983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CD36A-79C2-4F73-AE8F-45AF79F2E305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4C1CE0-9A89-4A91-B880-DBC0373A88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55433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9CD36A-79C2-4F73-AE8F-45AF79F2E305}" type="datetimeFigureOut">
              <a:rPr kumimoji="1" lang="ja-JP" altLang="en-US" smtClean="0"/>
              <a:t>2020/12/12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4C1CE0-9A89-4A91-B880-DBC0373A884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68094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線コネクタ 4"/>
          <p:cNvCxnSpPr/>
          <p:nvPr/>
        </p:nvCxnSpPr>
        <p:spPr>
          <a:xfrm>
            <a:off x="1216152" y="1344168"/>
            <a:ext cx="576072" cy="249631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/>
          <p:cNvCxnSpPr/>
          <p:nvPr/>
        </p:nvCxnSpPr>
        <p:spPr>
          <a:xfrm flipV="1">
            <a:off x="1792224" y="3560064"/>
            <a:ext cx="7662672" cy="28041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/>
          <p:cNvCxnSpPr/>
          <p:nvPr/>
        </p:nvCxnSpPr>
        <p:spPr>
          <a:xfrm>
            <a:off x="8860536" y="1344168"/>
            <a:ext cx="594360" cy="221589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/>
          <p:cNvCxnSpPr/>
          <p:nvPr/>
        </p:nvCxnSpPr>
        <p:spPr>
          <a:xfrm>
            <a:off x="1216152" y="1344168"/>
            <a:ext cx="7644384" cy="350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/>
          <p:cNvSpPr txBox="1"/>
          <p:nvPr/>
        </p:nvSpPr>
        <p:spPr>
          <a:xfrm>
            <a:off x="109728" y="2240280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１２．７</a:t>
            </a:r>
            <a:r>
              <a:rPr kumimoji="1" lang="en-US" altLang="ja-JP" dirty="0" smtClean="0"/>
              <a:t>M</a:t>
            </a:r>
            <a:endParaRPr kumimoji="1" lang="ja-JP" altLang="en-US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9332976" y="2130290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１０</a:t>
            </a:r>
            <a:r>
              <a:rPr kumimoji="1" lang="en-US" altLang="ja-JP" dirty="0" smtClean="0"/>
              <a:t>.0M</a:t>
            </a:r>
            <a:endParaRPr kumimoji="1" lang="ja-JP" altLang="en-US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4794504" y="3953256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４３．１</a:t>
            </a:r>
            <a:r>
              <a:rPr kumimoji="1" lang="en-US" altLang="ja-JP" dirty="0" smtClean="0"/>
              <a:t>M</a:t>
            </a:r>
            <a:endParaRPr kumimoji="1" lang="ja-JP" altLang="en-US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4581144" y="658368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４４</a:t>
            </a:r>
            <a:r>
              <a:rPr kumimoji="1" lang="en-US" altLang="ja-JP" dirty="0" smtClean="0"/>
              <a:t>.0M</a:t>
            </a:r>
            <a:endParaRPr kumimoji="1" lang="ja-JP" altLang="en-US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4104167" y="5005661"/>
            <a:ext cx="67197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 smtClean="0"/>
              <a:t>敷地図</a:t>
            </a:r>
            <a:endParaRPr kumimoji="1" lang="ja-JP" altLang="en-US" sz="6000" dirty="0"/>
          </a:p>
        </p:txBody>
      </p:sp>
    </p:spTree>
    <p:extLst>
      <p:ext uri="{BB962C8B-B14F-4D97-AF65-F5344CB8AC3E}">
        <p14:creationId xmlns:p14="http://schemas.microsoft.com/office/powerpoint/2010/main" val="6014855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線コネクタ 4"/>
          <p:cNvCxnSpPr/>
          <p:nvPr/>
        </p:nvCxnSpPr>
        <p:spPr>
          <a:xfrm>
            <a:off x="1216152" y="1344168"/>
            <a:ext cx="576072" cy="249631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/>
          <p:cNvCxnSpPr/>
          <p:nvPr/>
        </p:nvCxnSpPr>
        <p:spPr>
          <a:xfrm flipV="1">
            <a:off x="1792224" y="3560064"/>
            <a:ext cx="7662672" cy="28041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/>
          <p:cNvCxnSpPr/>
          <p:nvPr/>
        </p:nvCxnSpPr>
        <p:spPr>
          <a:xfrm>
            <a:off x="8860536" y="1344168"/>
            <a:ext cx="594360" cy="221589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/>
          <p:cNvCxnSpPr/>
          <p:nvPr/>
        </p:nvCxnSpPr>
        <p:spPr>
          <a:xfrm>
            <a:off x="1216152" y="1344168"/>
            <a:ext cx="7644384" cy="350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/>
          <p:cNvSpPr txBox="1"/>
          <p:nvPr/>
        </p:nvSpPr>
        <p:spPr>
          <a:xfrm>
            <a:off x="109728" y="2240280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１２．７</a:t>
            </a:r>
            <a:r>
              <a:rPr kumimoji="1" lang="en-US" altLang="ja-JP" dirty="0" smtClean="0"/>
              <a:t>M</a:t>
            </a:r>
            <a:endParaRPr kumimoji="1" lang="ja-JP" altLang="en-US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9332976" y="2130290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１０</a:t>
            </a:r>
            <a:r>
              <a:rPr kumimoji="1" lang="en-US" altLang="ja-JP" dirty="0" smtClean="0"/>
              <a:t>.0M</a:t>
            </a:r>
            <a:endParaRPr kumimoji="1" lang="ja-JP" altLang="en-US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4794504" y="3953256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４３．１</a:t>
            </a:r>
            <a:r>
              <a:rPr kumimoji="1" lang="en-US" altLang="ja-JP" dirty="0" smtClean="0"/>
              <a:t>M</a:t>
            </a:r>
            <a:endParaRPr kumimoji="1" lang="ja-JP" altLang="en-US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4581144" y="658368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４４</a:t>
            </a:r>
            <a:r>
              <a:rPr kumimoji="1" lang="en-US" altLang="ja-JP" dirty="0" smtClean="0"/>
              <a:t>.0M</a:t>
            </a:r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>
          <a:xfrm>
            <a:off x="7394448" y="1535942"/>
            <a:ext cx="481584" cy="10081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8043672" y="1517654"/>
            <a:ext cx="481584" cy="10081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1635252" y="1461516"/>
            <a:ext cx="481584" cy="10081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/>
        </p:nvSpPr>
        <p:spPr>
          <a:xfrm>
            <a:off x="2334768" y="1471684"/>
            <a:ext cx="481584" cy="10081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/>
          <p:cNvSpPr/>
          <p:nvPr/>
        </p:nvSpPr>
        <p:spPr>
          <a:xfrm>
            <a:off x="3028188" y="1463433"/>
            <a:ext cx="481584" cy="10081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正方形/長方形 3"/>
          <p:cNvSpPr/>
          <p:nvPr/>
        </p:nvSpPr>
        <p:spPr>
          <a:xfrm>
            <a:off x="3700130" y="1535942"/>
            <a:ext cx="3583172" cy="2024122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ボックス 19"/>
          <p:cNvSpPr txBox="1"/>
          <p:nvPr/>
        </p:nvSpPr>
        <p:spPr>
          <a:xfrm>
            <a:off x="4399010" y="5005661"/>
            <a:ext cx="1874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 smtClean="0"/>
              <a:t>１</a:t>
            </a:r>
            <a:r>
              <a:rPr kumimoji="1" lang="en-US" altLang="ja-JP" sz="6000" dirty="0" smtClean="0"/>
              <a:t>F</a:t>
            </a:r>
            <a:endParaRPr kumimoji="1" lang="ja-JP" altLang="en-US" sz="6000" dirty="0"/>
          </a:p>
        </p:txBody>
      </p:sp>
      <p:cxnSp>
        <p:nvCxnSpPr>
          <p:cNvPr id="9" name="直線コネクタ 8"/>
          <p:cNvCxnSpPr>
            <a:stCxn id="13" idx="0"/>
          </p:cNvCxnSpPr>
          <p:nvPr/>
        </p:nvCxnSpPr>
        <p:spPr>
          <a:xfrm flipV="1">
            <a:off x="1876044" y="510363"/>
            <a:ext cx="458724" cy="95115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テキスト ボックス 9"/>
          <p:cNvSpPr txBox="1"/>
          <p:nvPr/>
        </p:nvSpPr>
        <p:spPr>
          <a:xfrm>
            <a:off x="2334768" y="255181"/>
            <a:ext cx="17162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1</a:t>
            </a:r>
            <a:r>
              <a:rPr kumimoji="1" lang="ja-JP" altLang="en-US" dirty="0" smtClean="0"/>
              <a:t>台分の駐車場</a:t>
            </a:r>
            <a:endParaRPr kumimoji="1" lang="ja-JP" altLang="en-US" dirty="0"/>
          </a:p>
        </p:txBody>
      </p:sp>
      <p:cxnSp>
        <p:nvCxnSpPr>
          <p:cNvPr id="23" name="直線コネクタ 22"/>
          <p:cNvCxnSpPr/>
          <p:nvPr/>
        </p:nvCxnSpPr>
        <p:spPr>
          <a:xfrm flipH="1" flipV="1">
            <a:off x="2334768" y="1450217"/>
            <a:ext cx="1359302" cy="17525"/>
          </a:xfrm>
          <a:prstGeom prst="line">
            <a:avLst/>
          </a:prstGeom>
          <a:ln w="57150">
            <a:solidFill>
              <a:srgbClr val="FF99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線コネクタ 23"/>
          <p:cNvCxnSpPr/>
          <p:nvPr/>
        </p:nvCxnSpPr>
        <p:spPr>
          <a:xfrm flipV="1">
            <a:off x="2238649" y="1487687"/>
            <a:ext cx="30517" cy="938904"/>
          </a:xfrm>
          <a:prstGeom prst="line">
            <a:avLst/>
          </a:prstGeom>
          <a:ln w="57150">
            <a:solidFill>
              <a:srgbClr val="FF99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/>
          <p:cNvCxnSpPr/>
          <p:nvPr/>
        </p:nvCxnSpPr>
        <p:spPr>
          <a:xfrm flipH="1" flipV="1">
            <a:off x="2238649" y="2426591"/>
            <a:ext cx="1434760" cy="1085181"/>
          </a:xfrm>
          <a:prstGeom prst="line">
            <a:avLst/>
          </a:prstGeom>
          <a:ln w="57150">
            <a:solidFill>
              <a:srgbClr val="FF99FF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49598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線コネクタ 4"/>
          <p:cNvCxnSpPr/>
          <p:nvPr/>
        </p:nvCxnSpPr>
        <p:spPr>
          <a:xfrm>
            <a:off x="1216152" y="1344168"/>
            <a:ext cx="576072" cy="249631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線コネクタ 5"/>
          <p:cNvCxnSpPr/>
          <p:nvPr/>
        </p:nvCxnSpPr>
        <p:spPr>
          <a:xfrm flipV="1">
            <a:off x="1792224" y="3560064"/>
            <a:ext cx="7662672" cy="28041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コネクタ 6"/>
          <p:cNvCxnSpPr/>
          <p:nvPr/>
        </p:nvCxnSpPr>
        <p:spPr>
          <a:xfrm>
            <a:off x="8860536" y="1344168"/>
            <a:ext cx="594360" cy="2215896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/>
          <p:cNvCxnSpPr/>
          <p:nvPr/>
        </p:nvCxnSpPr>
        <p:spPr>
          <a:xfrm>
            <a:off x="1216152" y="1344168"/>
            <a:ext cx="7644384" cy="35052"/>
          </a:xfrm>
          <a:prstGeom prst="line">
            <a:avLst/>
          </a:prstGeom>
          <a:ln w="571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テキスト ボックス 13"/>
          <p:cNvSpPr txBox="1"/>
          <p:nvPr/>
        </p:nvSpPr>
        <p:spPr>
          <a:xfrm>
            <a:off x="109728" y="2240280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１２．７</a:t>
            </a:r>
            <a:r>
              <a:rPr kumimoji="1" lang="en-US" altLang="ja-JP" dirty="0" smtClean="0"/>
              <a:t>M</a:t>
            </a:r>
            <a:endParaRPr kumimoji="1" lang="ja-JP" altLang="en-US" dirty="0"/>
          </a:p>
        </p:txBody>
      </p:sp>
      <p:sp>
        <p:nvSpPr>
          <p:cNvPr id="15" name="テキスト ボックス 14"/>
          <p:cNvSpPr txBox="1"/>
          <p:nvPr/>
        </p:nvSpPr>
        <p:spPr>
          <a:xfrm>
            <a:off x="9332976" y="2130290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１０</a:t>
            </a:r>
            <a:r>
              <a:rPr kumimoji="1" lang="en-US" altLang="ja-JP" dirty="0" smtClean="0"/>
              <a:t>.0M</a:t>
            </a:r>
            <a:endParaRPr kumimoji="1" lang="ja-JP" altLang="en-US" dirty="0"/>
          </a:p>
        </p:txBody>
      </p:sp>
      <p:sp>
        <p:nvSpPr>
          <p:cNvPr id="16" name="テキスト ボックス 15"/>
          <p:cNvSpPr txBox="1"/>
          <p:nvPr/>
        </p:nvSpPr>
        <p:spPr>
          <a:xfrm>
            <a:off x="4794504" y="3953256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４３．１</a:t>
            </a:r>
            <a:r>
              <a:rPr kumimoji="1" lang="en-US" altLang="ja-JP" dirty="0" smtClean="0"/>
              <a:t>M</a:t>
            </a:r>
            <a:endParaRPr kumimoji="1" lang="ja-JP" altLang="en-US" dirty="0"/>
          </a:p>
        </p:txBody>
      </p:sp>
      <p:sp>
        <p:nvSpPr>
          <p:cNvPr id="17" name="テキスト ボックス 16"/>
          <p:cNvSpPr txBox="1"/>
          <p:nvPr/>
        </p:nvSpPr>
        <p:spPr>
          <a:xfrm>
            <a:off x="4581144" y="658368"/>
            <a:ext cx="11064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４４</a:t>
            </a:r>
            <a:r>
              <a:rPr kumimoji="1" lang="en-US" altLang="ja-JP" dirty="0" smtClean="0"/>
              <a:t>.0M</a:t>
            </a:r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>
          <a:xfrm>
            <a:off x="7557516" y="1530733"/>
            <a:ext cx="481584" cy="10081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正方形/長方形 11"/>
          <p:cNvSpPr/>
          <p:nvPr/>
        </p:nvSpPr>
        <p:spPr>
          <a:xfrm>
            <a:off x="8205464" y="1517654"/>
            <a:ext cx="481584" cy="10081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/>
          <p:cNvSpPr/>
          <p:nvPr/>
        </p:nvSpPr>
        <p:spPr>
          <a:xfrm>
            <a:off x="1635252" y="1461516"/>
            <a:ext cx="481584" cy="10081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/>
        </p:nvSpPr>
        <p:spPr>
          <a:xfrm>
            <a:off x="2334768" y="1471684"/>
            <a:ext cx="481584" cy="10081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/>
          <p:cNvSpPr/>
          <p:nvPr/>
        </p:nvSpPr>
        <p:spPr>
          <a:xfrm>
            <a:off x="3028188" y="1463433"/>
            <a:ext cx="481584" cy="100812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" name="台形 3"/>
          <p:cNvSpPr/>
          <p:nvPr/>
        </p:nvSpPr>
        <p:spPr>
          <a:xfrm rot="16200000">
            <a:off x="2750306" y="1203857"/>
            <a:ext cx="911352" cy="1418844"/>
          </a:xfrm>
          <a:prstGeom prst="trapezoid">
            <a:avLst>
              <a:gd name="adj" fmla="val 0"/>
            </a:avLst>
          </a:prstGeom>
          <a:gradFill>
            <a:gsLst>
              <a:gs pos="0">
                <a:schemeClr val="accent3">
                  <a:lumMod val="110000"/>
                  <a:satMod val="105000"/>
                  <a:tint val="67000"/>
                </a:schemeClr>
              </a:gs>
              <a:gs pos="0">
                <a:schemeClr val="accent3">
                  <a:lumMod val="105000"/>
                  <a:satMod val="103000"/>
                  <a:tint val="73000"/>
                  <a:alpha val="63000"/>
                </a:schemeClr>
              </a:gs>
              <a:gs pos="100000">
                <a:schemeClr val="accent3">
                  <a:lumMod val="105000"/>
                  <a:satMod val="109000"/>
                  <a:tint val="81000"/>
                </a:schemeClr>
              </a:gs>
            </a:gsLst>
          </a:gra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二等辺三角形 8"/>
          <p:cNvSpPr/>
          <p:nvPr/>
        </p:nvSpPr>
        <p:spPr>
          <a:xfrm rot="16200000">
            <a:off x="2617976" y="2192427"/>
            <a:ext cx="1102363" cy="1455421"/>
          </a:xfrm>
          <a:prstGeom prst="triangle">
            <a:avLst>
              <a:gd name="adj" fmla="val 100000"/>
            </a:avLst>
          </a:prstGeom>
          <a:gradFill>
            <a:gsLst>
              <a:gs pos="0">
                <a:schemeClr val="accent3">
                  <a:lumMod val="110000"/>
                  <a:satMod val="105000"/>
                  <a:tint val="67000"/>
                </a:schemeClr>
              </a:gs>
              <a:gs pos="0">
                <a:schemeClr val="accent3">
                  <a:lumMod val="105000"/>
                  <a:satMod val="103000"/>
                  <a:tint val="73000"/>
                  <a:alpha val="52000"/>
                </a:schemeClr>
              </a:gs>
              <a:gs pos="100000">
                <a:schemeClr val="accent3">
                  <a:lumMod val="105000"/>
                  <a:satMod val="109000"/>
                  <a:tint val="81000"/>
                </a:schemeClr>
              </a:gs>
            </a:gsLst>
          </a:gradFill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台形 20"/>
          <p:cNvSpPr/>
          <p:nvPr/>
        </p:nvSpPr>
        <p:spPr>
          <a:xfrm rot="16200000">
            <a:off x="4695194" y="674882"/>
            <a:ext cx="1975604" cy="3569208"/>
          </a:xfrm>
          <a:prstGeom prst="trapezoid">
            <a:avLst>
              <a:gd name="adj" fmla="val 0"/>
            </a:avLst>
          </a:prstGeom>
          <a:gradFill>
            <a:gsLst>
              <a:gs pos="0">
                <a:schemeClr val="accent3">
                  <a:lumMod val="110000"/>
                  <a:satMod val="105000"/>
                  <a:tint val="67000"/>
                </a:schemeClr>
              </a:gs>
              <a:gs pos="0">
                <a:schemeClr val="accent3">
                  <a:lumMod val="105000"/>
                  <a:satMod val="103000"/>
                  <a:tint val="73000"/>
                  <a:alpha val="63000"/>
                </a:schemeClr>
              </a:gs>
              <a:gs pos="100000">
                <a:schemeClr val="accent3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/>
          <p:cNvSpPr txBox="1"/>
          <p:nvPr/>
        </p:nvSpPr>
        <p:spPr>
          <a:xfrm>
            <a:off x="4104167" y="5005661"/>
            <a:ext cx="671977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6000" dirty="0" smtClean="0"/>
              <a:t>２～４</a:t>
            </a:r>
            <a:r>
              <a:rPr kumimoji="1" lang="en-US" altLang="ja-JP" sz="6000" dirty="0" smtClean="0"/>
              <a:t>F</a:t>
            </a:r>
            <a:endParaRPr kumimoji="1" lang="ja-JP" altLang="en-US" sz="6000" dirty="0"/>
          </a:p>
        </p:txBody>
      </p:sp>
      <p:pic>
        <p:nvPicPr>
          <p:cNvPr id="23" name="図 22" descr="画面の領域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40" y="1720934"/>
            <a:ext cx="396880" cy="283718"/>
          </a:xfrm>
          <a:prstGeom prst="rect">
            <a:avLst/>
          </a:prstGeom>
        </p:spPr>
      </p:pic>
      <p:sp>
        <p:nvSpPr>
          <p:cNvPr id="24" name="右矢印 23"/>
          <p:cNvSpPr/>
          <p:nvPr/>
        </p:nvSpPr>
        <p:spPr>
          <a:xfrm>
            <a:off x="823302" y="2004652"/>
            <a:ext cx="623201" cy="309993"/>
          </a:xfrm>
          <a:prstGeom prst="right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角丸四角形 1"/>
          <p:cNvSpPr/>
          <p:nvPr/>
        </p:nvSpPr>
        <p:spPr>
          <a:xfrm>
            <a:off x="312210" y="1202683"/>
            <a:ext cx="619164" cy="44656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①</a:t>
            </a:r>
            <a:endParaRPr kumimoji="1" lang="ja-JP" altLang="en-US" dirty="0"/>
          </a:p>
        </p:txBody>
      </p:sp>
      <p:pic>
        <p:nvPicPr>
          <p:cNvPr id="25" name="図 24" descr="画面の領域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3900" y="4571865"/>
            <a:ext cx="396880" cy="283718"/>
          </a:xfrm>
          <a:prstGeom prst="rect">
            <a:avLst/>
          </a:prstGeom>
        </p:spPr>
      </p:pic>
      <p:sp>
        <p:nvSpPr>
          <p:cNvPr id="26" name="右矢印 25"/>
          <p:cNvSpPr/>
          <p:nvPr/>
        </p:nvSpPr>
        <p:spPr>
          <a:xfrm rot="16200000">
            <a:off x="4905273" y="4493126"/>
            <a:ext cx="623201" cy="309993"/>
          </a:xfrm>
          <a:prstGeom prst="rightArrow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1" name="直線コネクタ 10"/>
          <p:cNvCxnSpPr/>
          <p:nvPr/>
        </p:nvCxnSpPr>
        <p:spPr>
          <a:xfrm>
            <a:off x="879420" y="228600"/>
            <a:ext cx="1580316" cy="6483096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コネクタ 26"/>
          <p:cNvCxnSpPr/>
          <p:nvPr/>
        </p:nvCxnSpPr>
        <p:spPr>
          <a:xfrm>
            <a:off x="14856" y="3447288"/>
            <a:ext cx="832488" cy="3447288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テキスト ボックス 28"/>
          <p:cNvSpPr txBox="1"/>
          <p:nvPr/>
        </p:nvSpPr>
        <p:spPr>
          <a:xfrm>
            <a:off x="582168" y="4049399"/>
            <a:ext cx="11064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dirty="0" smtClean="0"/>
              <a:t>16M</a:t>
            </a:r>
            <a:r>
              <a:rPr kumimoji="1" lang="ja-JP" altLang="en-US" dirty="0" smtClean="0"/>
              <a:t>道路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30" name="角丸四角形 29"/>
          <p:cNvSpPr/>
          <p:nvPr/>
        </p:nvSpPr>
        <p:spPr>
          <a:xfrm>
            <a:off x="5502967" y="4523553"/>
            <a:ext cx="619164" cy="44656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②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09273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kumimoji="1" lang="ja-JP" altLang="en-US"/>
          </a:p>
        </p:txBody>
      </p:sp>
      <p:pic>
        <p:nvPicPr>
          <p:cNvPr id="4" name="コンテンツ プレースホルダー 3" descr="画面の領域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5009" y="912039"/>
            <a:ext cx="8514648" cy="5722677"/>
          </a:xfrm>
          <a:prstGeom prst="rect">
            <a:avLst/>
          </a:prstGeom>
        </p:spPr>
      </p:pic>
      <p:sp>
        <p:nvSpPr>
          <p:cNvPr id="5" name="角丸四角形 4"/>
          <p:cNvSpPr/>
          <p:nvPr/>
        </p:nvSpPr>
        <p:spPr>
          <a:xfrm>
            <a:off x="838200" y="3939418"/>
            <a:ext cx="619164" cy="44656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①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877056" y="6450050"/>
            <a:ext cx="96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正面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6571488" y="2515082"/>
            <a:ext cx="9601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側面</a:t>
            </a:r>
            <a:endParaRPr kumimoji="1" lang="ja-JP" altLang="en-US" dirty="0"/>
          </a:p>
        </p:txBody>
      </p:sp>
      <p:sp>
        <p:nvSpPr>
          <p:cNvPr id="8" name="角丸四角形 7"/>
          <p:cNvSpPr/>
          <p:nvPr/>
        </p:nvSpPr>
        <p:spPr>
          <a:xfrm>
            <a:off x="7531613" y="2591769"/>
            <a:ext cx="619164" cy="446568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dirty="0"/>
              <a:t>②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204127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1283" y="146198"/>
            <a:ext cx="3365429" cy="6433031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>
            <a:off x="4498848" y="3886200"/>
            <a:ext cx="1472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車通行できる幅の通路</a:t>
            </a:r>
            <a:endParaRPr kumimoji="1" lang="ja-JP" altLang="en-US" dirty="0"/>
          </a:p>
        </p:txBody>
      </p:sp>
      <p:sp>
        <p:nvSpPr>
          <p:cNvPr id="9" name="テキスト ボックス 8"/>
          <p:cNvSpPr txBox="1"/>
          <p:nvPr/>
        </p:nvSpPr>
        <p:spPr>
          <a:xfrm>
            <a:off x="2752344" y="4120896"/>
            <a:ext cx="1472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店舗１</a:t>
            </a:r>
            <a:endParaRPr kumimoji="1" lang="ja-JP" altLang="en-US" dirty="0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2932176" y="1283208"/>
            <a:ext cx="1472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店舗２</a:t>
            </a:r>
            <a:endParaRPr kumimoji="1" lang="ja-JP" altLang="en-US" dirty="0"/>
          </a:p>
        </p:txBody>
      </p:sp>
      <p:sp>
        <p:nvSpPr>
          <p:cNvPr id="11" name="正方形/長方形 10"/>
          <p:cNvSpPr/>
          <p:nvPr/>
        </p:nvSpPr>
        <p:spPr>
          <a:xfrm>
            <a:off x="3488436" y="2313432"/>
            <a:ext cx="1065276" cy="104928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3582924" y="2466384"/>
            <a:ext cx="9159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/>
              <a:t>エントランス</a:t>
            </a:r>
            <a:endParaRPr kumimoji="1" lang="ja-JP" altLang="en-US" dirty="0"/>
          </a:p>
        </p:txBody>
      </p:sp>
      <p:sp>
        <p:nvSpPr>
          <p:cNvPr id="13" name="タイトル 1"/>
          <p:cNvSpPr>
            <a:spLocks noGrp="1"/>
          </p:cNvSpPr>
          <p:nvPr>
            <p:ph type="title"/>
          </p:nvPr>
        </p:nvSpPr>
        <p:spPr>
          <a:xfrm>
            <a:off x="6764673" y="281682"/>
            <a:ext cx="3967805" cy="2443229"/>
          </a:xfrm>
        </p:spPr>
        <p:txBody>
          <a:bodyPr>
            <a:normAutofit/>
          </a:bodyPr>
          <a:lstStyle/>
          <a:p>
            <a:r>
              <a:rPr lang="ja-JP" altLang="en-US" dirty="0"/>
              <a:t>１</a:t>
            </a:r>
            <a:r>
              <a:rPr lang="ja-JP" altLang="en-US" dirty="0" smtClean="0"/>
              <a:t>Ｆ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60072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764673" y="281682"/>
            <a:ext cx="3967805" cy="2443229"/>
          </a:xfrm>
        </p:spPr>
        <p:txBody>
          <a:bodyPr>
            <a:normAutofit fontScale="90000"/>
          </a:bodyPr>
          <a:lstStyle/>
          <a:p>
            <a:r>
              <a:rPr lang="ja-JP" altLang="en-US" dirty="0" smtClean="0"/>
              <a:t>２Ｆ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r>
              <a:rPr lang="ja-JP" altLang="en-US" dirty="0"/>
              <a:t>トイレ設備などが</a:t>
            </a:r>
            <a:r>
              <a:rPr lang="en-US" altLang="ja-JP" dirty="0"/>
              <a:t/>
            </a:r>
            <a:br>
              <a:rPr lang="en-US" altLang="ja-JP" dirty="0"/>
            </a:br>
            <a:r>
              <a:rPr lang="ja-JP" altLang="en-US" dirty="0"/>
              <a:t>少し広め</a:t>
            </a:r>
            <a:endParaRPr kumimoji="1" lang="ja-JP" altLang="en-US" dirty="0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7246" y="281683"/>
            <a:ext cx="3379778" cy="6576317"/>
          </a:xfrm>
        </p:spPr>
      </p:pic>
      <p:sp>
        <p:nvSpPr>
          <p:cNvPr id="5" name="テキスト ボックス 4"/>
          <p:cNvSpPr txBox="1"/>
          <p:nvPr/>
        </p:nvSpPr>
        <p:spPr>
          <a:xfrm>
            <a:off x="2944368" y="822960"/>
            <a:ext cx="150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事務所２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3087624" y="5227320"/>
            <a:ext cx="150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事務所３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/>
        </p:nvSpPr>
        <p:spPr>
          <a:xfrm>
            <a:off x="3775175" y="2647448"/>
            <a:ext cx="876073" cy="3749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共用部</a:t>
            </a:r>
            <a:endParaRPr kumimoji="1" lang="ja-JP" altLang="en-US" dirty="0"/>
          </a:p>
        </p:txBody>
      </p:sp>
      <p:sp>
        <p:nvSpPr>
          <p:cNvPr id="8" name="テキスト ボックス 7"/>
          <p:cNvSpPr txBox="1"/>
          <p:nvPr/>
        </p:nvSpPr>
        <p:spPr>
          <a:xfrm>
            <a:off x="6227064" y="3200400"/>
            <a:ext cx="56967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200" dirty="0" smtClean="0"/>
              <a:t>事務所タイプ３＞事務所タイプ２</a:t>
            </a:r>
            <a:endParaRPr kumimoji="1" lang="ja-JP" altLang="en-US" sz="3200" dirty="0"/>
          </a:p>
        </p:txBody>
      </p:sp>
      <p:sp>
        <p:nvSpPr>
          <p:cNvPr id="9" name="タイトル 1"/>
          <p:cNvSpPr txBox="1">
            <a:spLocks/>
          </p:cNvSpPr>
          <p:nvPr/>
        </p:nvSpPr>
        <p:spPr>
          <a:xfrm>
            <a:off x="7520107" y="2081585"/>
            <a:ext cx="3967805" cy="24432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/>
              <a:t>広さ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endParaRPr lang="ja-JP" altLang="en-US" dirty="0"/>
          </a:p>
        </p:txBody>
      </p:sp>
      <p:sp>
        <p:nvSpPr>
          <p:cNvPr id="11" name="正方形/長方形 10"/>
          <p:cNvSpPr/>
          <p:nvPr/>
        </p:nvSpPr>
        <p:spPr>
          <a:xfrm rot="1990240">
            <a:off x="5209448" y="5127143"/>
            <a:ext cx="960120" cy="2274491"/>
          </a:xfrm>
          <a:prstGeom prst="rect">
            <a:avLst/>
          </a:prstGeom>
          <a:solidFill>
            <a:srgbClr val="F6F6F6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32055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1"/>
          <p:cNvSpPr>
            <a:spLocks noGrp="1"/>
          </p:cNvSpPr>
          <p:nvPr>
            <p:ph type="title"/>
          </p:nvPr>
        </p:nvSpPr>
        <p:spPr>
          <a:xfrm>
            <a:off x="6609225" y="1006351"/>
            <a:ext cx="3967805" cy="456689"/>
          </a:xfrm>
        </p:spPr>
        <p:txBody>
          <a:bodyPr>
            <a:normAutofit fontScale="90000"/>
          </a:bodyPr>
          <a:lstStyle/>
          <a:p>
            <a:r>
              <a:rPr lang="ja-JP" altLang="en-US" dirty="0"/>
              <a:t>３～４</a:t>
            </a:r>
            <a:r>
              <a:rPr lang="ja-JP" altLang="en-US" dirty="0" smtClean="0"/>
              <a:t>Ｆ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endParaRPr kumimoji="1" lang="ja-JP" altLang="en-US" dirty="0"/>
          </a:p>
        </p:txBody>
      </p:sp>
      <p:pic>
        <p:nvPicPr>
          <p:cNvPr id="10" name="コンテンツ プレースホルダー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945" y="49803"/>
            <a:ext cx="3883087" cy="6506795"/>
          </a:xfrm>
          <a:prstGeom prst="rect">
            <a:avLst/>
          </a:prstGeom>
        </p:spPr>
      </p:pic>
      <p:sp>
        <p:nvSpPr>
          <p:cNvPr id="8" name="テキスト ボックス 7"/>
          <p:cNvSpPr txBox="1"/>
          <p:nvPr/>
        </p:nvSpPr>
        <p:spPr>
          <a:xfrm>
            <a:off x="2132108" y="821685"/>
            <a:ext cx="150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事務所５</a:t>
            </a:r>
            <a:endParaRPr kumimoji="1" lang="ja-JP" altLang="en-US" dirty="0"/>
          </a:p>
        </p:txBody>
      </p:sp>
      <p:sp>
        <p:nvSpPr>
          <p:cNvPr id="7" name="テキスト ボックス 6"/>
          <p:cNvSpPr txBox="1"/>
          <p:nvPr/>
        </p:nvSpPr>
        <p:spPr>
          <a:xfrm>
            <a:off x="2132108" y="4790175"/>
            <a:ext cx="150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事務所４</a:t>
            </a:r>
            <a:endParaRPr kumimoji="1" lang="ja-JP" altLang="en-US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5056632" y="3429000"/>
            <a:ext cx="64312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 smtClean="0"/>
              <a:t>事務所タイプ４＞事務所タイプ５</a:t>
            </a:r>
            <a:endParaRPr kumimoji="1" lang="ja-JP" altLang="en-US" sz="3600" dirty="0"/>
          </a:p>
        </p:txBody>
      </p:sp>
      <p:sp>
        <p:nvSpPr>
          <p:cNvPr id="13" name="タイトル 1"/>
          <p:cNvSpPr txBox="1">
            <a:spLocks/>
          </p:cNvSpPr>
          <p:nvPr/>
        </p:nvSpPr>
        <p:spPr>
          <a:xfrm>
            <a:off x="7520107" y="2081585"/>
            <a:ext cx="3967805" cy="244322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ja-JP" altLang="en-US" dirty="0" smtClean="0"/>
              <a:t>広さ</a:t>
            </a:r>
            <a:r>
              <a:rPr lang="en-US" altLang="ja-JP" dirty="0" smtClean="0"/>
              <a:t/>
            </a:r>
            <a:br>
              <a:rPr lang="en-US" altLang="ja-JP" dirty="0" smtClean="0"/>
            </a:br>
            <a:endParaRPr lang="ja-JP" altLang="en-US" dirty="0"/>
          </a:p>
        </p:txBody>
      </p:sp>
      <p:sp>
        <p:nvSpPr>
          <p:cNvPr id="14" name="テキスト ボックス 13"/>
          <p:cNvSpPr txBox="1"/>
          <p:nvPr/>
        </p:nvSpPr>
        <p:spPr>
          <a:xfrm>
            <a:off x="5349240" y="4155482"/>
            <a:ext cx="6044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例えば４５坪～５０坪　　　　　　　　　　　　　　　２５坪～２０坪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585303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488948" y="562514"/>
            <a:ext cx="5178552" cy="1325563"/>
          </a:xfrm>
        </p:spPr>
        <p:txBody>
          <a:bodyPr/>
          <a:lstStyle/>
          <a:p>
            <a:r>
              <a:rPr kumimoji="1" lang="ja-JP" altLang="en-US" dirty="0" smtClean="0"/>
              <a:t>外観イメージ</a:t>
            </a:r>
            <a:endParaRPr kumimoji="1" lang="ja-JP" altLang="en-US" dirty="0"/>
          </a:p>
        </p:txBody>
      </p:sp>
      <p:pic>
        <p:nvPicPr>
          <p:cNvPr id="4" name="コンテンツ プレースホルダー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136105"/>
            <a:ext cx="10412199" cy="4511583"/>
          </a:xfrm>
        </p:spPr>
      </p:pic>
      <p:sp>
        <p:nvSpPr>
          <p:cNvPr id="5" name="テキスト ボックス 4"/>
          <p:cNvSpPr txBox="1"/>
          <p:nvPr/>
        </p:nvSpPr>
        <p:spPr>
          <a:xfrm>
            <a:off x="2039112" y="5084064"/>
            <a:ext cx="2039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道路</a:t>
            </a:r>
            <a:endParaRPr kumimoji="1" lang="ja-JP" altLang="en-US" dirty="0"/>
          </a:p>
        </p:txBody>
      </p:sp>
      <p:sp>
        <p:nvSpPr>
          <p:cNvPr id="6" name="テキスト ボックス 5"/>
          <p:cNvSpPr txBox="1"/>
          <p:nvPr/>
        </p:nvSpPr>
        <p:spPr>
          <a:xfrm>
            <a:off x="2157984" y="122529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274300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83</Words>
  <Application>Microsoft Office PowerPoint</Application>
  <PresentationFormat>ワイド画面</PresentationFormat>
  <Paragraphs>42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3" baseType="lpstr">
      <vt:lpstr>ＭＳ Ｐゴシック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１Ｆ </vt:lpstr>
      <vt:lpstr>２Ｆ トイレ設備などが 少し広め</vt:lpstr>
      <vt:lpstr>３～４Ｆ </vt:lpstr>
      <vt:lpstr>外観イメージ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yasuhiro .....</dc:creator>
  <cp:lastModifiedBy>yasuhiro .....</cp:lastModifiedBy>
  <cp:revision>13</cp:revision>
  <cp:lastPrinted>2020-12-06T16:58:02Z</cp:lastPrinted>
  <dcterms:created xsi:type="dcterms:W3CDTF">2020-12-06T15:57:19Z</dcterms:created>
  <dcterms:modified xsi:type="dcterms:W3CDTF">2020-12-11T18:52:24Z</dcterms:modified>
</cp:coreProperties>
</file>