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34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776" y="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-4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7D62D7-EEAE-761A-438F-A63FEF332B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2680CEA-8CAB-5373-489C-CCA43DEC02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8BBCF94-29C5-1220-39E8-DE8E87F3E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843A2-AB23-4F14-86C8-58F7BF8BD75B}" type="datetimeFigureOut">
              <a:rPr kumimoji="1" lang="ja-JP" altLang="en-US" smtClean="0"/>
              <a:t>2024/8/30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196CE74-3CF2-C044-DA01-AC6D3E4B2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8FCD58B-BC97-7FDC-6786-4246ACDCD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85B24-9348-4DCA-B6D5-0DDD6A701A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631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474CF6E-4AC7-F328-320F-29237B694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33DEE2F-CA80-A704-5EEE-E2B6D65A84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741D18B-CFCF-EA5F-6B21-C2E6893E7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843A2-AB23-4F14-86C8-58F7BF8BD75B}" type="datetimeFigureOut">
              <a:rPr kumimoji="1" lang="ja-JP" altLang="en-US" smtClean="0"/>
              <a:t>2024/8/30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0EAE1C2-76D8-0C51-3D5D-CFFFC07A1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098842A-79E6-D20C-98E9-D4F34DE4B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85B24-9348-4DCA-B6D5-0DDD6A701A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8971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1F70A82-F9C3-4F9D-B65A-F2001B3089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B82570F-F3A3-E8EE-EA67-C9B3CDF8C3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92E65A2-FC4C-C23B-7311-4E7314B66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843A2-AB23-4F14-86C8-58F7BF8BD75B}" type="datetimeFigureOut">
              <a:rPr kumimoji="1" lang="ja-JP" altLang="en-US" smtClean="0"/>
              <a:t>2024/8/30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0CC64DF-8735-2359-CE36-D19D83143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EF66A32-6BFB-48D3-F116-9EB808E48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85B24-9348-4DCA-B6D5-0DDD6A701A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9174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98C1C82-DDE6-A1D3-81E3-E57B91570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1B4EEE0-3EDE-EFD8-EA42-7999B5DF56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BC971E6-1EED-3742-E89E-36F1B0BCC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843A2-AB23-4F14-86C8-58F7BF8BD75B}" type="datetimeFigureOut">
              <a:rPr kumimoji="1" lang="ja-JP" altLang="en-US" smtClean="0"/>
              <a:t>2024/8/30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C2F1CA0-8856-9AC7-6E77-88C591683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EFF3FDD-2AA2-2AAC-D425-7B876B12C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85B24-9348-4DCA-B6D5-0DDD6A701A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560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1659BDA-985D-EC60-3C8E-F875BDFB8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DA5CDD4-B3F4-6FCD-3FF6-4E13CBC603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DC042DB-6EFF-220E-E830-8C7084D5A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843A2-AB23-4F14-86C8-58F7BF8BD75B}" type="datetimeFigureOut">
              <a:rPr kumimoji="1" lang="ja-JP" altLang="en-US" smtClean="0"/>
              <a:t>2024/8/30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CC3DF71-FC83-E739-F4D2-A6F39ADD2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CD1B9A0-237B-4EDC-12FB-2D44E2B43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85B24-9348-4DCA-B6D5-0DDD6A701A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6718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9733669-BEAC-0092-7293-97B4421E2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1A6C908-DDE7-F6D0-C120-5040E926F3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645FDDA-14AC-4320-2468-E71C7EAD1D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AA7DE4D-DC61-0AB5-B113-D63AD833D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843A2-AB23-4F14-86C8-58F7BF8BD75B}" type="datetimeFigureOut">
              <a:rPr kumimoji="1" lang="ja-JP" altLang="en-US" smtClean="0"/>
              <a:t>2024/8/30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4D1FFA6-6937-70C1-F49E-18CC1D956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D6904E5-A259-D990-F179-AC94A6F29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85B24-9348-4DCA-B6D5-0DDD6A701A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3688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7F8360-7435-F1B8-0782-61179F66B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871FE1B-5157-7BD7-1842-63FFFC633B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276A4A1-C622-87F1-9986-1B84F350D2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667AB49-9CFF-BD9D-BEE5-C6C044F809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E0D3C9C-2367-966D-D791-875EE2D668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33EF49B-72B9-FFF8-E9DD-3CB5C3138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843A2-AB23-4F14-86C8-58F7BF8BD75B}" type="datetimeFigureOut">
              <a:rPr kumimoji="1" lang="ja-JP" altLang="en-US" smtClean="0"/>
              <a:t>2024/8/30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5CCE6C3E-1862-C9E5-4E3C-19B363DE7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73B015B-FB22-5492-B4DB-424B5A9D0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85B24-9348-4DCA-B6D5-0DDD6A701A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605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F9C9DC9-DAE8-96BC-36AF-FBBA13C5C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4238505-93F9-B7A1-18CC-85770A5A9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843A2-AB23-4F14-86C8-58F7BF8BD75B}" type="datetimeFigureOut">
              <a:rPr kumimoji="1" lang="ja-JP" altLang="en-US" smtClean="0"/>
              <a:t>2024/8/30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E615FDD-8D32-A128-85E3-0113DAAF1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AB0DEBA-7C6D-74E8-EE83-7F7C556A6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85B24-9348-4DCA-B6D5-0DDD6A701A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6481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9C0C4A9-961F-752B-293B-EBB796B4E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843A2-AB23-4F14-86C8-58F7BF8BD75B}" type="datetimeFigureOut">
              <a:rPr kumimoji="1" lang="ja-JP" altLang="en-US" smtClean="0"/>
              <a:t>2024/8/30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52D7493-70C3-E7D4-897E-BE11BFD02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651E62E-58B2-E87C-7D57-1CFE07B23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85B24-9348-4DCA-B6D5-0DDD6A701A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7564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3C81AB-7494-30B4-34D4-BD424EE3B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0DA4251-2604-8DF6-FA42-0197C43364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B38A3C5-5935-A3D4-3220-CD6F51A731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E3E6932-1153-E60B-DAEE-8B0C889BD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843A2-AB23-4F14-86C8-58F7BF8BD75B}" type="datetimeFigureOut">
              <a:rPr kumimoji="1" lang="ja-JP" altLang="en-US" smtClean="0"/>
              <a:t>2024/8/30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22890BB-ABB8-F91D-C2E0-BDACCB03E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BA43484-6D9A-E826-0D10-0FFDB2494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85B24-9348-4DCA-B6D5-0DDD6A701A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6125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3EF3B27-F8F2-86C6-EA98-98EBAE51C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29B3ED5-F977-7FF0-C230-BD84A9B69B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716E88E-AB01-3891-B03A-DB8ACA68CD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1DCA3B4-8F87-4FD5-C31E-D2625B9A5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843A2-AB23-4F14-86C8-58F7BF8BD75B}" type="datetimeFigureOut">
              <a:rPr kumimoji="1" lang="ja-JP" altLang="en-US" smtClean="0"/>
              <a:t>2024/8/30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1380E9F-237B-5164-4A7C-008D3FF76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DB7D594-378B-F63B-B93C-CF97B32F3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85B24-9348-4DCA-B6D5-0DDD6A701A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77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BD91B3D-9D0C-8C78-84BE-C1067998B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70DD032-86EF-5663-341B-B5D4228FAE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88EC31F-3AC7-3600-5D14-1A64FB70D5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4843A2-AB23-4F14-86C8-58F7BF8BD75B}" type="datetimeFigureOut">
              <a:rPr kumimoji="1" lang="ja-JP" altLang="en-US" smtClean="0"/>
              <a:t>2024/8/30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2D8F627-1848-DE75-3B37-BCE45ED5EF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311ACD9-2765-163B-8DB4-33BD1B005C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85B24-9348-4DCA-B6D5-0DDD6A701A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6340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jpe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矢印: 環状 28">
            <a:extLst>
              <a:ext uri="{FF2B5EF4-FFF2-40B4-BE49-F238E27FC236}">
                <a16:creationId xmlns:a16="http://schemas.microsoft.com/office/drawing/2014/main" id="{0AF72464-F1DC-0AA0-E1B8-24B2F776AC75}"/>
              </a:ext>
            </a:extLst>
          </p:cNvPr>
          <p:cNvSpPr/>
          <p:nvPr/>
        </p:nvSpPr>
        <p:spPr>
          <a:xfrm rot="10800000">
            <a:off x="967930" y="2383971"/>
            <a:ext cx="10638886" cy="3625860"/>
          </a:xfrm>
          <a:prstGeom prst="circularArrow">
            <a:avLst>
              <a:gd name="adj1" fmla="val 10397"/>
              <a:gd name="adj2" fmla="val 294400"/>
              <a:gd name="adj3" fmla="val 21334128"/>
              <a:gd name="adj4" fmla="val 1946204"/>
              <a:gd name="adj5" fmla="val 2049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>
              <a:solidFill>
                <a:schemeClr val="tx1"/>
              </a:solidFill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CB22959-08DF-EBDC-2600-466566C193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568" y="1414875"/>
            <a:ext cx="1171437" cy="1439891"/>
          </a:xfrm>
          <a:prstGeom prst="rect">
            <a:avLst/>
          </a:prstGeom>
        </p:spPr>
      </p:pic>
      <p:sp>
        <p:nvSpPr>
          <p:cNvPr id="6" name="矢印: 右 5">
            <a:extLst>
              <a:ext uri="{FF2B5EF4-FFF2-40B4-BE49-F238E27FC236}">
                <a16:creationId xmlns:a16="http://schemas.microsoft.com/office/drawing/2014/main" id="{AB4402D6-5D79-3A5C-B521-F92679B371E8}"/>
              </a:ext>
            </a:extLst>
          </p:cNvPr>
          <p:cNvSpPr/>
          <p:nvPr/>
        </p:nvSpPr>
        <p:spPr>
          <a:xfrm>
            <a:off x="2465076" y="1983001"/>
            <a:ext cx="2166257" cy="26125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4733EA97-99E3-DF74-2EC6-D284E4052C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005" y="965560"/>
            <a:ext cx="2400150" cy="2400150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2FBC4B0-DABE-8F4C-4E7F-9D1CE24810D3}"/>
              </a:ext>
            </a:extLst>
          </p:cNvPr>
          <p:cNvSpPr txBox="1"/>
          <p:nvPr/>
        </p:nvSpPr>
        <p:spPr>
          <a:xfrm>
            <a:off x="4283058" y="467838"/>
            <a:ext cx="2940806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←背景：歩く速度で道路も流れる？</a:t>
            </a:r>
            <a:endParaRPr kumimoji="1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雲も流れる？浮かぶ？となお◎</a:t>
            </a:r>
            <a:endParaRPr kumimoji="1"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402A0E67-49F5-3615-8E18-542E4E16DB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88" y="133239"/>
            <a:ext cx="3875314" cy="1282541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1BD6F0D9-C1A3-0081-48FF-BE0F6602E72B}"/>
              </a:ext>
            </a:extLst>
          </p:cNvPr>
          <p:cNvSpPr txBox="1"/>
          <p:nvPr/>
        </p:nvSpPr>
        <p:spPr>
          <a:xfrm>
            <a:off x="2166766" y="2550912"/>
            <a:ext cx="2044149" cy="307777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左端から中央にてくてく歩く</a:t>
            </a: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9E2F36FD-14F7-B4F2-DF0D-1A40065BDE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957" y="1290467"/>
            <a:ext cx="1529196" cy="717951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3CB09056-5FE5-B1D3-D7F0-9F16B95C9E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933" y="265789"/>
            <a:ext cx="2148023" cy="306217"/>
          </a:xfrm>
          <a:prstGeom prst="rect">
            <a:avLst/>
          </a:prstGeom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7C3BD03-F247-1598-4194-750864FEA695}"/>
              </a:ext>
            </a:extLst>
          </p:cNvPr>
          <p:cNvSpPr txBox="1"/>
          <p:nvPr/>
        </p:nvSpPr>
        <p:spPr>
          <a:xfrm>
            <a:off x="6946199" y="2225460"/>
            <a:ext cx="3539752" cy="1169551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「こんにちは。</a:t>
            </a:r>
            <a:endParaRPr kumimoji="1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ほけんのコンさるです。</a:t>
            </a:r>
            <a:endParaRPr kumimoji="1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ボクは「コンさる」。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これから、どうぞよろしくお願いします！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（口が少しパクパクと動くとなお◎以下同様）</a:t>
            </a:r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31EE0EC0-2753-AC26-8FC9-40E65F5D1E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6463" y="1053082"/>
            <a:ext cx="1634596" cy="1634596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2871C70E-A9D3-4C61-AA2A-AD5E0787F228}"/>
              </a:ext>
            </a:extLst>
          </p:cNvPr>
          <p:cNvSpPr txBox="1"/>
          <p:nvPr/>
        </p:nvSpPr>
        <p:spPr>
          <a:xfrm>
            <a:off x="5890489" y="5746592"/>
            <a:ext cx="2350216" cy="95410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「保険代理店を主軸とした多岐にわたるコンサルティングを行い、ひとりでも多くのお客さまに「安心」をお届けします。</a:t>
            </a:r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0723098E-3FD2-1403-26C7-63B529D8395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4622" y="3878015"/>
            <a:ext cx="1967755" cy="1967755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F231C19D-9E86-047B-DE01-EF6B36CECAE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095" y="3980150"/>
            <a:ext cx="1873756" cy="1873756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463BD823-24EF-03F0-408F-8B6EAF23AE6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754" y="3322350"/>
            <a:ext cx="2044149" cy="2044149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A913C7A0-7AB4-6BEC-1A1D-65B1572F68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1107" y="2713277"/>
            <a:ext cx="2400150" cy="2400150"/>
          </a:xfrm>
          <a:prstGeom prst="rect">
            <a:avLst/>
          </a:prstGeom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E2C1680A-CB1D-00E3-FC85-B0BBEF02716C}"/>
              </a:ext>
            </a:extLst>
          </p:cNvPr>
          <p:cNvSpPr txBox="1"/>
          <p:nvPr/>
        </p:nvSpPr>
        <p:spPr>
          <a:xfrm>
            <a:off x="4820166" y="3229032"/>
            <a:ext cx="1593706" cy="738664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中央でしゃべりだす</a:t>
            </a:r>
            <a:endParaRPr kumimoji="1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背景からアップになり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後ろは青で</a:t>
            </a:r>
            <a:r>
              <a:rPr kumimoji="1"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OK</a:t>
            </a:r>
            <a:endParaRPr kumimoji="1"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30" name="図 29">
            <a:extLst>
              <a:ext uri="{FF2B5EF4-FFF2-40B4-BE49-F238E27FC236}">
                <a16:creationId xmlns:a16="http://schemas.microsoft.com/office/drawing/2014/main" id="{51A40DB9-1595-43D7-42B7-06362C2DEDB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8" y="3144108"/>
            <a:ext cx="2396182" cy="793020"/>
          </a:xfrm>
          <a:prstGeom prst="rect">
            <a:avLst/>
          </a:prstGeom>
        </p:spPr>
      </p:pic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66ED06BC-09CF-850E-98A8-83C920EFC87F}"/>
              </a:ext>
            </a:extLst>
          </p:cNvPr>
          <p:cNvSpPr txBox="1"/>
          <p:nvPr/>
        </p:nvSpPr>
        <p:spPr>
          <a:xfrm>
            <a:off x="0" y="4054258"/>
            <a:ext cx="2141044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最後また引きの画面になる</a:t>
            </a:r>
          </a:p>
        </p:txBody>
      </p:sp>
      <p:pic>
        <p:nvPicPr>
          <p:cNvPr id="32" name="図 31">
            <a:extLst>
              <a:ext uri="{FF2B5EF4-FFF2-40B4-BE49-F238E27FC236}">
                <a16:creationId xmlns:a16="http://schemas.microsoft.com/office/drawing/2014/main" id="{9A2C5787-1C10-F842-FBA0-B4C0768334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76" y="3346647"/>
            <a:ext cx="1580271" cy="225280"/>
          </a:xfrm>
          <a:prstGeom prst="rect">
            <a:avLst/>
          </a:prstGeom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2A20DE90-ACF2-0D59-9418-B43D9BEDBE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6163" y="3804029"/>
            <a:ext cx="2400150" cy="2400150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74F541FA-2C36-AF58-94FC-586EFF5574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8753" y="3561393"/>
            <a:ext cx="2400150" cy="2400150"/>
          </a:xfrm>
          <a:prstGeom prst="rect">
            <a:avLst/>
          </a:prstGeom>
        </p:spPr>
      </p:pic>
      <p:pic>
        <p:nvPicPr>
          <p:cNvPr id="36" name="図 35">
            <a:extLst>
              <a:ext uri="{FF2B5EF4-FFF2-40B4-BE49-F238E27FC236}">
                <a16:creationId xmlns:a16="http://schemas.microsoft.com/office/drawing/2014/main" id="{D6E00F04-4E48-B9A9-5ABB-59FD663A500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9167" y="4581822"/>
            <a:ext cx="1334588" cy="1006694"/>
          </a:xfrm>
          <a:prstGeom prst="rect">
            <a:avLst/>
          </a:prstGeom>
        </p:spPr>
      </p:pic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0C7929BE-D9A4-FDA8-F537-40F4EA76F312}"/>
              </a:ext>
            </a:extLst>
          </p:cNvPr>
          <p:cNvSpPr txBox="1"/>
          <p:nvPr/>
        </p:nvSpPr>
        <p:spPr>
          <a:xfrm>
            <a:off x="9159571" y="5781315"/>
            <a:ext cx="2595213" cy="95410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ほけんのコンさるは、グループ全体で、北は北海道から南は沖縄まで、全国に拠点を展開する保険代理店グループです。</a:t>
            </a: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B0637216-BBF8-0C55-0E5A-6538E96F88FE}"/>
              </a:ext>
            </a:extLst>
          </p:cNvPr>
          <p:cNvSpPr txBox="1"/>
          <p:nvPr/>
        </p:nvSpPr>
        <p:spPr>
          <a:xfrm>
            <a:off x="3148633" y="5588516"/>
            <a:ext cx="2648870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「保険」という安心を通じて、お客様の豊かな人生の実現をサポートをすることが、ボクたちの使命です。、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7F6A1DA9-5EB6-954B-FB0D-E8DA04676546}"/>
              </a:ext>
            </a:extLst>
          </p:cNvPr>
          <p:cNvSpPr txBox="1"/>
          <p:nvPr/>
        </p:nvSpPr>
        <p:spPr>
          <a:xfrm>
            <a:off x="9418499" y="42516"/>
            <a:ext cx="2616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約</a:t>
            </a:r>
            <a:r>
              <a:rPr kumimoji="1" lang="en-US" altLang="ja-JP" b="1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kumimoji="1"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kumimoji="1"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分　</a:t>
            </a:r>
            <a:r>
              <a:rPr lang="en-US" altLang="ja-JP" b="1" dirty="0">
                <a:latin typeface="Meiryo UI" panose="020B0604030504040204" pitchFamily="50" charset="-128"/>
                <a:ea typeface="Meiryo UI" panose="020B0604030504040204" pitchFamily="50" charset="-128"/>
              </a:rPr>
              <a:t>BGM</a:t>
            </a:r>
            <a:r>
              <a:rPr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あり</a:t>
            </a:r>
            <a:endParaRPr kumimoji="1" lang="ja-JP" altLang="en-US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152D49FD-2A46-A371-33F1-71E94C3C5D41}"/>
              </a:ext>
            </a:extLst>
          </p:cNvPr>
          <p:cNvSpPr txBox="1"/>
          <p:nvPr/>
        </p:nvSpPr>
        <p:spPr>
          <a:xfrm>
            <a:off x="-1767275" y="1607060"/>
            <a:ext cx="739305" cy="307777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kumimoji="1" lang="ja-JP" altLang="en-US" sz="1400" dirty="0">
                <a:solidFill>
                  <a:srgbClr val="0070C0"/>
                </a:solidFill>
                <a:latin typeface="コーポレート・ロゴ ver2 Bold" panose="02000600000000000000" pitchFamily="50" charset="-128"/>
                <a:ea typeface="コーポレート・ロゴ ver2 Bold" panose="02000600000000000000" pitchFamily="50" charset="-128"/>
              </a:rPr>
              <a:t>コンさる</a:t>
            </a:r>
          </a:p>
        </p:txBody>
      </p:sp>
      <p:pic>
        <p:nvPicPr>
          <p:cNvPr id="42" name="図 41">
            <a:extLst>
              <a:ext uri="{FF2B5EF4-FFF2-40B4-BE49-F238E27FC236}">
                <a16:creationId xmlns:a16="http://schemas.microsoft.com/office/drawing/2014/main" id="{D515ABCA-320D-E7AA-CB55-9C5C954AA54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477467" y="5159783"/>
            <a:ext cx="1493205" cy="516636"/>
          </a:xfrm>
          <a:prstGeom prst="rect">
            <a:avLst/>
          </a:prstGeom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31A98759-BC62-31C6-18CC-B90AFB946FD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936387" y="5670993"/>
            <a:ext cx="986913" cy="657942"/>
          </a:xfrm>
          <a:prstGeom prst="rect">
            <a:avLst/>
          </a:prstGeom>
        </p:spPr>
      </p:pic>
      <p:pic>
        <p:nvPicPr>
          <p:cNvPr id="45" name="図 44">
            <a:extLst>
              <a:ext uri="{FF2B5EF4-FFF2-40B4-BE49-F238E27FC236}">
                <a16:creationId xmlns:a16="http://schemas.microsoft.com/office/drawing/2014/main" id="{7AB8CC95-A2E1-5819-8D81-11F2B2D4AF5C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82" b="68487"/>
          <a:stretch/>
        </p:blipFill>
        <p:spPr>
          <a:xfrm>
            <a:off x="11532852" y="4134636"/>
            <a:ext cx="421829" cy="475686"/>
          </a:xfrm>
          <a:prstGeom prst="rect">
            <a:avLst/>
          </a:prstGeom>
        </p:spPr>
      </p:pic>
      <p:pic>
        <p:nvPicPr>
          <p:cNvPr id="47" name="図 46">
            <a:extLst>
              <a:ext uri="{FF2B5EF4-FFF2-40B4-BE49-F238E27FC236}">
                <a16:creationId xmlns:a16="http://schemas.microsoft.com/office/drawing/2014/main" id="{681EE9BF-45A5-F101-421A-7FAB2C8B4C9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8302" y="5702795"/>
            <a:ext cx="689996" cy="517497"/>
          </a:xfrm>
          <a:prstGeom prst="rect">
            <a:avLst/>
          </a:prstGeom>
        </p:spPr>
      </p:pic>
      <p:pic>
        <p:nvPicPr>
          <p:cNvPr id="49" name="図 48">
            <a:extLst>
              <a:ext uri="{FF2B5EF4-FFF2-40B4-BE49-F238E27FC236}">
                <a16:creationId xmlns:a16="http://schemas.microsoft.com/office/drawing/2014/main" id="{0654E0B8-0E27-7F47-A7B1-E8B6F7BC8EE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83405" y="6269119"/>
            <a:ext cx="1502039" cy="552319"/>
          </a:xfrm>
          <a:prstGeom prst="rect">
            <a:avLst/>
          </a:prstGeom>
        </p:spPr>
      </p:pic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DFEBA054-E7B3-1C10-F4E1-E99897A06FE9}"/>
              </a:ext>
            </a:extLst>
          </p:cNvPr>
          <p:cNvSpPr txBox="1"/>
          <p:nvPr/>
        </p:nvSpPr>
        <p:spPr>
          <a:xfrm>
            <a:off x="535801" y="5165992"/>
            <a:ext cx="2588463" cy="147732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ボクたちは、お客さまに最も信頼され、選ばれる、これまでにない新しいタイプの保険代理店を目指していきます。</a:t>
            </a:r>
            <a:endParaRPr kumimoji="1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sz="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皆さん、</a:t>
            </a:r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どうぞよろしく</a:t>
            </a:r>
            <a:endParaRPr kumimoji="1"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お願いします。</a:t>
            </a:r>
            <a:endParaRPr kumimoji="1"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56" name="図 55">
            <a:extLst>
              <a:ext uri="{FF2B5EF4-FFF2-40B4-BE49-F238E27FC236}">
                <a16:creationId xmlns:a16="http://schemas.microsoft.com/office/drawing/2014/main" id="{42EB40AD-8BDF-FBAE-9426-CD5A54783E0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1530" y="1296792"/>
            <a:ext cx="1353719" cy="304892"/>
          </a:xfrm>
          <a:prstGeom prst="rect">
            <a:avLst/>
          </a:prstGeom>
        </p:spPr>
      </p:pic>
      <p:pic>
        <p:nvPicPr>
          <p:cNvPr id="57" name="図 56">
            <a:extLst>
              <a:ext uri="{FF2B5EF4-FFF2-40B4-BE49-F238E27FC236}">
                <a16:creationId xmlns:a16="http://schemas.microsoft.com/office/drawing/2014/main" id="{F7D8990F-8CAA-2882-45C7-492F8D89617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549252" y="6322629"/>
            <a:ext cx="1435021" cy="527675"/>
          </a:xfrm>
          <a:prstGeom prst="rect">
            <a:avLst/>
          </a:prstGeom>
        </p:spPr>
      </p:pic>
      <p:pic>
        <p:nvPicPr>
          <p:cNvPr id="59" name="図 58">
            <a:extLst>
              <a:ext uri="{FF2B5EF4-FFF2-40B4-BE49-F238E27FC236}">
                <a16:creationId xmlns:a16="http://schemas.microsoft.com/office/drawing/2014/main" id="{31A410F2-4F4D-CD8E-6E4C-85B87E3837C6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199405" y="6188074"/>
            <a:ext cx="896394" cy="597596"/>
          </a:xfrm>
          <a:prstGeom prst="rect">
            <a:avLst/>
          </a:prstGeom>
        </p:spPr>
      </p:pic>
      <p:pic>
        <p:nvPicPr>
          <p:cNvPr id="60" name="図 59">
            <a:extLst>
              <a:ext uri="{FF2B5EF4-FFF2-40B4-BE49-F238E27FC236}">
                <a16:creationId xmlns:a16="http://schemas.microsoft.com/office/drawing/2014/main" id="{416853AC-C1A9-1C8D-6E5C-3FEC77557A09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678501" y="4700448"/>
            <a:ext cx="1444877" cy="499915"/>
          </a:xfrm>
          <a:prstGeom prst="rect">
            <a:avLst/>
          </a:prstGeom>
        </p:spPr>
      </p:pic>
      <p:pic>
        <p:nvPicPr>
          <p:cNvPr id="61" name="図 60">
            <a:extLst>
              <a:ext uri="{FF2B5EF4-FFF2-40B4-BE49-F238E27FC236}">
                <a16:creationId xmlns:a16="http://schemas.microsoft.com/office/drawing/2014/main" id="{40AE1EE1-8274-E2D2-0B1F-B4436492D0C8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485951" y="768692"/>
            <a:ext cx="1302337" cy="651168"/>
          </a:xfrm>
          <a:prstGeom prst="rect">
            <a:avLst/>
          </a:prstGeom>
        </p:spPr>
      </p:pic>
      <p:pic>
        <p:nvPicPr>
          <p:cNvPr id="68" name="図 67">
            <a:extLst>
              <a:ext uri="{FF2B5EF4-FFF2-40B4-BE49-F238E27FC236}">
                <a16:creationId xmlns:a16="http://schemas.microsoft.com/office/drawing/2014/main" id="{5147E727-70CA-3C08-E7F6-5A3A502FC448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42" t="43180" r="6201" b="14016"/>
          <a:stretch/>
        </p:blipFill>
        <p:spPr>
          <a:xfrm>
            <a:off x="5183585" y="6143871"/>
            <a:ext cx="569876" cy="597802"/>
          </a:xfrm>
          <a:prstGeom prst="rect">
            <a:avLst/>
          </a:prstGeom>
        </p:spPr>
      </p:pic>
      <p:pic>
        <p:nvPicPr>
          <p:cNvPr id="69" name="図 68">
            <a:extLst>
              <a:ext uri="{FF2B5EF4-FFF2-40B4-BE49-F238E27FC236}">
                <a16:creationId xmlns:a16="http://schemas.microsoft.com/office/drawing/2014/main" id="{A217658A-1426-EB85-DBB6-0FE498D0618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6563" y="1578371"/>
            <a:ext cx="1830089" cy="1830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415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213</Words>
  <Application>Microsoft Office PowerPoint</Application>
  <PresentationFormat>ワイド画面</PresentationFormat>
  <Paragraphs>21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 UI</vt:lpstr>
      <vt:lpstr>コーポレート・ロゴ ver2 Bold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神崎 美鶴</dc:creator>
  <cp:lastModifiedBy>神崎 美鶴</cp:lastModifiedBy>
  <cp:revision>9</cp:revision>
  <dcterms:created xsi:type="dcterms:W3CDTF">2024-08-30T01:32:13Z</dcterms:created>
  <dcterms:modified xsi:type="dcterms:W3CDTF">2024-08-30T02:35:33Z</dcterms:modified>
</cp:coreProperties>
</file>