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4"/>
  </p:sldMasterIdLst>
  <p:notesMasterIdLst>
    <p:notesMasterId r:id="rId5"/>
  </p:notesMasterIdLst>
  <p:sldIdLst>
    <p:sldId id="256" r:id="rId6"/>
    <p:sldId id="257" r:id="rId7"/>
  </p:sldIdLst>
  <p:sldSz cy="10692000" cx="7560000"/>
  <p:notesSz cx="6858000" cy="9144000"/>
  <p:embeddedFontLst>
    <p:embeddedFont>
      <p:font typeface="M PLUS Rounded 1c"/>
      <p:regular r:id="rId8"/>
      <p:bold r:id="rId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6639">
          <p15:clr>
            <a:srgbClr val="A4A3A4"/>
          </p15:clr>
        </p15:guide>
        <p15:guide id="2" pos="4648">
          <p15:clr>
            <a:srgbClr val="A4A3A4"/>
          </p15:clr>
        </p15:guide>
        <p15:guide id="3" pos="120">
          <p15:clr>
            <a:srgbClr val="9AA0A6"/>
          </p15:clr>
        </p15:guide>
        <p15:guide id="4" orient="horz" pos="91">
          <p15:clr>
            <a:srgbClr val="9AA0A6"/>
          </p15:clr>
        </p15:guide>
        <p15:guide id="5" pos="418">
          <p15:clr>
            <a:srgbClr val="747775"/>
          </p15:clr>
        </p15:guide>
        <p15:guide id="6" orient="horz" pos="5094">
          <p15:clr>
            <a:srgbClr val="747775"/>
          </p15:clr>
        </p15:guide>
        <p15:guide id="7" orient="horz" pos="96">
          <p15:clr>
            <a:srgbClr val="747775"/>
          </p15:clr>
        </p15:guide>
        <p15:guide id="8" orient="horz" pos="6123">
          <p15:clr>
            <a:srgbClr val="747775"/>
          </p15:clr>
        </p15:guide>
        <p15:guide id="9" pos="336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6639" orient="horz"/>
        <p:guide pos="4648"/>
        <p:guide pos="120"/>
        <p:guide pos="91" orient="horz"/>
        <p:guide pos="418"/>
        <p:guide pos="5094" orient="horz"/>
        <p:guide pos="96" orient="horz"/>
        <p:guide pos="6123" orient="horz"/>
        <p:guide pos="336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MPLUSRounded1c-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font" Target="fonts/MPLUSRounded1c-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2217050" y="685800"/>
            <a:ext cx="24246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bdf73a3c03_3_2:notes"/>
          <p:cNvSpPr/>
          <p:nvPr>
            <p:ph idx="2" type="sldImg"/>
          </p:nvPr>
        </p:nvSpPr>
        <p:spPr>
          <a:xfrm>
            <a:off x="2217050" y="685800"/>
            <a:ext cx="24246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bdf73a3c03_3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sz="800">
              <a:solidFill>
                <a:schemeClr val="dk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26375d16c97_0_89:notes"/>
          <p:cNvSpPr/>
          <p:nvPr>
            <p:ph idx="2" type="sldImg"/>
          </p:nvPr>
        </p:nvSpPr>
        <p:spPr>
          <a:xfrm>
            <a:off x="2217050" y="685800"/>
            <a:ext cx="24246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26375d16c97_0_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257712" y="1547778"/>
            <a:ext cx="7044600" cy="42669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257705" y="5891409"/>
            <a:ext cx="7044600" cy="1647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7004788" y="9693616"/>
            <a:ext cx="4536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ja"/>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257705" y="4471058"/>
            <a:ext cx="7044600" cy="17499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7004788" y="9693616"/>
            <a:ext cx="4536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ja"/>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257705" y="925091"/>
            <a:ext cx="7044600" cy="11904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257705" y="2395696"/>
            <a:ext cx="7044600" cy="7101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7004788" y="9693616"/>
            <a:ext cx="4536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ja"/>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257705" y="925091"/>
            <a:ext cx="7044600" cy="11904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257705" y="2395696"/>
            <a:ext cx="3306900" cy="7101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3995291" y="2395696"/>
            <a:ext cx="3306900" cy="7101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7004788" y="9693616"/>
            <a:ext cx="4536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ja"/>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257705" y="925091"/>
            <a:ext cx="7044600" cy="11904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7004788" y="9693616"/>
            <a:ext cx="4536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ja"/>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257705" y="1154948"/>
            <a:ext cx="2321700" cy="15708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257705" y="2888617"/>
            <a:ext cx="2321700" cy="66090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7004788" y="9693616"/>
            <a:ext cx="4536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ja"/>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05325" y="935745"/>
            <a:ext cx="5264700" cy="8503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7004788" y="9693616"/>
            <a:ext cx="4536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ja"/>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3780000" y="-260"/>
            <a:ext cx="3780000" cy="10692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19508" y="2563450"/>
            <a:ext cx="3344400" cy="3081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19508" y="5826865"/>
            <a:ext cx="3344400" cy="25674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083839" y="1505164"/>
            <a:ext cx="3172200" cy="76812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7004788" y="9693616"/>
            <a:ext cx="4536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ja"/>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257705" y="8794266"/>
            <a:ext cx="4959600" cy="12579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7004788" y="9693616"/>
            <a:ext cx="4536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ja"/>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257705" y="2299346"/>
            <a:ext cx="7044600" cy="4081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257705" y="6552657"/>
            <a:ext cx="7044600" cy="27039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7004788" y="9693616"/>
            <a:ext cx="4536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ja"/>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7004788" y="9693616"/>
            <a:ext cx="4536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ja"/>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タイトルとコンテンツ"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519750" y="569253"/>
            <a:ext cx="6520500" cy="2066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519750" y="2846253"/>
            <a:ext cx="6520500" cy="67839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800"/>
              </a:spcBef>
              <a:spcAft>
                <a:spcPts val="0"/>
              </a:spcAft>
              <a:buClr>
                <a:schemeClr val="dk1"/>
              </a:buClr>
              <a:buSzPts val="1800"/>
              <a:buChar char="●"/>
              <a:defRPr/>
            </a:lvl1pPr>
            <a:lvl2pPr indent="-342900" lvl="1" marL="914400" rtl="0" algn="l">
              <a:lnSpc>
                <a:spcPct val="90000"/>
              </a:lnSpc>
              <a:spcBef>
                <a:spcPts val="1200"/>
              </a:spcBef>
              <a:spcAft>
                <a:spcPts val="0"/>
              </a:spcAft>
              <a:buClr>
                <a:schemeClr val="dk1"/>
              </a:buClr>
              <a:buSzPts val="1800"/>
              <a:buChar char="○"/>
              <a:defRPr/>
            </a:lvl2pPr>
            <a:lvl3pPr indent="-342900" lvl="2" marL="1371600" rtl="0" algn="l">
              <a:lnSpc>
                <a:spcPct val="90000"/>
              </a:lnSpc>
              <a:spcBef>
                <a:spcPts val="1200"/>
              </a:spcBef>
              <a:spcAft>
                <a:spcPts val="0"/>
              </a:spcAft>
              <a:buClr>
                <a:schemeClr val="dk1"/>
              </a:buClr>
              <a:buSzPts val="1800"/>
              <a:buChar char="■"/>
              <a:defRPr/>
            </a:lvl3pPr>
            <a:lvl4pPr indent="-342900" lvl="3" marL="1828800" rtl="0" algn="l">
              <a:lnSpc>
                <a:spcPct val="90000"/>
              </a:lnSpc>
              <a:spcBef>
                <a:spcPts val="1200"/>
              </a:spcBef>
              <a:spcAft>
                <a:spcPts val="0"/>
              </a:spcAft>
              <a:buClr>
                <a:schemeClr val="dk1"/>
              </a:buClr>
              <a:buSzPts val="1800"/>
              <a:buChar char="●"/>
              <a:defRPr/>
            </a:lvl4pPr>
            <a:lvl5pPr indent="-342900" lvl="4" marL="2286000" rtl="0" algn="l">
              <a:lnSpc>
                <a:spcPct val="90000"/>
              </a:lnSpc>
              <a:spcBef>
                <a:spcPts val="1200"/>
              </a:spcBef>
              <a:spcAft>
                <a:spcPts val="0"/>
              </a:spcAft>
              <a:buClr>
                <a:schemeClr val="dk1"/>
              </a:buClr>
              <a:buSzPts val="1800"/>
              <a:buChar char="○"/>
              <a:defRPr/>
            </a:lvl5pPr>
            <a:lvl6pPr indent="-342900" lvl="5" marL="2743200" rtl="0" algn="l">
              <a:lnSpc>
                <a:spcPct val="90000"/>
              </a:lnSpc>
              <a:spcBef>
                <a:spcPts val="1200"/>
              </a:spcBef>
              <a:spcAft>
                <a:spcPts val="0"/>
              </a:spcAft>
              <a:buClr>
                <a:schemeClr val="dk1"/>
              </a:buClr>
              <a:buSzPts val="1800"/>
              <a:buChar char="■"/>
              <a:defRPr/>
            </a:lvl6pPr>
            <a:lvl7pPr indent="-342900" lvl="6" marL="3200400" rtl="0" algn="l">
              <a:lnSpc>
                <a:spcPct val="90000"/>
              </a:lnSpc>
              <a:spcBef>
                <a:spcPts val="1200"/>
              </a:spcBef>
              <a:spcAft>
                <a:spcPts val="0"/>
              </a:spcAft>
              <a:buClr>
                <a:schemeClr val="dk1"/>
              </a:buClr>
              <a:buSzPts val="1800"/>
              <a:buChar char="●"/>
              <a:defRPr/>
            </a:lvl7pPr>
            <a:lvl8pPr indent="-342900" lvl="7" marL="3657600" rtl="0" algn="l">
              <a:lnSpc>
                <a:spcPct val="90000"/>
              </a:lnSpc>
              <a:spcBef>
                <a:spcPts val="1200"/>
              </a:spcBef>
              <a:spcAft>
                <a:spcPts val="0"/>
              </a:spcAft>
              <a:buClr>
                <a:schemeClr val="dk1"/>
              </a:buClr>
              <a:buSzPts val="1800"/>
              <a:buChar char="○"/>
              <a:defRPr/>
            </a:lvl8pPr>
            <a:lvl9pPr indent="-342900" lvl="8" marL="4114800" rtl="0" algn="l">
              <a:lnSpc>
                <a:spcPct val="90000"/>
              </a:lnSpc>
              <a:spcBef>
                <a:spcPts val="1200"/>
              </a:spcBef>
              <a:spcAft>
                <a:spcPts val="1200"/>
              </a:spcAft>
              <a:buClr>
                <a:schemeClr val="dk1"/>
              </a:buClr>
              <a:buSzPts val="1800"/>
              <a:buChar char="■"/>
              <a:defRPr/>
            </a:lvl9pPr>
          </a:lstStyle>
          <a:p/>
        </p:txBody>
      </p:sp>
      <p:sp>
        <p:nvSpPr>
          <p:cNvPr id="53" name="Google Shape;53;p13"/>
          <p:cNvSpPr txBox="1"/>
          <p:nvPr>
            <p:ph idx="10" type="dt"/>
          </p:nvPr>
        </p:nvSpPr>
        <p:spPr>
          <a:xfrm>
            <a:off x="519750" y="9909914"/>
            <a:ext cx="1701000" cy="569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sz="1400"/>
            </a:lvl1pPr>
            <a:lvl2pPr lvl="1" rtl="0" algn="l">
              <a:spcBef>
                <a:spcPts val="0"/>
              </a:spcBef>
              <a:spcAft>
                <a:spcPts val="0"/>
              </a:spcAft>
              <a:buSzPts val="1400"/>
              <a:buNone/>
              <a:defRPr sz="1400"/>
            </a:lvl2pPr>
            <a:lvl3pPr lvl="2" rtl="0" algn="l">
              <a:spcBef>
                <a:spcPts val="0"/>
              </a:spcBef>
              <a:spcAft>
                <a:spcPts val="0"/>
              </a:spcAft>
              <a:buSzPts val="1400"/>
              <a:buNone/>
              <a:defRPr sz="1400"/>
            </a:lvl3pPr>
            <a:lvl4pPr lvl="3" rtl="0" algn="l">
              <a:spcBef>
                <a:spcPts val="0"/>
              </a:spcBef>
              <a:spcAft>
                <a:spcPts val="0"/>
              </a:spcAft>
              <a:buSzPts val="1400"/>
              <a:buNone/>
              <a:defRPr sz="1400"/>
            </a:lvl4pPr>
            <a:lvl5pPr lvl="4" rtl="0" algn="l">
              <a:spcBef>
                <a:spcPts val="0"/>
              </a:spcBef>
              <a:spcAft>
                <a:spcPts val="0"/>
              </a:spcAft>
              <a:buSzPts val="1400"/>
              <a:buNone/>
              <a:defRPr sz="1400"/>
            </a:lvl5pPr>
            <a:lvl6pPr lvl="5" rtl="0" algn="l">
              <a:spcBef>
                <a:spcPts val="0"/>
              </a:spcBef>
              <a:spcAft>
                <a:spcPts val="0"/>
              </a:spcAft>
              <a:buSzPts val="1400"/>
              <a:buNone/>
              <a:defRPr sz="1400"/>
            </a:lvl6pPr>
            <a:lvl7pPr lvl="6" rtl="0" algn="l">
              <a:spcBef>
                <a:spcPts val="0"/>
              </a:spcBef>
              <a:spcAft>
                <a:spcPts val="0"/>
              </a:spcAft>
              <a:buSzPts val="1400"/>
              <a:buNone/>
              <a:defRPr sz="1400"/>
            </a:lvl7pPr>
            <a:lvl8pPr lvl="7" rtl="0" algn="l">
              <a:spcBef>
                <a:spcPts val="0"/>
              </a:spcBef>
              <a:spcAft>
                <a:spcPts val="0"/>
              </a:spcAft>
              <a:buSzPts val="1400"/>
              <a:buNone/>
              <a:defRPr sz="1400"/>
            </a:lvl8pPr>
            <a:lvl9pPr lvl="8" rtl="0" algn="l">
              <a:spcBef>
                <a:spcPts val="0"/>
              </a:spcBef>
              <a:spcAft>
                <a:spcPts val="0"/>
              </a:spcAft>
              <a:buSzPts val="1400"/>
              <a:buNone/>
              <a:defRPr sz="1400"/>
            </a:lvl9pPr>
          </a:lstStyle>
          <a:p/>
        </p:txBody>
      </p:sp>
      <p:sp>
        <p:nvSpPr>
          <p:cNvPr id="54" name="Google Shape;54;p13"/>
          <p:cNvSpPr txBox="1"/>
          <p:nvPr>
            <p:ph idx="11" type="ftr"/>
          </p:nvPr>
        </p:nvSpPr>
        <p:spPr>
          <a:xfrm>
            <a:off x="2504251" y="9909914"/>
            <a:ext cx="2551500" cy="569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sz="1400"/>
            </a:lvl1pPr>
            <a:lvl2pPr lvl="1" rtl="0" algn="l">
              <a:spcBef>
                <a:spcPts val="0"/>
              </a:spcBef>
              <a:spcAft>
                <a:spcPts val="0"/>
              </a:spcAft>
              <a:buSzPts val="1400"/>
              <a:buNone/>
              <a:defRPr sz="1400"/>
            </a:lvl2pPr>
            <a:lvl3pPr lvl="2" rtl="0" algn="l">
              <a:spcBef>
                <a:spcPts val="0"/>
              </a:spcBef>
              <a:spcAft>
                <a:spcPts val="0"/>
              </a:spcAft>
              <a:buSzPts val="1400"/>
              <a:buNone/>
              <a:defRPr sz="1400"/>
            </a:lvl3pPr>
            <a:lvl4pPr lvl="3" rtl="0" algn="l">
              <a:spcBef>
                <a:spcPts val="0"/>
              </a:spcBef>
              <a:spcAft>
                <a:spcPts val="0"/>
              </a:spcAft>
              <a:buSzPts val="1400"/>
              <a:buNone/>
              <a:defRPr sz="1400"/>
            </a:lvl4pPr>
            <a:lvl5pPr lvl="4" rtl="0" algn="l">
              <a:spcBef>
                <a:spcPts val="0"/>
              </a:spcBef>
              <a:spcAft>
                <a:spcPts val="0"/>
              </a:spcAft>
              <a:buSzPts val="1400"/>
              <a:buNone/>
              <a:defRPr sz="1400"/>
            </a:lvl5pPr>
            <a:lvl6pPr lvl="5" rtl="0" algn="l">
              <a:spcBef>
                <a:spcPts val="0"/>
              </a:spcBef>
              <a:spcAft>
                <a:spcPts val="0"/>
              </a:spcAft>
              <a:buSzPts val="1400"/>
              <a:buNone/>
              <a:defRPr sz="1400"/>
            </a:lvl6pPr>
            <a:lvl7pPr lvl="6" rtl="0" algn="l">
              <a:spcBef>
                <a:spcPts val="0"/>
              </a:spcBef>
              <a:spcAft>
                <a:spcPts val="0"/>
              </a:spcAft>
              <a:buSzPts val="1400"/>
              <a:buNone/>
              <a:defRPr sz="1400"/>
            </a:lvl7pPr>
            <a:lvl8pPr lvl="7" rtl="0" algn="l">
              <a:spcBef>
                <a:spcPts val="0"/>
              </a:spcBef>
              <a:spcAft>
                <a:spcPts val="0"/>
              </a:spcAft>
              <a:buSzPts val="1400"/>
              <a:buNone/>
              <a:defRPr sz="1400"/>
            </a:lvl8pPr>
            <a:lvl9pPr lvl="8" rtl="0" algn="l">
              <a:spcBef>
                <a:spcPts val="0"/>
              </a:spcBef>
              <a:spcAft>
                <a:spcPts val="0"/>
              </a:spcAft>
              <a:buSzPts val="1400"/>
              <a:buNone/>
              <a:defRPr sz="1400"/>
            </a:lvl9pPr>
          </a:lstStyle>
          <a:p/>
        </p:txBody>
      </p:sp>
      <p:sp>
        <p:nvSpPr>
          <p:cNvPr id="55" name="Google Shape;55;p13"/>
          <p:cNvSpPr txBox="1"/>
          <p:nvPr>
            <p:ph idx="12" type="sldNum"/>
          </p:nvPr>
        </p:nvSpPr>
        <p:spPr>
          <a:xfrm>
            <a:off x="5339249" y="9909914"/>
            <a:ext cx="1701000" cy="569100"/>
          </a:xfrm>
          <a:prstGeom prst="rect">
            <a:avLst/>
          </a:prstGeom>
          <a:noFill/>
          <a:ln>
            <a:noFill/>
          </a:ln>
        </p:spPr>
        <p:txBody>
          <a:bodyPr anchorCtr="0" anchor="ctr" bIns="45700" lIns="91425" spcFirstLastPara="1" rIns="91425" wrap="square" tIns="45700">
            <a:norm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ja"/>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257705" y="925091"/>
            <a:ext cx="7044600" cy="11904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257705" y="2395696"/>
            <a:ext cx="7044600" cy="71019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ja"/>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3.png"/><Relationship Id="rId4" Type="http://schemas.openxmlformats.org/officeDocument/2006/relationships/image" Target="../media/image5.png"/><Relationship Id="rId5" Type="http://schemas.openxmlformats.org/officeDocument/2006/relationships/image" Target="../media/image14.png"/><Relationship Id="rId6" Type="http://schemas.openxmlformats.org/officeDocument/2006/relationships/image" Target="../media/image11.png"/><Relationship Id="rId7" Type="http://schemas.openxmlformats.org/officeDocument/2006/relationships/image" Target="../media/image4.png"/></Relationships>
</file>

<file path=ppt/slides/_rels/slide2.xml.rels><?xml version="1.0" encoding="UTF-8" standalone="yes"?><Relationships xmlns="http://schemas.openxmlformats.org/package/2006/relationships"><Relationship Id="rId20" Type="http://schemas.openxmlformats.org/officeDocument/2006/relationships/image" Target="../media/image18.png"/><Relationship Id="rId11" Type="http://schemas.openxmlformats.org/officeDocument/2006/relationships/image" Target="../media/image3.png"/><Relationship Id="rId10" Type="http://schemas.openxmlformats.org/officeDocument/2006/relationships/image" Target="../media/image1.png"/><Relationship Id="rId13" Type="http://schemas.openxmlformats.org/officeDocument/2006/relationships/image" Target="../media/image8.png"/><Relationship Id="rId12" Type="http://schemas.openxmlformats.org/officeDocument/2006/relationships/image" Target="../media/image12.png"/><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7.png"/><Relationship Id="rId4" Type="http://schemas.openxmlformats.org/officeDocument/2006/relationships/image" Target="../media/image15.png"/><Relationship Id="rId9" Type="http://schemas.openxmlformats.org/officeDocument/2006/relationships/image" Target="../media/image16.png"/><Relationship Id="rId15" Type="http://schemas.openxmlformats.org/officeDocument/2006/relationships/image" Target="../media/image19.png"/><Relationship Id="rId14" Type="http://schemas.openxmlformats.org/officeDocument/2006/relationships/image" Target="../media/image23.png"/><Relationship Id="rId17" Type="http://schemas.openxmlformats.org/officeDocument/2006/relationships/image" Target="../media/image22.png"/><Relationship Id="rId16" Type="http://schemas.openxmlformats.org/officeDocument/2006/relationships/image" Target="../media/image17.png"/><Relationship Id="rId5" Type="http://schemas.openxmlformats.org/officeDocument/2006/relationships/image" Target="../media/image2.png"/><Relationship Id="rId19" Type="http://schemas.openxmlformats.org/officeDocument/2006/relationships/image" Target="../media/image21.png"/><Relationship Id="rId6" Type="http://schemas.openxmlformats.org/officeDocument/2006/relationships/image" Target="../media/image25.png"/><Relationship Id="rId18" Type="http://schemas.openxmlformats.org/officeDocument/2006/relationships/image" Target="../media/image24.png"/><Relationship Id="rId7" Type="http://schemas.openxmlformats.org/officeDocument/2006/relationships/image" Target="../media/image9.png"/><Relationship Id="rId8"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p:nvPr/>
        </p:nvSpPr>
        <p:spPr>
          <a:xfrm>
            <a:off x="-7050" y="-52275"/>
            <a:ext cx="7574100" cy="4348200"/>
          </a:xfrm>
          <a:prstGeom prst="rect">
            <a:avLst/>
          </a:prstGeom>
          <a:solidFill>
            <a:srgbClr val="71A202"/>
          </a:solidFill>
          <a:ln>
            <a:noFill/>
          </a:ln>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t/>
            </a:r>
            <a:endParaRPr b="1">
              <a:solidFill>
                <a:srgbClr val="666666"/>
              </a:solidFill>
              <a:latin typeface="M PLUS Rounded 1c"/>
              <a:ea typeface="M PLUS Rounded 1c"/>
              <a:cs typeface="M PLUS Rounded 1c"/>
              <a:sym typeface="M PLUS Rounded 1c"/>
            </a:endParaRPr>
          </a:p>
        </p:txBody>
      </p:sp>
      <p:pic>
        <p:nvPicPr>
          <p:cNvPr id="61" name="Google Shape;61;p14" title="avlui-t7hpg.png"/>
          <p:cNvPicPr preferRelativeResize="0"/>
          <p:nvPr/>
        </p:nvPicPr>
        <p:blipFill>
          <a:blip r:embed="rId3">
            <a:alphaModFix/>
          </a:blip>
          <a:stretch>
            <a:fillRect/>
          </a:stretch>
        </p:blipFill>
        <p:spPr>
          <a:xfrm>
            <a:off x="183225" y="106537"/>
            <a:ext cx="7165449" cy="4030565"/>
          </a:xfrm>
          <a:prstGeom prst="rect">
            <a:avLst/>
          </a:prstGeom>
          <a:noFill/>
          <a:ln>
            <a:noFill/>
          </a:ln>
        </p:spPr>
      </p:pic>
      <p:sp>
        <p:nvSpPr>
          <p:cNvPr id="62" name="Google Shape;62;p14"/>
          <p:cNvSpPr txBox="1"/>
          <p:nvPr/>
        </p:nvSpPr>
        <p:spPr>
          <a:xfrm>
            <a:off x="1132100" y="4370175"/>
            <a:ext cx="5267700" cy="469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ja">
                <a:solidFill>
                  <a:srgbClr val="71A202"/>
                </a:solidFill>
                <a:latin typeface="M PLUS Rounded 1c"/>
                <a:ea typeface="M PLUS Rounded 1c"/>
                <a:cs typeface="M PLUS Rounded 1c"/>
                <a:sym typeface="M PLUS Rounded 1c"/>
              </a:rPr>
              <a:t>＼</a:t>
            </a:r>
            <a:r>
              <a:rPr b="1" lang="ja">
                <a:solidFill>
                  <a:srgbClr val="71A202"/>
                </a:solidFill>
                <a:latin typeface="M PLUS Rounded 1c"/>
                <a:ea typeface="M PLUS Rounded 1c"/>
                <a:cs typeface="M PLUS Rounded 1c"/>
                <a:sym typeface="M PLUS Rounded 1c"/>
              </a:rPr>
              <a:t>社会福祉法人　伸康会</a:t>
            </a:r>
            <a:r>
              <a:rPr b="1" lang="ja">
                <a:solidFill>
                  <a:srgbClr val="71A202"/>
                </a:solidFill>
                <a:latin typeface="M PLUS Rounded 1c"/>
                <a:ea typeface="M PLUS Rounded 1c"/>
                <a:cs typeface="M PLUS Rounded 1c"/>
                <a:sym typeface="M PLUS Rounded 1c"/>
              </a:rPr>
              <a:t>がクラウドファンディング挑戦中／</a:t>
            </a:r>
            <a:endParaRPr b="1">
              <a:solidFill>
                <a:srgbClr val="71A202"/>
              </a:solidFill>
              <a:latin typeface="M PLUS Rounded 1c"/>
              <a:ea typeface="M PLUS Rounded 1c"/>
              <a:cs typeface="M PLUS Rounded 1c"/>
              <a:sym typeface="M PLUS Rounded 1c"/>
            </a:endParaRPr>
          </a:p>
        </p:txBody>
      </p:sp>
      <p:cxnSp>
        <p:nvCxnSpPr>
          <p:cNvPr id="63" name="Google Shape;63;p14"/>
          <p:cNvCxnSpPr/>
          <p:nvPr/>
        </p:nvCxnSpPr>
        <p:spPr>
          <a:xfrm flipH="1" rot="10800000">
            <a:off x="295950" y="5733825"/>
            <a:ext cx="6954000" cy="13200"/>
          </a:xfrm>
          <a:prstGeom prst="straightConnector1">
            <a:avLst/>
          </a:prstGeom>
          <a:noFill/>
          <a:ln cap="flat" cmpd="sng" w="28575">
            <a:solidFill>
              <a:srgbClr val="71A202"/>
            </a:solidFill>
            <a:prstDash val="dot"/>
            <a:round/>
            <a:headEnd len="med" w="med" type="none"/>
            <a:tailEnd len="med" w="med" type="none"/>
          </a:ln>
        </p:spPr>
      </p:cxnSp>
      <p:sp>
        <p:nvSpPr>
          <p:cNvPr id="64" name="Google Shape;64;p14"/>
          <p:cNvSpPr txBox="1"/>
          <p:nvPr/>
        </p:nvSpPr>
        <p:spPr>
          <a:xfrm>
            <a:off x="-5283400" y="2635075"/>
            <a:ext cx="23811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
        <p:nvSpPr>
          <p:cNvPr id="65" name="Google Shape;65;p14"/>
          <p:cNvSpPr txBox="1"/>
          <p:nvPr/>
        </p:nvSpPr>
        <p:spPr>
          <a:xfrm>
            <a:off x="-7050" y="4648875"/>
            <a:ext cx="7560000" cy="940800"/>
          </a:xfrm>
          <a:prstGeom prst="rect">
            <a:avLst/>
          </a:prstGeom>
          <a:noFill/>
          <a:ln>
            <a:noFill/>
          </a:ln>
        </p:spPr>
        <p:txBody>
          <a:bodyPr anchorCtr="0" anchor="t" bIns="91425" lIns="91425" spcFirstLastPara="1" rIns="91425" wrap="square" tIns="91425">
            <a:noAutofit/>
          </a:bodyPr>
          <a:lstStyle/>
          <a:p>
            <a:pPr indent="0" lvl="0" marL="0" rtl="0" algn="ctr">
              <a:spcBef>
                <a:spcPts val="1000"/>
              </a:spcBef>
              <a:spcAft>
                <a:spcPts val="0"/>
              </a:spcAft>
              <a:buClr>
                <a:schemeClr val="dk1"/>
              </a:buClr>
              <a:buSzPts val="1100"/>
              <a:buFont typeface="Arial"/>
              <a:buNone/>
            </a:pPr>
            <a:r>
              <a:rPr b="1" lang="ja" sz="2600">
                <a:solidFill>
                  <a:srgbClr val="666666"/>
                </a:solidFill>
                <a:latin typeface="M PLUS Rounded 1c"/>
                <a:ea typeface="M PLUS Rounded 1c"/>
                <a:cs typeface="M PLUS Rounded 1c"/>
                <a:sym typeface="M PLUS Rounded 1c"/>
              </a:rPr>
              <a:t>「ただいま」と言える場所へ。</a:t>
            </a:r>
            <a:endParaRPr b="1" sz="2600">
              <a:solidFill>
                <a:srgbClr val="666666"/>
              </a:solidFill>
              <a:latin typeface="M PLUS Rounded 1c"/>
              <a:ea typeface="M PLUS Rounded 1c"/>
              <a:cs typeface="M PLUS Rounded 1c"/>
              <a:sym typeface="M PLUS Rounded 1c"/>
            </a:endParaRPr>
          </a:p>
          <a:p>
            <a:pPr indent="0" lvl="0" marL="0" rtl="0" algn="ctr">
              <a:spcBef>
                <a:spcPts val="1000"/>
              </a:spcBef>
              <a:spcAft>
                <a:spcPts val="0"/>
              </a:spcAft>
              <a:buClr>
                <a:schemeClr val="dk1"/>
              </a:buClr>
              <a:buSzPts val="1100"/>
              <a:buFont typeface="Arial"/>
              <a:buNone/>
            </a:pPr>
            <a:r>
              <a:rPr b="1" lang="ja" sz="2600">
                <a:solidFill>
                  <a:srgbClr val="666666"/>
                </a:solidFill>
                <a:latin typeface="M PLUS Rounded 1c"/>
                <a:ea typeface="M PLUS Rounded 1c"/>
                <a:cs typeface="M PLUS Rounded 1c"/>
                <a:sym typeface="M PLUS Rounded 1c"/>
              </a:rPr>
              <a:t>弘前の自立援助ホーム改修プロジェクト</a:t>
            </a:r>
            <a:endParaRPr b="1" sz="2600">
              <a:solidFill>
                <a:srgbClr val="666666"/>
              </a:solidFill>
              <a:latin typeface="M PLUS Rounded 1c"/>
              <a:ea typeface="M PLUS Rounded 1c"/>
              <a:cs typeface="M PLUS Rounded 1c"/>
              <a:sym typeface="M PLUS Rounded 1c"/>
            </a:endParaRPr>
          </a:p>
        </p:txBody>
      </p:sp>
      <p:sp>
        <p:nvSpPr>
          <p:cNvPr id="66" name="Google Shape;66;p14"/>
          <p:cNvSpPr txBox="1"/>
          <p:nvPr/>
        </p:nvSpPr>
        <p:spPr>
          <a:xfrm>
            <a:off x="-7050" y="5772388"/>
            <a:ext cx="7560000" cy="3078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lang="ja" sz="800">
                <a:solidFill>
                  <a:srgbClr val="7F7F7F"/>
                </a:solidFill>
                <a:latin typeface="M PLUS Rounded 1c"/>
                <a:ea typeface="M PLUS Rounded 1c"/>
                <a:cs typeface="M PLUS Rounded 1c"/>
                <a:sym typeface="M PLUS Rounded 1c"/>
              </a:rPr>
              <a:t>※</a:t>
            </a:r>
            <a:r>
              <a:rPr lang="ja" sz="800">
                <a:solidFill>
                  <a:srgbClr val="7F7F7F"/>
                </a:solidFill>
                <a:latin typeface="M PLUS Rounded 1c"/>
                <a:ea typeface="M PLUS Rounded 1c"/>
                <a:cs typeface="M PLUS Rounded 1c"/>
                <a:sym typeface="M PLUS Rounded 1c"/>
              </a:rPr>
              <a:t>本プロジェクトは</a:t>
            </a:r>
            <a:r>
              <a:rPr b="1" lang="ja" sz="800">
                <a:solidFill>
                  <a:srgbClr val="7F7F7F"/>
                </a:solidFill>
                <a:latin typeface="M PLUS Rounded 1c"/>
                <a:ea typeface="M PLUS Rounded 1c"/>
                <a:cs typeface="M PLUS Rounded 1c"/>
                <a:sym typeface="M PLUS Rounded 1c"/>
              </a:rPr>
              <a:t>All or nothing方式</a:t>
            </a:r>
            <a:r>
              <a:rPr lang="ja" sz="800">
                <a:solidFill>
                  <a:srgbClr val="7F7F7F"/>
                </a:solidFill>
                <a:latin typeface="M PLUS Rounded 1c"/>
                <a:ea typeface="M PLUS Rounded 1c"/>
                <a:cs typeface="M PLUS Rounded 1c"/>
                <a:sym typeface="M PLUS Rounded 1c"/>
              </a:rPr>
              <a:t>のため、募集終了日までに目標金額に到達しなかった場合、いただいたご</a:t>
            </a:r>
            <a:r>
              <a:rPr lang="ja" sz="800">
                <a:solidFill>
                  <a:srgbClr val="7F7F7F"/>
                </a:solidFill>
                <a:latin typeface="M PLUS Rounded 1c"/>
                <a:ea typeface="M PLUS Rounded 1c"/>
                <a:cs typeface="M PLUS Rounded 1c"/>
                <a:sym typeface="M PLUS Rounded 1c"/>
              </a:rPr>
              <a:t>寄付</a:t>
            </a:r>
            <a:r>
              <a:rPr lang="ja" sz="800">
                <a:solidFill>
                  <a:srgbClr val="7F7F7F"/>
                </a:solidFill>
                <a:latin typeface="M PLUS Rounded 1c"/>
                <a:ea typeface="M PLUS Rounded 1c"/>
                <a:cs typeface="M PLUS Rounded 1c"/>
                <a:sym typeface="M PLUS Rounded 1c"/>
              </a:rPr>
              <a:t>は返金いたします。</a:t>
            </a:r>
            <a:endParaRPr sz="800">
              <a:solidFill>
                <a:srgbClr val="7F7F7F"/>
              </a:solidFill>
              <a:latin typeface="M PLUS Rounded 1c"/>
              <a:ea typeface="M PLUS Rounded 1c"/>
              <a:cs typeface="M PLUS Rounded 1c"/>
              <a:sym typeface="M PLUS Rounded 1c"/>
            </a:endParaRPr>
          </a:p>
        </p:txBody>
      </p:sp>
      <p:pic>
        <p:nvPicPr>
          <p:cNvPr id="67" name="Google Shape;67;p14"/>
          <p:cNvPicPr preferRelativeResize="0"/>
          <p:nvPr/>
        </p:nvPicPr>
        <p:blipFill>
          <a:blip r:embed="rId4">
            <a:alphaModFix/>
          </a:blip>
          <a:stretch>
            <a:fillRect/>
          </a:stretch>
        </p:blipFill>
        <p:spPr>
          <a:xfrm>
            <a:off x="4790600" y="6206653"/>
            <a:ext cx="492600" cy="492600"/>
          </a:xfrm>
          <a:prstGeom prst="rect">
            <a:avLst/>
          </a:prstGeom>
          <a:noFill/>
          <a:ln>
            <a:noFill/>
          </a:ln>
        </p:spPr>
      </p:pic>
      <p:sp>
        <p:nvSpPr>
          <p:cNvPr id="68" name="Google Shape;68;p14"/>
          <p:cNvSpPr txBox="1"/>
          <p:nvPr/>
        </p:nvSpPr>
        <p:spPr>
          <a:xfrm>
            <a:off x="5240800" y="6248050"/>
            <a:ext cx="1960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b="1" lang="ja">
                <a:solidFill>
                  <a:srgbClr val="666666"/>
                </a:solidFill>
                <a:latin typeface="M PLUS Rounded 1c"/>
                <a:ea typeface="M PLUS Rounded 1c"/>
                <a:cs typeface="M PLUS Rounded 1c"/>
                <a:sym typeface="M PLUS Rounded 1c"/>
              </a:rPr>
              <a:t>ギフト</a:t>
            </a:r>
            <a:r>
              <a:rPr b="1" lang="ja">
                <a:solidFill>
                  <a:srgbClr val="666666"/>
                </a:solidFill>
                <a:latin typeface="M PLUS Rounded 1c"/>
                <a:ea typeface="M PLUS Rounded 1c"/>
                <a:cs typeface="M PLUS Rounded 1c"/>
                <a:sym typeface="M PLUS Rounded 1c"/>
              </a:rPr>
              <a:t>例 一部抜粋</a:t>
            </a:r>
            <a:endParaRPr b="1">
              <a:solidFill>
                <a:srgbClr val="666666"/>
              </a:solidFill>
              <a:latin typeface="M PLUS Rounded 1c"/>
              <a:ea typeface="M PLUS Rounded 1c"/>
              <a:cs typeface="M PLUS Rounded 1c"/>
              <a:sym typeface="M PLUS Rounded 1c"/>
            </a:endParaRPr>
          </a:p>
        </p:txBody>
      </p:sp>
      <p:sp>
        <p:nvSpPr>
          <p:cNvPr id="69" name="Google Shape;69;p14"/>
          <p:cNvSpPr/>
          <p:nvPr/>
        </p:nvSpPr>
        <p:spPr>
          <a:xfrm>
            <a:off x="4749550" y="6825725"/>
            <a:ext cx="2598900" cy="606300"/>
          </a:xfrm>
          <a:prstGeom prst="rect">
            <a:avLst/>
          </a:pr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ja" sz="900">
                <a:solidFill>
                  <a:srgbClr val="666666"/>
                </a:solidFill>
                <a:latin typeface="M PLUS Rounded 1c"/>
                <a:ea typeface="M PLUS Rounded 1c"/>
                <a:cs typeface="M PLUS Rounded 1c"/>
                <a:sym typeface="M PLUS Rounded 1c"/>
              </a:rPr>
              <a:t>【</a:t>
            </a:r>
            <a:r>
              <a:rPr b="1" lang="ja" sz="900">
                <a:solidFill>
                  <a:srgbClr val="666666"/>
                </a:solidFill>
                <a:latin typeface="M PLUS Rounded 1c"/>
                <a:ea typeface="M PLUS Rounded 1c"/>
                <a:cs typeface="M PLUS Rounded 1c"/>
                <a:sym typeface="M PLUS Rounded 1c"/>
              </a:rPr>
              <a:t>【全力応援】5,000円コース：</a:t>
            </a:r>
            <a:r>
              <a:rPr b="1" lang="ja" sz="900">
                <a:solidFill>
                  <a:srgbClr val="666666"/>
                </a:solidFill>
                <a:latin typeface="M PLUS Rounded 1c"/>
                <a:ea typeface="M PLUS Rounded 1c"/>
                <a:cs typeface="M PLUS Rounded 1c"/>
                <a:sym typeface="M PLUS Rounded 1c"/>
              </a:rPr>
              <a:t>5,000</a:t>
            </a:r>
            <a:r>
              <a:rPr b="1" lang="ja" sz="900">
                <a:solidFill>
                  <a:srgbClr val="666666"/>
                </a:solidFill>
                <a:latin typeface="M PLUS Rounded 1c"/>
                <a:ea typeface="M PLUS Rounded 1c"/>
                <a:cs typeface="M PLUS Rounded 1c"/>
                <a:sym typeface="M PLUS Rounded 1c"/>
              </a:rPr>
              <a:t>円】</a:t>
            </a:r>
            <a:endParaRPr b="1" sz="900">
              <a:solidFill>
                <a:srgbClr val="666666"/>
              </a:solidFill>
              <a:latin typeface="M PLUS Rounded 1c"/>
              <a:ea typeface="M PLUS Rounded 1c"/>
              <a:cs typeface="M PLUS Rounded 1c"/>
              <a:sym typeface="M PLUS Rounded 1c"/>
            </a:endParaRPr>
          </a:p>
          <a:p>
            <a:pPr indent="0" lvl="0" marL="0" rtl="0" algn="l">
              <a:spcBef>
                <a:spcPts val="0"/>
              </a:spcBef>
              <a:spcAft>
                <a:spcPts val="0"/>
              </a:spcAft>
              <a:buNone/>
            </a:pPr>
            <a:r>
              <a:rPr b="1" lang="ja" sz="900">
                <a:solidFill>
                  <a:srgbClr val="666666"/>
                </a:solidFill>
                <a:latin typeface="M PLUS Rounded 1c"/>
                <a:ea typeface="M PLUS Rounded 1c"/>
                <a:cs typeface="M PLUS Rounded 1c"/>
                <a:sym typeface="M PLUS Rounded 1c"/>
              </a:rPr>
              <a:t>■寄付金領収書</a:t>
            </a:r>
            <a:endParaRPr b="1" sz="900">
              <a:solidFill>
                <a:srgbClr val="666666"/>
              </a:solidFill>
              <a:latin typeface="M PLUS Rounded 1c"/>
              <a:ea typeface="M PLUS Rounded 1c"/>
              <a:cs typeface="M PLUS Rounded 1c"/>
              <a:sym typeface="M PLUS Rounded 1c"/>
            </a:endParaRPr>
          </a:p>
          <a:p>
            <a:pPr indent="0" lvl="0" marL="0" rtl="0" algn="l">
              <a:spcBef>
                <a:spcPts val="0"/>
              </a:spcBef>
              <a:spcAft>
                <a:spcPts val="0"/>
              </a:spcAft>
              <a:buNone/>
            </a:pPr>
            <a:r>
              <a:rPr b="1" lang="ja" sz="900">
                <a:solidFill>
                  <a:srgbClr val="666666"/>
                </a:solidFill>
                <a:latin typeface="M PLUS Rounded 1c"/>
                <a:ea typeface="M PLUS Rounded 1c"/>
                <a:cs typeface="M PLUS Rounded 1c"/>
                <a:sym typeface="M PLUS Rounded 1c"/>
              </a:rPr>
              <a:t>■改修したホームへご招待（希望制）</a:t>
            </a:r>
            <a:endParaRPr b="1" sz="900">
              <a:solidFill>
                <a:srgbClr val="666666"/>
              </a:solidFill>
              <a:latin typeface="M PLUS Rounded 1c"/>
              <a:ea typeface="M PLUS Rounded 1c"/>
              <a:cs typeface="M PLUS Rounded 1c"/>
              <a:sym typeface="M PLUS Rounded 1c"/>
            </a:endParaRPr>
          </a:p>
        </p:txBody>
      </p:sp>
      <p:sp>
        <p:nvSpPr>
          <p:cNvPr id="70" name="Google Shape;70;p14"/>
          <p:cNvSpPr/>
          <p:nvPr/>
        </p:nvSpPr>
        <p:spPr>
          <a:xfrm>
            <a:off x="4749550" y="7520400"/>
            <a:ext cx="2598900" cy="712800"/>
          </a:xfrm>
          <a:prstGeom prst="rect">
            <a:avLst/>
          </a:pr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ja" sz="900">
                <a:solidFill>
                  <a:srgbClr val="666666"/>
                </a:solidFill>
                <a:latin typeface="M PLUS Rounded 1c"/>
                <a:ea typeface="M PLUS Rounded 1c"/>
                <a:cs typeface="M PLUS Rounded 1c"/>
                <a:sym typeface="M PLUS Rounded 1c"/>
              </a:rPr>
              <a:t>【【全力応援】10,000円コース：10,000円】</a:t>
            </a:r>
            <a:endParaRPr b="1" sz="900">
              <a:solidFill>
                <a:srgbClr val="666666"/>
              </a:solidFill>
              <a:latin typeface="M PLUS Rounded 1c"/>
              <a:ea typeface="M PLUS Rounded 1c"/>
              <a:cs typeface="M PLUS Rounded 1c"/>
              <a:sym typeface="M PLUS Rounded 1c"/>
            </a:endParaRPr>
          </a:p>
          <a:p>
            <a:pPr indent="0" lvl="0" marL="0" rtl="0" algn="l">
              <a:spcBef>
                <a:spcPts val="0"/>
              </a:spcBef>
              <a:spcAft>
                <a:spcPts val="0"/>
              </a:spcAft>
              <a:buClr>
                <a:schemeClr val="dk1"/>
              </a:buClr>
              <a:buSzPts val="1100"/>
              <a:buFont typeface="Arial"/>
              <a:buNone/>
            </a:pPr>
            <a:r>
              <a:rPr b="1" lang="ja" sz="900">
                <a:solidFill>
                  <a:srgbClr val="666666"/>
                </a:solidFill>
                <a:latin typeface="M PLUS Rounded 1c"/>
                <a:ea typeface="M PLUS Rounded 1c"/>
                <a:cs typeface="M PLUS Rounded 1c"/>
                <a:sym typeface="M PLUS Rounded 1c"/>
              </a:rPr>
              <a:t>■寄付金領収書</a:t>
            </a:r>
            <a:endParaRPr b="1" sz="900">
              <a:solidFill>
                <a:srgbClr val="666666"/>
              </a:solidFill>
              <a:latin typeface="M PLUS Rounded 1c"/>
              <a:ea typeface="M PLUS Rounded 1c"/>
              <a:cs typeface="M PLUS Rounded 1c"/>
              <a:sym typeface="M PLUS Rounded 1c"/>
            </a:endParaRPr>
          </a:p>
          <a:p>
            <a:pPr indent="0" lvl="0" marL="0" rtl="0" algn="l">
              <a:spcBef>
                <a:spcPts val="0"/>
              </a:spcBef>
              <a:spcAft>
                <a:spcPts val="0"/>
              </a:spcAft>
              <a:buClr>
                <a:schemeClr val="dk1"/>
              </a:buClr>
              <a:buSzPts val="1100"/>
              <a:buFont typeface="Arial"/>
              <a:buNone/>
            </a:pPr>
            <a:r>
              <a:rPr b="1" lang="ja" sz="900">
                <a:solidFill>
                  <a:srgbClr val="666666"/>
                </a:solidFill>
                <a:latin typeface="M PLUS Rounded 1c"/>
                <a:ea typeface="M PLUS Rounded 1c"/>
                <a:cs typeface="M PLUS Rounded 1c"/>
                <a:sym typeface="M PLUS Rounded 1c"/>
              </a:rPr>
              <a:t>■改修したホームへご招待（希望制）</a:t>
            </a:r>
            <a:endParaRPr b="1" sz="900">
              <a:solidFill>
                <a:srgbClr val="666666"/>
              </a:solidFill>
              <a:latin typeface="M PLUS Rounded 1c"/>
              <a:ea typeface="M PLUS Rounded 1c"/>
              <a:cs typeface="M PLUS Rounded 1c"/>
              <a:sym typeface="M PLUS Rounded 1c"/>
            </a:endParaRPr>
          </a:p>
          <a:p>
            <a:pPr indent="0" lvl="0" marL="0" rtl="0" algn="l">
              <a:spcBef>
                <a:spcPts val="0"/>
              </a:spcBef>
              <a:spcAft>
                <a:spcPts val="0"/>
              </a:spcAft>
              <a:buNone/>
            </a:pPr>
            <a:r>
              <a:rPr b="1" lang="ja" sz="900">
                <a:solidFill>
                  <a:srgbClr val="666666"/>
                </a:solidFill>
                <a:latin typeface="M PLUS Rounded 1c"/>
                <a:ea typeface="M PLUS Rounded 1c"/>
                <a:cs typeface="M PLUS Rounded 1c"/>
                <a:sym typeface="M PLUS Rounded 1c"/>
              </a:rPr>
              <a:t>■HPへお名前掲載（希望制）</a:t>
            </a:r>
            <a:endParaRPr/>
          </a:p>
        </p:txBody>
      </p:sp>
      <p:sp>
        <p:nvSpPr>
          <p:cNvPr id="71" name="Google Shape;71;p14"/>
          <p:cNvSpPr/>
          <p:nvPr/>
        </p:nvSpPr>
        <p:spPr>
          <a:xfrm>
            <a:off x="4749500" y="8318650"/>
            <a:ext cx="2598900" cy="712800"/>
          </a:xfrm>
          <a:prstGeom prst="rect">
            <a:avLst/>
          </a:pr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ja" sz="900">
                <a:solidFill>
                  <a:srgbClr val="666666"/>
                </a:solidFill>
                <a:latin typeface="M PLUS Rounded 1c"/>
                <a:ea typeface="M PLUS Rounded 1c"/>
                <a:cs typeface="M PLUS Rounded 1c"/>
                <a:sym typeface="M PLUS Rounded 1c"/>
              </a:rPr>
              <a:t>【【全力応援】30,000円コース：30,000円】</a:t>
            </a:r>
            <a:endParaRPr b="1" sz="900">
              <a:solidFill>
                <a:srgbClr val="666666"/>
              </a:solidFill>
              <a:latin typeface="M PLUS Rounded 1c"/>
              <a:ea typeface="M PLUS Rounded 1c"/>
              <a:cs typeface="M PLUS Rounded 1c"/>
              <a:sym typeface="M PLUS Rounded 1c"/>
            </a:endParaRPr>
          </a:p>
          <a:p>
            <a:pPr indent="0" lvl="0" marL="0" rtl="0" algn="l">
              <a:spcBef>
                <a:spcPts val="0"/>
              </a:spcBef>
              <a:spcAft>
                <a:spcPts val="0"/>
              </a:spcAft>
              <a:buClr>
                <a:schemeClr val="dk1"/>
              </a:buClr>
              <a:buSzPts val="1100"/>
              <a:buFont typeface="Arial"/>
              <a:buNone/>
            </a:pPr>
            <a:r>
              <a:rPr b="1" lang="ja" sz="900">
                <a:solidFill>
                  <a:srgbClr val="666666"/>
                </a:solidFill>
                <a:latin typeface="M PLUS Rounded 1c"/>
                <a:ea typeface="M PLUS Rounded 1c"/>
                <a:cs typeface="M PLUS Rounded 1c"/>
                <a:sym typeface="M PLUS Rounded 1c"/>
              </a:rPr>
              <a:t>■寄付金領収書</a:t>
            </a:r>
            <a:endParaRPr b="1" sz="900">
              <a:solidFill>
                <a:srgbClr val="666666"/>
              </a:solidFill>
              <a:latin typeface="M PLUS Rounded 1c"/>
              <a:ea typeface="M PLUS Rounded 1c"/>
              <a:cs typeface="M PLUS Rounded 1c"/>
              <a:sym typeface="M PLUS Rounded 1c"/>
            </a:endParaRPr>
          </a:p>
          <a:p>
            <a:pPr indent="0" lvl="0" marL="0" rtl="0" algn="l">
              <a:spcBef>
                <a:spcPts val="0"/>
              </a:spcBef>
              <a:spcAft>
                <a:spcPts val="0"/>
              </a:spcAft>
              <a:buClr>
                <a:schemeClr val="dk1"/>
              </a:buClr>
              <a:buSzPts val="1100"/>
              <a:buFont typeface="Arial"/>
              <a:buNone/>
            </a:pPr>
            <a:r>
              <a:rPr b="1" lang="ja" sz="900">
                <a:solidFill>
                  <a:srgbClr val="666666"/>
                </a:solidFill>
                <a:latin typeface="M PLUS Rounded 1c"/>
                <a:ea typeface="M PLUS Rounded 1c"/>
                <a:cs typeface="M PLUS Rounded 1c"/>
                <a:sym typeface="M PLUS Rounded 1c"/>
              </a:rPr>
              <a:t>■改修したホームへご招待（希望制）</a:t>
            </a:r>
            <a:endParaRPr b="1" sz="900">
              <a:solidFill>
                <a:srgbClr val="666666"/>
              </a:solidFill>
              <a:latin typeface="M PLUS Rounded 1c"/>
              <a:ea typeface="M PLUS Rounded 1c"/>
              <a:cs typeface="M PLUS Rounded 1c"/>
              <a:sym typeface="M PLUS Rounded 1c"/>
            </a:endParaRPr>
          </a:p>
          <a:p>
            <a:pPr indent="0" lvl="0" marL="0" rtl="0" algn="l">
              <a:spcBef>
                <a:spcPts val="0"/>
              </a:spcBef>
              <a:spcAft>
                <a:spcPts val="0"/>
              </a:spcAft>
              <a:buClr>
                <a:schemeClr val="dk1"/>
              </a:buClr>
              <a:buSzPts val="1100"/>
              <a:buFont typeface="Arial"/>
              <a:buNone/>
            </a:pPr>
            <a:r>
              <a:rPr b="1" lang="ja" sz="900">
                <a:solidFill>
                  <a:srgbClr val="666666"/>
                </a:solidFill>
                <a:latin typeface="M PLUS Rounded 1c"/>
                <a:ea typeface="M PLUS Rounded 1c"/>
                <a:cs typeface="M PLUS Rounded 1c"/>
                <a:sym typeface="M PLUS Rounded 1c"/>
              </a:rPr>
              <a:t>■HPへお名前掲載（希望制）</a:t>
            </a:r>
            <a:endParaRPr b="1" sz="900">
              <a:solidFill>
                <a:srgbClr val="666666"/>
              </a:solidFill>
              <a:latin typeface="M PLUS Rounded 1c"/>
              <a:ea typeface="M PLUS Rounded 1c"/>
              <a:cs typeface="M PLUS Rounded 1c"/>
              <a:sym typeface="M PLUS Rounded 1c"/>
            </a:endParaRPr>
          </a:p>
        </p:txBody>
      </p:sp>
      <p:grpSp>
        <p:nvGrpSpPr>
          <p:cNvPr id="72" name="Google Shape;72;p14"/>
          <p:cNvGrpSpPr/>
          <p:nvPr/>
        </p:nvGrpSpPr>
        <p:grpSpPr>
          <a:xfrm>
            <a:off x="1261038" y="3237750"/>
            <a:ext cx="5014823" cy="805500"/>
            <a:chOff x="2031263" y="3364925"/>
            <a:chExt cx="5014823" cy="805500"/>
          </a:xfrm>
        </p:grpSpPr>
        <p:sp>
          <p:nvSpPr>
            <p:cNvPr id="73" name="Google Shape;73;p14"/>
            <p:cNvSpPr/>
            <p:nvPr/>
          </p:nvSpPr>
          <p:spPr>
            <a:xfrm>
              <a:off x="2031263" y="3644068"/>
              <a:ext cx="5014823" cy="469181"/>
            </a:xfrm>
            <a:prstGeom prst="rect">
              <a:avLst/>
            </a:prstGeom>
            <a:solidFill>
              <a:srgbClr val="71A20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14"/>
            <p:cNvSpPr txBox="1"/>
            <p:nvPr/>
          </p:nvSpPr>
          <p:spPr>
            <a:xfrm>
              <a:off x="2167025" y="3364925"/>
              <a:ext cx="4743300" cy="8055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b="1" lang="ja">
                  <a:solidFill>
                    <a:srgbClr val="FFFFFF"/>
                  </a:solidFill>
                  <a:latin typeface="M PLUS Rounded 1c"/>
                  <a:ea typeface="M PLUS Rounded 1c"/>
                  <a:cs typeface="M PLUS Rounded 1c"/>
                  <a:sym typeface="M PLUS Rounded 1c"/>
                </a:rPr>
                <a:t>目標金額 </a:t>
              </a:r>
              <a:r>
                <a:rPr b="1" lang="ja" sz="2600">
                  <a:solidFill>
                    <a:srgbClr val="FFFFFF"/>
                  </a:solidFill>
                  <a:latin typeface="M PLUS Rounded 1c"/>
                  <a:ea typeface="M PLUS Rounded 1c"/>
                  <a:cs typeface="M PLUS Rounded 1c"/>
                  <a:sym typeface="M PLUS Rounded 1c"/>
                </a:rPr>
                <a:t>200</a:t>
              </a:r>
              <a:r>
                <a:rPr b="1" lang="ja">
                  <a:solidFill>
                    <a:srgbClr val="FFFFFF"/>
                  </a:solidFill>
                  <a:latin typeface="M PLUS Rounded 1c"/>
                  <a:ea typeface="M PLUS Rounded 1c"/>
                  <a:cs typeface="M PLUS Rounded 1c"/>
                  <a:sym typeface="M PLUS Rounded 1c"/>
                </a:rPr>
                <a:t>万円</a:t>
              </a:r>
              <a:r>
                <a:rPr b="1" lang="ja" sz="2500">
                  <a:solidFill>
                    <a:srgbClr val="FFFFFF"/>
                  </a:solidFill>
                  <a:latin typeface="M PLUS Rounded 1c"/>
                  <a:ea typeface="M PLUS Rounded 1c"/>
                  <a:cs typeface="M PLUS Rounded 1c"/>
                  <a:sym typeface="M PLUS Rounded 1c"/>
                </a:rPr>
                <a:t> </a:t>
              </a:r>
              <a:r>
                <a:rPr b="1" lang="ja">
                  <a:solidFill>
                    <a:srgbClr val="FFFFFF"/>
                  </a:solidFill>
                  <a:latin typeface="M PLUS Rounded 1c"/>
                  <a:ea typeface="M PLUS Rounded 1c"/>
                  <a:cs typeface="M PLUS Rounded 1c"/>
                  <a:sym typeface="M PLUS Rounded 1c"/>
                </a:rPr>
                <a:t>2025年 </a:t>
              </a:r>
              <a:r>
                <a:rPr b="1" lang="ja" sz="2500">
                  <a:solidFill>
                    <a:srgbClr val="FFFFFF"/>
                  </a:solidFill>
                  <a:latin typeface="M PLUS Rounded 1c"/>
                  <a:ea typeface="M PLUS Rounded 1c"/>
                  <a:cs typeface="M PLUS Rounded 1c"/>
                  <a:sym typeface="M PLUS Rounded 1c"/>
                </a:rPr>
                <a:t>7</a:t>
              </a:r>
              <a:r>
                <a:rPr b="1" lang="ja">
                  <a:solidFill>
                    <a:srgbClr val="FFFFFF"/>
                  </a:solidFill>
                  <a:latin typeface="M PLUS Rounded 1c"/>
                  <a:ea typeface="M PLUS Rounded 1c"/>
                  <a:cs typeface="M PLUS Rounded 1c"/>
                  <a:sym typeface="M PLUS Rounded 1c"/>
                </a:rPr>
                <a:t>月 </a:t>
              </a:r>
              <a:r>
                <a:rPr b="1" lang="ja" sz="2500">
                  <a:solidFill>
                    <a:srgbClr val="FFFFFF"/>
                  </a:solidFill>
                  <a:latin typeface="M PLUS Rounded 1c"/>
                  <a:ea typeface="M PLUS Rounded 1c"/>
                  <a:cs typeface="M PLUS Rounded 1c"/>
                  <a:sym typeface="M PLUS Rounded 1c"/>
                </a:rPr>
                <a:t>18</a:t>
              </a:r>
              <a:r>
                <a:rPr b="1" lang="ja">
                  <a:solidFill>
                    <a:srgbClr val="FFFFFF"/>
                  </a:solidFill>
                  <a:latin typeface="M PLUS Rounded 1c"/>
                  <a:ea typeface="M PLUS Rounded 1c"/>
                  <a:cs typeface="M PLUS Rounded 1c"/>
                  <a:sym typeface="M PLUS Rounded 1c"/>
                </a:rPr>
                <a:t>日 (</a:t>
              </a:r>
              <a:r>
                <a:rPr b="1" lang="ja">
                  <a:solidFill>
                    <a:srgbClr val="FFFFFF"/>
                  </a:solidFill>
                  <a:latin typeface="M PLUS Rounded 1c"/>
                  <a:ea typeface="M PLUS Rounded 1c"/>
                  <a:cs typeface="M PLUS Rounded 1c"/>
                  <a:sym typeface="M PLUS Rounded 1c"/>
                </a:rPr>
                <a:t>金</a:t>
              </a:r>
              <a:r>
                <a:rPr b="1" lang="ja">
                  <a:solidFill>
                    <a:srgbClr val="FFFFFF"/>
                  </a:solidFill>
                  <a:latin typeface="M PLUS Rounded 1c"/>
                  <a:ea typeface="M PLUS Rounded 1c"/>
                  <a:cs typeface="M PLUS Rounded 1c"/>
                  <a:sym typeface="M PLUS Rounded 1c"/>
                </a:rPr>
                <a:t>) まで</a:t>
              </a:r>
              <a:endParaRPr b="1">
                <a:solidFill>
                  <a:srgbClr val="FFFFFF"/>
                </a:solidFill>
                <a:latin typeface="M PLUS Rounded 1c"/>
                <a:ea typeface="M PLUS Rounded 1c"/>
                <a:cs typeface="M PLUS Rounded 1c"/>
                <a:sym typeface="M PLUS Rounded 1c"/>
              </a:endParaRPr>
            </a:p>
          </p:txBody>
        </p:sp>
      </p:grpSp>
      <p:sp>
        <p:nvSpPr>
          <p:cNvPr id="75" name="Google Shape;75;p14"/>
          <p:cNvSpPr/>
          <p:nvPr/>
        </p:nvSpPr>
        <p:spPr>
          <a:xfrm>
            <a:off x="-7050" y="9419400"/>
            <a:ext cx="7574100" cy="1272600"/>
          </a:xfrm>
          <a:prstGeom prst="rect">
            <a:avLst/>
          </a:prstGeom>
          <a:solidFill>
            <a:srgbClr val="71A202"/>
          </a:solidFill>
          <a:ln>
            <a:noFill/>
          </a:ln>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t/>
            </a:r>
            <a:endParaRPr b="1">
              <a:solidFill>
                <a:srgbClr val="666666"/>
              </a:solidFill>
              <a:latin typeface="M PLUS Rounded 1c"/>
              <a:ea typeface="M PLUS Rounded 1c"/>
              <a:cs typeface="M PLUS Rounded 1c"/>
              <a:sym typeface="M PLUS Rounded 1c"/>
            </a:endParaRPr>
          </a:p>
        </p:txBody>
      </p:sp>
      <p:sp>
        <p:nvSpPr>
          <p:cNvPr id="76" name="Google Shape;76;p14"/>
          <p:cNvSpPr txBox="1"/>
          <p:nvPr/>
        </p:nvSpPr>
        <p:spPr>
          <a:xfrm>
            <a:off x="1899200" y="9560550"/>
            <a:ext cx="4564200" cy="4539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0"/>
              </a:spcBef>
              <a:spcAft>
                <a:spcPts val="0"/>
              </a:spcAft>
              <a:buClr>
                <a:schemeClr val="dk1"/>
              </a:buClr>
              <a:buSzPts val="1100"/>
              <a:buFont typeface="Arial"/>
              <a:buNone/>
            </a:pPr>
            <a:r>
              <a:rPr b="1" lang="ja" sz="700">
                <a:solidFill>
                  <a:schemeClr val="lt1"/>
                </a:solidFill>
                <a:latin typeface="M PLUS Rounded 1c"/>
                <a:ea typeface="M PLUS Rounded 1c"/>
                <a:cs typeface="M PLUS Rounded 1c"/>
                <a:sym typeface="M PLUS Rounded 1c"/>
              </a:rPr>
              <a:t>インターネット上での</a:t>
            </a:r>
            <a:r>
              <a:rPr b="1" lang="ja" sz="700">
                <a:solidFill>
                  <a:schemeClr val="lt1"/>
                </a:solidFill>
              </a:rPr>
              <a:t>お手続きが難しい場合</a:t>
            </a:r>
            <a:r>
              <a:rPr b="1" lang="ja" sz="700">
                <a:solidFill>
                  <a:schemeClr val="lt1"/>
                </a:solidFill>
                <a:latin typeface="M PLUS Rounded 1c"/>
                <a:ea typeface="M PLUS Rounded 1c"/>
                <a:cs typeface="M PLUS Rounded 1c"/>
                <a:sym typeface="M PLUS Rounded 1c"/>
              </a:rPr>
              <a:t>は、社会福祉法人伸康会（蒔苗）まで直接ご連絡ください。</a:t>
            </a:r>
            <a:endParaRPr b="1" sz="700">
              <a:solidFill>
                <a:schemeClr val="lt1"/>
              </a:solidFill>
              <a:latin typeface="M PLUS Rounded 1c"/>
              <a:ea typeface="M PLUS Rounded 1c"/>
              <a:cs typeface="M PLUS Rounded 1c"/>
              <a:sym typeface="M PLUS Rounded 1c"/>
            </a:endParaRPr>
          </a:p>
          <a:p>
            <a:pPr indent="0" lvl="0" marL="0" rtl="0" algn="l">
              <a:lnSpc>
                <a:spcPct val="150000"/>
              </a:lnSpc>
              <a:spcBef>
                <a:spcPts val="0"/>
              </a:spcBef>
              <a:spcAft>
                <a:spcPts val="0"/>
              </a:spcAft>
              <a:buClr>
                <a:schemeClr val="dk1"/>
              </a:buClr>
              <a:buSzPts val="1100"/>
              <a:buFont typeface="Arial"/>
              <a:buNone/>
            </a:pPr>
            <a:r>
              <a:rPr b="1" lang="ja" sz="700">
                <a:solidFill>
                  <a:schemeClr val="lt1"/>
                </a:solidFill>
                <a:latin typeface="M PLUS Rounded 1c"/>
                <a:ea typeface="M PLUS Rounded 1c"/>
                <a:cs typeface="M PLUS Rounded 1c"/>
                <a:sym typeface="M PLUS Rounded 1c"/>
              </a:rPr>
              <a:t>EMAIL：s.makanae06@gmail.com</a:t>
            </a:r>
            <a:endParaRPr b="1" sz="700">
              <a:solidFill>
                <a:schemeClr val="lt1"/>
              </a:solidFill>
              <a:latin typeface="M PLUS Rounded 1c"/>
              <a:ea typeface="M PLUS Rounded 1c"/>
              <a:cs typeface="M PLUS Rounded 1c"/>
              <a:sym typeface="M PLUS Rounded 1c"/>
            </a:endParaRPr>
          </a:p>
        </p:txBody>
      </p:sp>
      <p:sp>
        <p:nvSpPr>
          <p:cNvPr id="77" name="Google Shape;77;p14"/>
          <p:cNvSpPr txBox="1"/>
          <p:nvPr/>
        </p:nvSpPr>
        <p:spPr>
          <a:xfrm>
            <a:off x="4674250" y="9000550"/>
            <a:ext cx="28788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ja" sz="600">
                <a:solidFill>
                  <a:srgbClr val="666666"/>
                </a:solidFill>
                <a:latin typeface="M PLUS Rounded 1c"/>
                <a:ea typeface="M PLUS Rounded 1c"/>
                <a:cs typeface="M PLUS Rounded 1c"/>
                <a:sym typeface="M PLUS Rounded 1c"/>
              </a:rPr>
              <a:t>※各コース金額に</a:t>
            </a:r>
            <a:r>
              <a:rPr b="1" lang="ja" sz="600">
                <a:solidFill>
                  <a:srgbClr val="666666"/>
                </a:solidFill>
                <a:latin typeface="M PLUS Rounded 1c"/>
                <a:ea typeface="M PLUS Rounded 1c"/>
                <a:cs typeface="M PLUS Rounded 1c"/>
                <a:sym typeface="M PLUS Rounded 1c"/>
              </a:rPr>
              <a:t>システム手数料（220円/税込）を追加した金額が合計の支援金額</a:t>
            </a:r>
            <a:r>
              <a:rPr lang="ja" sz="600">
                <a:solidFill>
                  <a:srgbClr val="666666"/>
                </a:solidFill>
                <a:latin typeface="M PLUS Rounded 1c"/>
                <a:ea typeface="M PLUS Rounded 1c"/>
                <a:cs typeface="M PLUS Rounded 1c"/>
                <a:sym typeface="M PLUS Rounded 1c"/>
              </a:rPr>
              <a:t>となります。</a:t>
            </a:r>
            <a:endParaRPr sz="600">
              <a:solidFill>
                <a:srgbClr val="666666"/>
              </a:solidFill>
              <a:latin typeface="M PLUS Rounded 1c"/>
              <a:ea typeface="M PLUS Rounded 1c"/>
              <a:cs typeface="M PLUS Rounded 1c"/>
              <a:sym typeface="M PLUS Rounded 1c"/>
            </a:endParaRPr>
          </a:p>
          <a:p>
            <a:pPr indent="0" lvl="0" marL="0" rtl="0" algn="l">
              <a:spcBef>
                <a:spcPts val="0"/>
              </a:spcBef>
              <a:spcAft>
                <a:spcPts val="0"/>
              </a:spcAft>
              <a:buNone/>
            </a:pPr>
            <a:r>
              <a:rPr lang="ja" sz="600">
                <a:solidFill>
                  <a:srgbClr val="666666"/>
                </a:solidFill>
                <a:latin typeface="M PLUS Rounded 1c"/>
                <a:ea typeface="M PLUS Rounded 1c"/>
                <a:cs typeface="M PLUS Rounded 1c"/>
                <a:sym typeface="M PLUS Rounded 1c"/>
              </a:rPr>
              <a:t>　複数のコースを選択する場合も、</a:t>
            </a:r>
            <a:r>
              <a:rPr b="1" lang="ja" sz="600">
                <a:solidFill>
                  <a:srgbClr val="666666"/>
                </a:solidFill>
                <a:latin typeface="M PLUS Rounded 1c"/>
                <a:ea typeface="M PLUS Rounded 1c"/>
                <a:cs typeface="M PLUS Rounded 1c"/>
                <a:sym typeface="M PLUS Rounded 1c"/>
              </a:rPr>
              <a:t>お支払いごとに220円/税込</a:t>
            </a:r>
            <a:r>
              <a:rPr lang="ja" sz="600">
                <a:solidFill>
                  <a:srgbClr val="666666"/>
                </a:solidFill>
                <a:latin typeface="M PLUS Rounded 1c"/>
                <a:ea typeface="M PLUS Rounded 1c"/>
                <a:cs typeface="M PLUS Rounded 1c"/>
                <a:sym typeface="M PLUS Rounded 1c"/>
              </a:rPr>
              <a:t>となります。</a:t>
            </a:r>
            <a:endParaRPr sz="600"/>
          </a:p>
        </p:txBody>
      </p:sp>
      <p:sp>
        <p:nvSpPr>
          <p:cNvPr id="78" name="Google Shape;78;p14"/>
          <p:cNvSpPr/>
          <p:nvPr/>
        </p:nvSpPr>
        <p:spPr>
          <a:xfrm>
            <a:off x="207500" y="6211100"/>
            <a:ext cx="4466700" cy="3077400"/>
          </a:xfrm>
          <a:prstGeom prst="roundRect">
            <a:avLst>
              <a:gd fmla="val 16667" name="adj"/>
            </a:avLst>
          </a:pr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ja" sz="1000">
                <a:solidFill>
                  <a:srgbClr val="666666"/>
                </a:solidFill>
                <a:latin typeface="HiraKakuProN-W3"/>
                <a:ea typeface="HiraKakuProN-W3"/>
                <a:cs typeface="HiraKakuProN-W3"/>
                <a:sym typeface="HiraKakuProN-W3"/>
              </a:rPr>
              <a:t>社会福祉法人伸康会の蒔苗俊二と申します。</a:t>
            </a:r>
            <a:endParaRPr b="1" sz="1000">
              <a:solidFill>
                <a:srgbClr val="666666"/>
              </a:solidFill>
              <a:latin typeface="HiraKakuProN-W3"/>
              <a:ea typeface="HiraKakuProN-W3"/>
              <a:cs typeface="HiraKakuProN-W3"/>
              <a:sym typeface="HiraKakuProN-W3"/>
            </a:endParaRPr>
          </a:p>
          <a:p>
            <a:pPr indent="0" lvl="0" marL="0" rtl="0" algn="l">
              <a:spcBef>
                <a:spcPts val="0"/>
              </a:spcBef>
              <a:spcAft>
                <a:spcPts val="0"/>
              </a:spcAft>
              <a:buNone/>
            </a:pPr>
            <a:r>
              <a:rPr b="1" lang="ja" sz="1000">
                <a:solidFill>
                  <a:srgbClr val="666666"/>
                </a:solidFill>
                <a:latin typeface="HiraKakuProN-W3"/>
                <a:ea typeface="HiraKakuProN-W3"/>
                <a:cs typeface="HiraKakuProN-W3"/>
                <a:sym typeface="HiraKakuProN-W3"/>
              </a:rPr>
              <a:t>伸康会は、平成元年（1989年）に、当時社会問題となりつつありました高齢化社会に対応するため設立されました。</a:t>
            </a:r>
            <a:endParaRPr b="1" sz="1000">
              <a:solidFill>
                <a:srgbClr val="666666"/>
              </a:solidFill>
              <a:latin typeface="HiraKakuProN-W3"/>
              <a:ea typeface="HiraKakuProN-W3"/>
              <a:cs typeface="HiraKakuProN-W3"/>
              <a:sym typeface="HiraKakuProN-W3"/>
            </a:endParaRPr>
          </a:p>
          <a:p>
            <a:pPr indent="0" lvl="0" marL="0" rtl="0" algn="l">
              <a:spcBef>
                <a:spcPts val="0"/>
              </a:spcBef>
              <a:spcAft>
                <a:spcPts val="0"/>
              </a:spcAft>
              <a:buNone/>
            </a:pPr>
            <a:r>
              <a:t/>
            </a:r>
            <a:endParaRPr b="1" sz="1000">
              <a:solidFill>
                <a:srgbClr val="666666"/>
              </a:solidFill>
              <a:latin typeface="HiraKakuProN-W3"/>
              <a:ea typeface="HiraKakuProN-W3"/>
              <a:cs typeface="HiraKakuProN-W3"/>
              <a:sym typeface="HiraKakuProN-W3"/>
            </a:endParaRPr>
          </a:p>
          <a:p>
            <a:pPr indent="0" lvl="0" marL="0" rtl="0" algn="l">
              <a:spcBef>
                <a:spcPts val="0"/>
              </a:spcBef>
              <a:spcAft>
                <a:spcPts val="0"/>
              </a:spcAft>
              <a:buNone/>
            </a:pPr>
            <a:r>
              <a:rPr b="1" lang="ja" sz="1000">
                <a:solidFill>
                  <a:srgbClr val="666666"/>
                </a:solidFill>
                <a:latin typeface="HiraKakuProN-W3"/>
                <a:ea typeface="HiraKakuProN-W3"/>
                <a:cs typeface="HiraKakuProN-W3"/>
                <a:sym typeface="HiraKakuProN-W3"/>
              </a:rPr>
              <a:t>この度「自立援助ホーム」開設にあたり、既存施設の経年劣化による一部改修工事が必要です。今回の集めた資金でこれらの費用に充てる予定です。</a:t>
            </a:r>
            <a:endParaRPr b="1" sz="1000">
              <a:solidFill>
                <a:srgbClr val="666666"/>
              </a:solidFill>
              <a:latin typeface="HiraKakuProN-W3"/>
              <a:ea typeface="HiraKakuProN-W3"/>
              <a:cs typeface="HiraKakuProN-W3"/>
              <a:sym typeface="HiraKakuProN-W3"/>
            </a:endParaRPr>
          </a:p>
          <a:p>
            <a:pPr indent="0" lvl="0" marL="0" rtl="0" algn="l">
              <a:spcBef>
                <a:spcPts val="0"/>
              </a:spcBef>
              <a:spcAft>
                <a:spcPts val="0"/>
              </a:spcAft>
              <a:buNone/>
            </a:pPr>
            <a:r>
              <a:rPr b="1" lang="ja" sz="1000">
                <a:solidFill>
                  <a:srgbClr val="666666"/>
                </a:solidFill>
                <a:latin typeface="HiraKakuProN-W3"/>
                <a:ea typeface="HiraKakuProN-W3"/>
                <a:cs typeface="HiraKakuProN-W3"/>
                <a:sym typeface="HiraKakuProN-W3"/>
              </a:rPr>
              <a:t>具体的な改修場所は、玄関・トイレのドア、施設内（居室含む）の壁紙の張り替えになります。</a:t>
            </a:r>
            <a:endParaRPr b="1" sz="1000">
              <a:solidFill>
                <a:srgbClr val="666666"/>
              </a:solidFill>
              <a:latin typeface="HiraKakuProN-W3"/>
              <a:ea typeface="HiraKakuProN-W3"/>
              <a:cs typeface="HiraKakuProN-W3"/>
              <a:sym typeface="HiraKakuProN-W3"/>
            </a:endParaRPr>
          </a:p>
          <a:p>
            <a:pPr indent="0" lvl="0" marL="0" rtl="0" algn="l">
              <a:spcBef>
                <a:spcPts val="0"/>
              </a:spcBef>
              <a:spcAft>
                <a:spcPts val="0"/>
              </a:spcAft>
              <a:buNone/>
            </a:pPr>
            <a:r>
              <a:t/>
            </a:r>
            <a:endParaRPr b="1" sz="1000">
              <a:solidFill>
                <a:srgbClr val="666666"/>
              </a:solidFill>
              <a:latin typeface="HiraKakuProN-W3"/>
              <a:ea typeface="HiraKakuProN-W3"/>
              <a:cs typeface="HiraKakuProN-W3"/>
              <a:sym typeface="HiraKakuProN-W3"/>
            </a:endParaRPr>
          </a:p>
          <a:p>
            <a:pPr indent="0" lvl="0" marL="0" rtl="0" algn="l">
              <a:spcBef>
                <a:spcPts val="0"/>
              </a:spcBef>
              <a:spcAft>
                <a:spcPts val="0"/>
              </a:spcAft>
              <a:buNone/>
            </a:pPr>
            <a:r>
              <a:rPr b="1" lang="ja" sz="1000">
                <a:solidFill>
                  <a:srgbClr val="666666"/>
                </a:solidFill>
                <a:latin typeface="HiraKakuProN-W3"/>
                <a:ea typeface="HiraKakuProN-W3"/>
                <a:cs typeface="HiraKakuProN-W3"/>
                <a:sym typeface="HiraKakuProN-W3"/>
              </a:rPr>
              <a:t>津軽地域では施設が不足しているため、受け入れ先がなく、津軽地域以外の施設で受け入れるケースも多いのが実態です。子どもたちのためにも、住み慣れた環境で支援していきたいと考えています。</a:t>
            </a:r>
            <a:endParaRPr b="1" sz="1000">
              <a:solidFill>
                <a:srgbClr val="666666"/>
              </a:solidFill>
              <a:latin typeface="HiraKakuProN-W3"/>
              <a:ea typeface="HiraKakuProN-W3"/>
              <a:cs typeface="HiraKakuProN-W3"/>
              <a:sym typeface="HiraKakuProN-W3"/>
            </a:endParaRPr>
          </a:p>
          <a:p>
            <a:pPr indent="0" lvl="0" marL="0" rtl="0" algn="l">
              <a:spcBef>
                <a:spcPts val="0"/>
              </a:spcBef>
              <a:spcAft>
                <a:spcPts val="0"/>
              </a:spcAft>
              <a:buNone/>
            </a:pPr>
            <a:r>
              <a:t/>
            </a:r>
            <a:endParaRPr b="1" sz="1000">
              <a:solidFill>
                <a:srgbClr val="666666"/>
              </a:solidFill>
              <a:latin typeface="HiraKakuProN-W3"/>
              <a:ea typeface="HiraKakuProN-W3"/>
              <a:cs typeface="HiraKakuProN-W3"/>
              <a:sym typeface="HiraKakuProN-W3"/>
            </a:endParaRPr>
          </a:p>
          <a:p>
            <a:pPr indent="0" lvl="0" marL="0" rtl="0" algn="l">
              <a:spcBef>
                <a:spcPts val="0"/>
              </a:spcBef>
              <a:spcAft>
                <a:spcPts val="0"/>
              </a:spcAft>
              <a:buNone/>
            </a:pPr>
            <a:r>
              <a:rPr b="1" lang="ja" sz="1000">
                <a:solidFill>
                  <a:srgbClr val="666666"/>
                </a:solidFill>
                <a:latin typeface="HiraKakuProN-W3"/>
                <a:ea typeface="HiraKakuProN-W3"/>
                <a:cs typeface="HiraKakuProN-W3"/>
                <a:sym typeface="HiraKakuProN-W3"/>
              </a:rPr>
              <a:t>今こそ、子どもたちの「帰れる場所」そして困難を抱えた子どもたちが自立して社会に出ていける機会を一緒につくる力を、あなたに貸していただきたいです。よろしくお願いいたします。</a:t>
            </a:r>
            <a:endParaRPr b="1" sz="1000">
              <a:solidFill>
                <a:srgbClr val="666666"/>
              </a:solidFill>
              <a:latin typeface="HiraKakuProN-W3"/>
              <a:ea typeface="HiraKakuProN-W3"/>
              <a:cs typeface="HiraKakuProN-W3"/>
              <a:sym typeface="HiraKakuProN-W3"/>
            </a:endParaRPr>
          </a:p>
        </p:txBody>
      </p:sp>
      <p:pic>
        <p:nvPicPr>
          <p:cNvPr id="79" name="Google Shape;79;p14"/>
          <p:cNvPicPr preferRelativeResize="0"/>
          <p:nvPr/>
        </p:nvPicPr>
        <p:blipFill>
          <a:blip r:embed="rId5">
            <a:alphaModFix/>
          </a:blip>
          <a:stretch>
            <a:fillRect/>
          </a:stretch>
        </p:blipFill>
        <p:spPr>
          <a:xfrm>
            <a:off x="219750" y="9871053"/>
            <a:ext cx="1571532" cy="369300"/>
          </a:xfrm>
          <a:prstGeom prst="rect">
            <a:avLst/>
          </a:prstGeom>
          <a:noFill/>
          <a:ln>
            <a:noFill/>
          </a:ln>
        </p:spPr>
      </p:pic>
      <p:pic>
        <p:nvPicPr>
          <p:cNvPr id="80" name="Google Shape;80;p14" title="qrcode_202504111028.png"/>
          <p:cNvPicPr preferRelativeResize="0"/>
          <p:nvPr/>
        </p:nvPicPr>
        <p:blipFill>
          <a:blip r:embed="rId6">
            <a:alphaModFix/>
          </a:blip>
          <a:stretch>
            <a:fillRect/>
          </a:stretch>
        </p:blipFill>
        <p:spPr>
          <a:xfrm>
            <a:off x="6463325" y="9624452"/>
            <a:ext cx="862497" cy="862497"/>
          </a:xfrm>
          <a:prstGeom prst="rect">
            <a:avLst/>
          </a:prstGeom>
          <a:noFill/>
          <a:ln>
            <a:noFill/>
          </a:ln>
        </p:spPr>
      </p:pic>
      <p:sp>
        <p:nvSpPr>
          <p:cNvPr id="81" name="Google Shape;81;p14"/>
          <p:cNvSpPr/>
          <p:nvPr/>
        </p:nvSpPr>
        <p:spPr>
          <a:xfrm>
            <a:off x="1975400" y="10081875"/>
            <a:ext cx="4300500" cy="3651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2" name="Google Shape;82;p14"/>
          <p:cNvGrpSpPr/>
          <p:nvPr/>
        </p:nvGrpSpPr>
        <p:grpSpPr>
          <a:xfrm>
            <a:off x="5828550" y="10131075"/>
            <a:ext cx="335100" cy="266700"/>
            <a:chOff x="5776350" y="9755725"/>
            <a:chExt cx="335100" cy="266700"/>
          </a:xfrm>
        </p:grpSpPr>
        <p:sp>
          <p:nvSpPr>
            <p:cNvPr id="83" name="Google Shape;83;p14"/>
            <p:cNvSpPr/>
            <p:nvPr/>
          </p:nvSpPr>
          <p:spPr>
            <a:xfrm>
              <a:off x="5776350" y="9755725"/>
              <a:ext cx="335100" cy="266700"/>
            </a:xfrm>
            <a:prstGeom prst="rect">
              <a:avLst/>
            </a:prstGeom>
            <a:solidFill>
              <a:srgbClr val="71A20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84" name="Google Shape;84;p14"/>
            <p:cNvPicPr preferRelativeResize="0"/>
            <p:nvPr/>
          </p:nvPicPr>
          <p:blipFill rotWithShape="1">
            <a:blip r:embed="rId7">
              <a:alphaModFix/>
            </a:blip>
            <a:srcRect b="-13938" l="-13938" r="-13938" t="-13938"/>
            <a:stretch/>
          </p:blipFill>
          <p:spPr>
            <a:xfrm>
              <a:off x="5842300" y="9787474"/>
              <a:ext cx="203200" cy="203200"/>
            </a:xfrm>
            <a:prstGeom prst="rect">
              <a:avLst/>
            </a:prstGeom>
            <a:noFill/>
            <a:ln>
              <a:noFill/>
            </a:ln>
          </p:spPr>
        </p:pic>
      </p:grpSp>
      <p:sp>
        <p:nvSpPr>
          <p:cNvPr id="85" name="Google Shape;85;p14"/>
          <p:cNvSpPr txBox="1"/>
          <p:nvPr/>
        </p:nvSpPr>
        <p:spPr>
          <a:xfrm>
            <a:off x="1975400" y="10079775"/>
            <a:ext cx="32931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rgbClr val="000000"/>
              </a:buClr>
              <a:buSzPts val="1100"/>
              <a:buFont typeface="Arial"/>
              <a:buNone/>
            </a:pPr>
            <a:r>
              <a:rPr b="1" lang="ja" sz="1200">
                <a:solidFill>
                  <a:srgbClr val="666666"/>
                </a:solidFill>
                <a:latin typeface="M PLUS Rounded 1c"/>
                <a:ea typeface="M PLUS Rounded 1c"/>
                <a:cs typeface="M PLUS Rounded 1c"/>
                <a:sym typeface="M PLUS Rounded 1c"/>
              </a:rPr>
              <a:t>社会福祉法人伸康会</a:t>
            </a:r>
            <a:r>
              <a:rPr b="1" lang="ja" sz="1200">
                <a:solidFill>
                  <a:srgbClr val="666666"/>
                </a:solidFill>
                <a:latin typeface="M PLUS Rounded 1c"/>
                <a:ea typeface="M PLUS Rounded 1c"/>
                <a:cs typeface="M PLUS Rounded 1c"/>
                <a:sym typeface="M PLUS Rounded 1c"/>
              </a:rPr>
              <a:t>　レディーフォー</a:t>
            </a:r>
            <a:endParaRPr b="1" sz="1200"/>
          </a:p>
        </p:txBody>
      </p:sp>
      <p:sp>
        <p:nvSpPr>
          <p:cNvPr id="86" name="Google Shape;86;p14"/>
          <p:cNvSpPr txBox="1"/>
          <p:nvPr/>
        </p:nvSpPr>
        <p:spPr>
          <a:xfrm>
            <a:off x="4473200" y="9837375"/>
            <a:ext cx="1878900" cy="292500"/>
          </a:xfrm>
          <a:prstGeom prst="rect">
            <a:avLst/>
          </a:prstGeom>
          <a:noFill/>
          <a:ln>
            <a:noFill/>
          </a:ln>
        </p:spPr>
        <p:txBody>
          <a:bodyPr anchorCtr="0" anchor="t" bIns="91425" lIns="91425" spcFirstLastPara="1" rIns="91425" wrap="square" tIns="91425">
            <a:spAutoFit/>
          </a:bodyPr>
          <a:lstStyle/>
          <a:p>
            <a:pPr indent="0" lvl="0" marL="0" rtl="0" algn="r">
              <a:spcBef>
                <a:spcPts val="0"/>
              </a:spcBef>
              <a:spcAft>
                <a:spcPts val="0"/>
              </a:spcAft>
              <a:buNone/>
            </a:pPr>
            <a:r>
              <a:rPr b="1" lang="ja" sz="700" u="sng">
                <a:solidFill>
                  <a:srgbClr val="FFFFFF"/>
                </a:solidFill>
                <a:latin typeface="M PLUS Rounded 1c"/>
                <a:ea typeface="M PLUS Rounded 1c"/>
                <a:cs typeface="M PLUS Rounded 1c"/>
                <a:sym typeface="M PLUS Rounded 1c"/>
              </a:rPr>
              <a:t>https://readyfor.jp/projects/</a:t>
            </a:r>
            <a:r>
              <a:rPr b="1" lang="ja" sz="700" u="sng">
                <a:solidFill>
                  <a:srgbClr val="FFFFFF"/>
                </a:solidFill>
                <a:latin typeface="M PLUS Rounded 1c"/>
                <a:ea typeface="M PLUS Rounded 1c"/>
                <a:cs typeface="M PLUS Rounded 1c"/>
                <a:sym typeface="M PLUS Rounded 1c"/>
              </a:rPr>
              <a:t>jiritsu</a:t>
            </a:r>
            <a:endParaRPr b="1" sz="700">
              <a:latin typeface="M PLUS Rounded 1c"/>
              <a:ea typeface="M PLUS Rounded 1c"/>
              <a:cs typeface="M PLUS Rounded 1c"/>
              <a:sym typeface="M PLUS Rounded 1c"/>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pic>
        <p:nvPicPr>
          <p:cNvPr id="91" name="Google Shape;91;p15"/>
          <p:cNvPicPr preferRelativeResize="0"/>
          <p:nvPr/>
        </p:nvPicPr>
        <p:blipFill>
          <a:blip r:embed="rId3">
            <a:alphaModFix/>
          </a:blip>
          <a:stretch>
            <a:fillRect/>
          </a:stretch>
        </p:blipFill>
        <p:spPr>
          <a:xfrm>
            <a:off x="2891825" y="8356850"/>
            <a:ext cx="2089875" cy="2089850"/>
          </a:xfrm>
          <a:prstGeom prst="rect">
            <a:avLst/>
          </a:prstGeom>
          <a:noFill/>
          <a:ln>
            <a:noFill/>
          </a:ln>
        </p:spPr>
      </p:pic>
      <p:pic>
        <p:nvPicPr>
          <p:cNvPr id="92" name="Google Shape;92;p15"/>
          <p:cNvPicPr preferRelativeResize="0"/>
          <p:nvPr/>
        </p:nvPicPr>
        <p:blipFill>
          <a:blip r:embed="rId3">
            <a:alphaModFix/>
          </a:blip>
          <a:stretch>
            <a:fillRect/>
          </a:stretch>
        </p:blipFill>
        <p:spPr>
          <a:xfrm>
            <a:off x="418225" y="1727450"/>
            <a:ext cx="2089875" cy="2089850"/>
          </a:xfrm>
          <a:prstGeom prst="rect">
            <a:avLst/>
          </a:prstGeom>
          <a:noFill/>
          <a:ln>
            <a:noFill/>
          </a:ln>
        </p:spPr>
      </p:pic>
      <p:pic>
        <p:nvPicPr>
          <p:cNvPr id="93" name="Google Shape;93;p15"/>
          <p:cNvPicPr preferRelativeResize="0"/>
          <p:nvPr/>
        </p:nvPicPr>
        <p:blipFill rotWithShape="1">
          <a:blip r:embed="rId4">
            <a:alphaModFix/>
          </a:blip>
          <a:srcRect b="0" l="0" r="0" t="0"/>
          <a:stretch/>
        </p:blipFill>
        <p:spPr>
          <a:xfrm>
            <a:off x="217496" y="1176844"/>
            <a:ext cx="7137537" cy="38101"/>
          </a:xfrm>
          <a:prstGeom prst="rect">
            <a:avLst/>
          </a:prstGeom>
          <a:noFill/>
          <a:ln>
            <a:noFill/>
          </a:ln>
        </p:spPr>
      </p:pic>
      <p:grpSp>
        <p:nvGrpSpPr>
          <p:cNvPr id="94" name="Google Shape;94;p15"/>
          <p:cNvGrpSpPr/>
          <p:nvPr/>
        </p:nvGrpSpPr>
        <p:grpSpPr>
          <a:xfrm>
            <a:off x="228600" y="1245450"/>
            <a:ext cx="2159188" cy="435000"/>
            <a:chOff x="228600" y="1245450"/>
            <a:chExt cx="2159188" cy="435000"/>
          </a:xfrm>
        </p:grpSpPr>
        <p:sp>
          <p:nvSpPr>
            <p:cNvPr id="95" name="Google Shape;95;p15"/>
            <p:cNvSpPr txBox="1"/>
            <p:nvPr/>
          </p:nvSpPr>
          <p:spPr>
            <a:xfrm>
              <a:off x="538588" y="1294813"/>
              <a:ext cx="1849200" cy="3363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ja" sz="900">
                  <a:solidFill>
                    <a:srgbClr val="FFFFFF"/>
                  </a:solidFill>
                  <a:highlight>
                    <a:srgbClr val="E73650"/>
                  </a:highlight>
                  <a:latin typeface="M PLUS Rounded 1c"/>
                  <a:ea typeface="M PLUS Rounded 1c"/>
                  <a:cs typeface="M PLUS Rounded 1c"/>
                  <a:sym typeface="M PLUS Rounded 1c"/>
                </a:rPr>
                <a:t>プロジェクトの寄付にすすむ</a:t>
              </a:r>
              <a:endParaRPr b="1" sz="900">
                <a:solidFill>
                  <a:srgbClr val="666666"/>
                </a:solidFill>
                <a:latin typeface="M PLUS Rounded 1c"/>
                <a:ea typeface="M PLUS Rounded 1c"/>
                <a:cs typeface="M PLUS Rounded 1c"/>
                <a:sym typeface="M PLUS Rounded 1c"/>
              </a:endParaRPr>
            </a:p>
            <a:p>
              <a:pPr indent="0" lvl="0" marL="0" marR="0" rtl="0" algn="ctr">
                <a:spcBef>
                  <a:spcPts val="0"/>
                </a:spcBef>
                <a:spcAft>
                  <a:spcPts val="0"/>
                </a:spcAft>
                <a:buNone/>
              </a:pPr>
              <a:r>
                <a:rPr b="1" lang="ja" sz="900">
                  <a:solidFill>
                    <a:srgbClr val="666666"/>
                  </a:solidFill>
                  <a:latin typeface="M PLUS Rounded 1c"/>
                  <a:ea typeface="M PLUS Rounded 1c"/>
                  <a:cs typeface="M PLUS Rounded 1c"/>
                  <a:sym typeface="M PLUS Rounded 1c"/>
                </a:rPr>
                <a:t>をクリック</a:t>
              </a:r>
              <a:endParaRPr b="1" sz="900">
                <a:solidFill>
                  <a:srgbClr val="666666"/>
                </a:solidFill>
                <a:latin typeface="M PLUS Rounded 1c"/>
                <a:ea typeface="M PLUS Rounded 1c"/>
                <a:cs typeface="M PLUS Rounded 1c"/>
                <a:sym typeface="M PLUS Rounded 1c"/>
              </a:endParaRPr>
            </a:p>
          </p:txBody>
        </p:sp>
        <p:sp>
          <p:nvSpPr>
            <p:cNvPr id="96" name="Google Shape;96;p15"/>
            <p:cNvSpPr/>
            <p:nvPr/>
          </p:nvSpPr>
          <p:spPr>
            <a:xfrm>
              <a:off x="228600" y="1245450"/>
              <a:ext cx="435000" cy="435000"/>
            </a:xfrm>
            <a:prstGeom prst="flowChartConnector">
              <a:avLst/>
            </a:prstGeom>
            <a:solidFill>
              <a:srgbClr val="F3F3F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ja">
                  <a:solidFill>
                    <a:srgbClr val="666666"/>
                  </a:solidFill>
                  <a:latin typeface="M PLUS Rounded 1c"/>
                  <a:ea typeface="M PLUS Rounded 1c"/>
                  <a:cs typeface="M PLUS Rounded 1c"/>
                  <a:sym typeface="M PLUS Rounded 1c"/>
                </a:rPr>
                <a:t>1</a:t>
              </a:r>
              <a:endParaRPr b="1">
                <a:solidFill>
                  <a:srgbClr val="666666"/>
                </a:solidFill>
                <a:latin typeface="M PLUS Rounded 1c"/>
                <a:ea typeface="M PLUS Rounded 1c"/>
                <a:cs typeface="M PLUS Rounded 1c"/>
                <a:sym typeface="M PLUS Rounded 1c"/>
              </a:endParaRPr>
            </a:p>
          </p:txBody>
        </p:sp>
      </p:grpSp>
      <p:pic>
        <p:nvPicPr>
          <p:cNvPr id="97" name="Google Shape;97;p15"/>
          <p:cNvPicPr preferRelativeResize="0"/>
          <p:nvPr/>
        </p:nvPicPr>
        <p:blipFill>
          <a:blip r:embed="rId5">
            <a:alphaModFix/>
          </a:blip>
          <a:stretch>
            <a:fillRect/>
          </a:stretch>
        </p:blipFill>
        <p:spPr>
          <a:xfrm>
            <a:off x="904813" y="3180356"/>
            <a:ext cx="1116725" cy="226491"/>
          </a:xfrm>
          <a:prstGeom prst="rect">
            <a:avLst/>
          </a:prstGeom>
          <a:noFill/>
          <a:ln>
            <a:noFill/>
          </a:ln>
        </p:spPr>
      </p:pic>
      <p:pic>
        <p:nvPicPr>
          <p:cNvPr id="98" name="Google Shape;98;p15"/>
          <p:cNvPicPr preferRelativeResize="0"/>
          <p:nvPr/>
        </p:nvPicPr>
        <p:blipFill>
          <a:blip r:embed="rId3">
            <a:alphaModFix/>
          </a:blip>
          <a:stretch>
            <a:fillRect/>
          </a:stretch>
        </p:blipFill>
        <p:spPr>
          <a:xfrm>
            <a:off x="418225" y="8356850"/>
            <a:ext cx="2089875" cy="2089850"/>
          </a:xfrm>
          <a:prstGeom prst="rect">
            <a:avLst/>
          </a:prstGeom>
          <a:noFill/>
          <a:ln>
            <a:noFill/>
          </a:ln>
        </p:spPr>
      </p:pic>
      <p:sp>
        <p:nvSpPr>
          <p:cNvPr id="99" name="Google Shape;99;p15"/>
          <p:cNvSpPr/>
          <p:nvPr/>
        </p:nvSpPr>
        <p:spPr>
          <a:xfrm rot="-2021404">
            <a:off x="1758766" y="3286064"/>
            <a:ext cx="203353" cy="276574"/>
          </a:xfrm>
          <a:prstGeom prst="upArrow">
            <a:avLst>
              <a:gd fmla="val 35708" name="adj1"/>
              <a:gd fmla="val 91255" name="adj2"/>
            </a:avLst>
          </a:prstGeom>
          <a:solidFill>
            <a:srgbClr val="CC0000"/>
          </a:solidFill>
          <a:ln cap="flat" cmpd="sng" w="285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00" name="Google Shape;100;p15"/>
          <p:cNvPicPr preferRelativeResize="0"/>
          <p:nvPr/>
        </p:nvPicPr>
        <p:blipFill>
          <a:blip r:embed="rId6">
            <a:alphaModFix/>
          </a:blip>
          <a:stretch>
            <a:fillRect/>
          </a:stretch>
        </p:blipFill>
        <p:spPr>
          <a:xfrm>
            <a:off x="1041225" y="8528675"/>
            <a:ext cx="843935" cy="1476300"/>
          </a:xfrm>
          <a:prstGeom prst="rect">
            <a:avLst/>
          </a:prstGeom>
          <a:noFill/>
          <a:ln>
            <a:noFill/>
          </a:ln>
        </p:spPr>
      </p:pic>
      <p:pic>
        <p:nvPicPr>
          <p:cNvPr id="101" name="Google Shape;101;p15"/>
          <p:cNvPicPr preferRelativeResize="0"/>
          <p:nvPr/>
        </p:nvPicPr>
        <p:blipFill>
          <a:blip r:embed="rId7">
            <a:alphaModFix/>
          </a:blip>
          <a:stretch>
            <a:fillRect/>
          </a:stretch>
        </p:blipFill>
        <p:spPr>
          <a:xfrm>
            <a:off x="1073050" y="10004979"/>
            <a:ext cx="765350" cy="135545"/>
          </a:xfrm>
          <a:prstGeom prst="rect">
            <a:avLst/>
          </a:prstGeom>
          <a:noFill/>
          <a:ln>
            <a:noFill/>
          </a:ln>
        </p:spPr>
      </p:pic>
      <p:pic>
        <p:nvPicPr>
          <p:cNvPr id="102" name="Google Shape;102;p15"/>
          <p:cNvPicPr preferRelativeResize="0"/>
          <p:nvPr/>
        </p:nvPicPr>
        <p:blipFill rotWithShape="1">
          <a:blip r:embed="rId8">
            <a:alphaModFix/>
          </a:blip>
          <a:srcRect b="-2867" l="2723" r="0" t="36488"/>
          <a:stretch/>
        </p:blipFill>
        <p:spPr>
          <a:xfrm>
            <a:off x="3303925" y="8511325"/>
            <a:ext cx="1269825" cy="313025"/>
          </a:xfrm>
          <a:prstGeom prst="rect">
            <a:avLst/>
          </a:prstGeom>
          <a:noFill/>
          <a:ln>
            <a:noFill/>
          </a:ln>
        </p:spPr>
      </p:pic>
      <p:pic>
        <p:nvPicPr>
          <p:cNvPr id="103" name="Google Shape;103;p15"/>
          <p:cNvPicPr preferRelativeResize="0"/>
          <p:nvPr/>
        </p:nvPicPr>
        <p:blipFill>
          <a:blip r:embed="rId9">
            <a:alphaModFix/>
          </a:blip>
          <a:stretch>
            <a:fillRect/>
          </a:stretch>
        </p:blipFill>
        <p:spPr>
          <a:xfrm>
            <a:off x="3342025" y="9936975"/>
            <a:ext cx="1116725" cy="157403"/>
          </a:xfrm>
          <a:prstGeom prst="rect">
            <a:avLst/>
          </a:prstGeom>
          <a:noFill/>
          <a:ln>
            <a:noFill/>
          </a:ln>
        </p:spPr>
      </p:pic>
      <p:sp>
        <p:nvSpPr>
          <p:cNvPr id="104" name="Google Shape;104;p15"/>
          <p:cNvSpPr/>
          <p:nvPr/>
        </p:nvSpPr>
        <p:spPr>
          <a:xfrm rot="-2021404">
            <a:off x="4187329" y="9993451"/>
            <a:ext cx="203353" cy="276574"/>
          </a:xfrm>
          <a:prstGeom prst="upArrow">
            <a:avLst>
              <a:gd fmla="val 35708" name="adj1"/>
              <a:gd fmla="val 91255" name="adj2"/>
            </a:avLst>
          </a:prstGeom>
          <a:solidFill>
            <a:srgbClr val="CC0000"/>
          </a:solidFill>
          <a:ln cap="flat" cmpd="sng" w="285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5"/>
          <p:cNvSpPr/>
          <p:nvPr/>
        </p:nvSpPr>
        <p:spPr>
          <a:xfrm>
            <a:off x="2995625" y="8851150"/>
            <a:ext cx="1881300" cy="1042800"/>
          </a:xfrm>
          <a:prstGeom prst="rect">
            <a:avLst/>
          </a:prstGeom>
          <a:solidFill>
            <a:srgbClr val="FFFFFF">
              <a:alpha val="53690"/>
            </a:srgbClr>
          </a:solidFill>
          <a:ln cap="flat" cmpd="sng" w="9525">
            <a:solidFill>
              <a:srgbClr val="CC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5"/>
          <p:cNvSpPr txBox="1"/>
          <p:nvPr/>
        </p:nvSpPr>
        <p:spPr>
          <a:xfrm>
            <a:off x="3233663" y="8927350"/>
            <a:ext cx="1710000" cy="981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b="1" lang="ja" sz="700">
                <a:solidFill>
                  <a:srgbClr val="666666"/>
                </a:solidFill>
                <a:latin typeface="M PLUS Rounded 1c"/>
                <a:ea typeface="M PLUS Rounded 1c"/>
                <a:cs typeface="M PLUS Rounded 1c"/>
                <a:sym typeface="M PLUS Rounded 1c"/>
              </a:rPr>
              <a:t>★</a:t>
            </a:r>
            <a:r>
              <a:rPr b="1" lang="ja" sz="700">
                <a:solidFill>
                  <a:srgbClr val="CC0000"/>
                </a:solidFill>
                <a:latin typeface="M PLUS Rounded 1c"/>
                <a:ea typeface="M PLUS Rounded 1c"/>
                <a:cs typeface="M PLUS Rounded 1c"/>
                <a:sym typeface="M PLUS Rounded 1c"/>
              </a:rPr>
              <a:t>選択したコース、個数</a:t>
            </a:r>
            <a:endParaRPr b="1" sz="700">
              <a:solidFill>
                <a:srgbClr val="CC0000"/>
              </a:solidFill>
              <a:latin typeface="M PLUS Rounded 1c"/>
              <a:ea typeface="M PLUS Rounded 1c"/>
              <a:cs typeface="M PLUS Rounded 1c"/>
              <a:sym typeface="M PLUS Rounded 1c"/>
            </a:endParaRPr>
          </a:p>
          <a:p>
            <a:pPr indent="0" lvl="0" marL="0" rtl="0" algn="l">
              <a:spcBef>
                <a:spcPts val="0"/>
              </a:spcBef>
              <a:spcAft>
                <a:spcPts val="0"/>
              </a:spcAft>
              <a:buClr>
                <a:schemeClr val="dk1"/>
              </a:buClr>
              <a:buSzPts val="1100"/>
              <a:buFont typeface="Arial"/>
              <a:buNone/>
            </a:pPr>
            <a:r>
              <a:rPr b="1" lang="ja" sz="700">
                <a:solidFill>
                  <a:srgbClr val="666666"/>
                </a:solidFill>
                <a:latin typeface="M PLUS Rounded 1c"/>
                <a:ea typeface="M PLUS Rounded 1c"/>
                <a:cs typeface="M PLUS Rounded 1c"/>
                <a:sym typeface="M PLUS Rounded 1c"/>
              </a:rPr>
              <a:t>★</a:t>
            </a:r>
            <a:r>
              <a:rPr b="1" lang="ja" sz="700">
                <a:solidFill>
                  <a:srgbClr val="CC0000"/>
                </a:solidFill>
                <a:latin typeface="M PLUS Rounded 1c"/>
                <a:ea typeface="M PLUS Rounded 1c"/>
                <a:cs typeface="M PLUS Rounded 1c"/>
                <a:sym typeface="M PLUS Rounded 1c"/>
              </a:rPr>
              <a:t>合計金額</a:t>
            </a:r>
            <a:endParaRPr b="1" sz="700">
              <a:solidFill>
                <a:srgbClr val="CC0000"/>
              </a:solidFill>
              <a:latin typeface="M PLUS Rounded 1c"/>
              <a:ea typeface="M PLUS Rounded 1c"/>
              <a:cs typeface="M PLUS Rounded 1c"/>
              <a:sym typeface="M PLUS Rounded 1c"/>
            </a:endParaRPr>
          </a:p>
          <a:p>
            <a:pPr indent="0" lvl="0" marL="0" rtl="0" algn="l">
              <a:spcBef>
                <a:spcPts val="0"/>
              </a:spcBef>
              <a:spcAft>
                <a:spcPts val="0"/>
              </a:spcAft>
              <a:buClr>
                <a:schemeClr val="dk1"/>
              </a:buClr>
              <a:buSzPts val="1100"/>
              <a:buFont typeface="Arial"/>
              <a:buNone/>
            </a:pPr>
            <a:r>
              <a:rPr b="1" lang="ja" sz="700">
                <a:solidFill>
                  <a:srgbClr val="666666"/>
                </a:solidFill>
                <a:latin typeface="M PLUS Rounded 1c"/>
                <a:ea typeface="M PLUS Rounded 1c"/>
                <a:cs typeface="M PLUS Rounded 1c"/>
                <a:sym typeface="M PLUS Rounded 1c"/>
              </a:rPr>
              <a:t>★</a:t>
            </a:r>
            <a:r>
              <a:rPr b="1" lang="ja" sz="700">
                <a:solidFill>
                  <a:srgbClr val="CC0000"/>
                </a:solidFill>
                <a:latin typeface="M PLUS Rounded 1c"/>
                <a:ea typeface="M PLUS Rounded 1c"/>
                <a:cs typeface="M PLUS Rounded 1c"/>
                <a:sym typeface="M PLUS Rounded 1c"/>
              </a:rPr>
              <a:t>支払い方法</a:t>
            </a:r>
            <a:endParaRPr b="1" sz="700">
              <a:solidFill>
                <a:srgbClr val="CC0000"/>
              </a:solidFill>
              <a:latin typeface="M PLUS Rounded 1c"/>
              <a:ea typeface="M PLUS Rounded 1c"/>
              <a:cs typeface="M PLUS Rounded 1c"/>
              <a:sym typeface="M PLUS Rounded 1c"/>
            </a:endParaRPr>
          </a:p>
          <a:p>
            <a:pPr indent="0" lvl="0" marL="0" rtl="0" algn="l">
              <a:spcBef>
                <a:spcPts val="0"/>
              </a:spcBef>
              <a:spcAft>
                <a:spcPts val="0"/>
              </a:spcAft>
              <a:buClr>
                <a:schemeClr val="dk1"/>
              </a:buClr>
              <a:buSzPts val="1100"/>
              <a:buFont typeface="Arial"/>
              <a:buNone/>
            </a:pPr>
            <a:r>
              <a:rPr b="1" lang="ja" sz="700">
                <a:solidFill>
                  <a:srgbClr val="666666"/>
                </a:solidFill>
                <a:latin typeface="M PLUS Rounded 1c"/>
                <a:ea typeface="M PLUS Rounded 1c"/>
                <a:cs typeface="M PLUS Rounded 1c"/>
                <a:sym typeface="M PLUS Rounded 1c"/>
              </a:rPr>
              <a:t>★</a:t>
            </a:r>
            <a:r>
              <a:rPr b="1" lang="ja" sz="700">
                <a:solidFill>
                  <a:srgbClr val="CC0000"/>
                </a:solidFill>
                <a:latin typeface="M PLUS Rounded 1c"/>
                <a:ea typeface="M PLUS Rounded 1c"/>
                <a:cs typeface="M PLUS Rounded 1c"/>
                <a:sym typeface="M PLUS Rounded 1c"/>
              </a:rPr>
              <a:t>カード情報または口座情報</a:t>
            </a:r>
            <a:endParaRPr b="1" sz="700">
              <a:solidFill>
                <a:srgbClr val="CC0000"/>
              </a:solidFill>
              <a:latin typeface="M PLUS Rounded 1c"/>
              <a:ea typeface="M PLUS Rounded 1c"/>
              <a:cs typeface="M PLUS Rounded 1c"/>
              <a:sym typeface="M PLUS Rounded 1c"/>
            </a:endParaRPr>
          </a:p>
          <a:p>
            <a:pPr indent="0" lvl="0" marL="0" rtl="0" algn="l">
              <a:spcBef>
                <a:spcPts val="0"/>
              </a:spcBef>
              <a:spcAft>
                <a:spcPts val="0"/>
              </a:spcAft>
              <a:buClr>
                <a:schemeClr val="dk1"/>
              </a:buClr>
              <a:buSzPts val="1100"/>
              <a:buFont typeface="Arial"/>
              <a:buNone/>
            </a:pPr>
            <a:r>
              <a:rPr b="1" lang="ja" sz="700">
                <a:solidFill>
                  <a:srgbClr val="666666"/>
                </a:solidFill>
                <a:latin typeface="M PLUS Rounded 1c"/>
                <a:ea typeface="M PLUS Rounded 1c"/>
                <a:cs typeface="M PLUS Rounded 1c"/>
                <a:sym typeface="M PLUS Rounded 1c"/>
              </a:rPr>
              <a:t>★</a:t>
            </a:r>
            <a:r>
              <a:rPr b="1" lang="ja" sz="700">
                <a:solidFill>
                  <a:srgbClr val="CC0000"/>
                </a:solidFill>
                <a:latin typeface="M PLUS Rounded 1c"/>
                <a:ea typeface="M PLUS Rounded 1c"/>
                <a:cs typeface="M PLUS Rounded 1c"/>
                <a:sym typeface="M PLUS Rounded 1c"/>
              </a:rPr>
              <a:t>ギフトお届け先（住所）</a:t>
            </a:r>
            <a:endParaRPr b="1" sz="600">
              <a:solidFill>
                <a:srgbClr val="666666"/>
              </a:solidFill>
              <a:latin typeface="M PLUS Rounded 1c"/>
              <a:ea typeface="M PLUS Rounded 1c"/>
              <a:cs typeface="M PLUS Rounded 1c"/>
              <a:sym typeface="M PLUS Rounded 1c"/>
            </a:endParaRPr>
          </a:p>
          <a:p>
            <a:pPr indent="0" lvl="0" marL="0" rtl="0" algn="l">
              <a:spcBef>
                <a:spcPts val="0"/>
              </a:spcBef>
              <a:spcAft>
                <a:spcPts val="0"/>
              </a:spcAft>
              <a:buClr>
                <a:schemeClr val="dk1"/>
              </a:buClr>
              <a:buSzPts val="1100"/>
              <a:buFont typeface="Arial"/>
              <a:buNone/>
            </a:pPr>
            <a:r>
              <a:rPr b="1" lang="ja" sz="600">
                <a:solidFill>
                  <a:srgbClr val="666666"/>
                </a:solidFill>
                <a:latin typeface="M PLUS Rounded 1c"/>
                <a:ea typeface="M PLUS Rounded 1c"/>
                <a:cs typeface="M PLUS Rounded 1c"/>
                <a:sym typeface="M PLUS Rounded 1c"/>
              </a:rPr>
              <a:t>を確認し、</a:t>
            </a:r>
            <a:endParaRPr b="1" sz="600">
              <a:solidFill>
                <a:srgbClr val="666666"/>
              </a:solidFill>
              <a:latin typeface="M PLUS Rounded 1c"/>
              <a:ea typeface="M PLUS Rounded 1c"/>
              <a:cs typeface="M PLUS Rounded 1c"/>
              <a:sym typeface="M PLUS Rounded 1c"/>
            </a:endParaRPr>
          </a:p>
          <a:p>
            <a:pPr indent="0" lvl="0" marL="0" rtl="0" algn="l">
              <a:spcBef>
                <a:spcPts val="0"/>
              </a:spcBef>
              <a:spcAft>
                <a:spcPts val="0"/>
              </a:spcAft>
              <a:buClr>
                <a:schemeClr val="dk1"/>
              </a:buClr>
              <a:buSzPts val="1100"/>
              <a:buFont typeface="Arial"/>
              <a:buNone/>
            </a:pPr>
            <a:r>
              <a:rPr b="1" lang="ja" sz="600">
                <a:solidFill>
                  <a:srgbClr val="666666"/>
                </a:solidFill>
                <a:latin typeface="M PLUS Rounded 1c"/>
                <a:ea typeface="M PLUS Rounded 1c"/>
                <a:cs typeface="M PLUS Rounded 1c"/>
                <a:sym typeface="M PLUS Rounded 1c"/>
              </a:rPr>
              <a:t>アンケートとメール配信</a:t>
            </a:r>
            <a:endParaRPr b="1" sz="600">
              <a:solidFill>
                <a:srgbClr val="666666"/>
              </a:solidFill>
              <a:latin typeface="M PLUS Rounded 1c"/>
              <a:ea typeface="M PLUS Rounded 1c"/>
              <a:cs typeface="M PLUS Rounded 1c"/>
              <a:sym typeface="M PLUS Rounded 1c"/>
            </a:endParaRPr>
          </a:p>
          <a:p>
            <a:pPr indent="0" lvl="0" marL="0" rtl="0" algn="l">
              <a:spcBef>
                <a:spcPts val="0"/>
              </a:spcBef>
              <a:spcAft>
                <a:spcPts val="0"/>
              </a:spcAft>
              <a:buClr>
                <a:schemeClr val="dk1"/>
              </a:buClr>
              <a:buSzPts val="1100"/>
              <a:buFont typeface="Arial"/>
              <a:buNone/>
            </a:pPr>
            <a:r>
              <a:rPr b="1" lang="ja" sz="600">
                <a:solidFill>
                  <a:srgbClr val="666666"/>
                </a:solidFill>
                <a:latin typeface="M PLUS Rounded 1c"/>
                <a:ea typeface="M PLUS Rounded 1c"/>
                <a:cs typeface="M PLUS Rounded 1c"/>
                <a:sym typeface="M PLUS Rounded 1c"/>
              </a:rPr>
              <a:t>について回答</a:t>
            </a:r>
            <a:endParaRPr sz="600">
              <a:solidFill>
                <a:srgbClr val="666666"/>
              </a:solidFill>
              <a:latin typeface="M PLUS Rounded 1c"/>
              <a:ea typeface="M PLUS Rounded 1c"/>
              <a:cs typeface="M PLUS Rounded 1c"/>
              <a:sym typeface="M PLUS Rounded 1c"/>
            </a:endParaRPr>
          </a:p>
        </p:txBody>
      </p:sp>
      <p:grpSp>
        <p:nvGrpSpPr>
          <p:cNvPr id="107" name="Google Shape;107;p15"/>
          <p:cNvGrpSpPr/>
          <p:nvPr/>
        </p:nvGrpSpPr>
        <p:grpSpPr>
          <a:xfrm>
            <a:off x="228600" y="7861225"/>
            <a:ext cx="7150650" cy="452463"/>
            <a:chOff x="228600" y="7861225"/>
            <a:chExt cx="7150650" cy="452463"/>
          </a:xfrm>
        </p:grpSpPr>
        <p:sp>
          <p:nvSpPr>
            <p:cNvPr id="108" name="Google Shape;108;p15"/>
            <p:cNvSpPr/>
            <p:nvPr/>
          </p:nvSpPr>
          <p:spPr>
            <a:xfrm>
              <a:off x="228600" y="7861225"/>
              <a:ext cx="435000" cy="435000"/>
            </a:xfrm>
            <a:prstGeom prst="flowChartConnector">
              <a:avLst/>
            </a:prstGeom>
            <a:solidFill>
              <a:srgbClr val="F3F3F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ja">
                  <a:solidFill>
                    <a:srgbClr val="666666"/>
                  </a:solidFill>
                  <a:latin typeface="M PLUS Rounded 1c"/>
                  <a:ea typeface="M PLUS Rounded 1c"/>
                  <a:cs typeface="M PLUS Rounded 1c"/>
                  <a:sym typeface="M PLUS Rounded 1c"/>
                </a:rPr>
                <a:t>7</a:t>
              </a:r>
              <a:endParaRPr b="1">
                <a:solidFill>
                  <a:srgbClr val="666666"/>
                </a:solidFill>
                <a:latin typeface="M PLUS Rounded 1c"/>
                <a:ea typeface="M PLUS Rounded 1c"/>
                <a:cs typeface="M PLUS Rounded 1c"/>
                <a:sym typeface="M PLUS Rounded 1c"/>
              </a:endParaRPr>
            </a:p>
          </p:txBody>
        </p:sp>
        <p:sp>
          <p:nvSpPr>
            <p:cNvPr id="109" name="Google Shape;109;p15"/>
            <p:cNvSpPr txBox="1"/>
            <p:nvPr/>
          </p:nvSpPr>
          <p:spPr>
            <a:xfrm>
              <a:off x="632613" y="7900325"/>
              <a:ext cx="1961400" cy="381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SzPts val="1100"/>
                <a:buNone/>
              </a:pPr>
              <a:r>
                <a:rPr b="1" lang="ja" sz="900">
                  <a:solidFill>
                    <a:srgbClr val="666666"/>
                  </a:solidFill>
                  <a:latin typeface="M PLUS Rounded 1c"/>
                  <a:ea typeface="M PLUS Rounded 1c"/>
                  <a:cs typeface="M PLUS Rounded 1c"/>
                  <a:sym typeface="M PLUS Rounded 1c"/>
                </a:rPr>
                <a:t>ギフトお届け先(住所)を入力し</a:t>
              </a:r>
              <a:endParaRPr b="1" sz="900">
                <a:solidFill>
                  <a:srgbClr val="666666"/>
                </a:solidFill>
                <a:latin typeface="M PLUS Rounded 1c"/>
                <a:ea typeface="M PLUS Rounded 1c"/>
                <a:cs typeface="M PLUS Rounded 1c"/>
                <a:sym typeface="M PLUS Rounded 1c"/>
              </a:endParaRPr>
            </a:p>
            <a:p>
              <a:pPr indent="0" lvl="0" marL="0" marR="0" rtl="0" algn="ctr">
                <a:spcBef>
                  <a:spcPts val="0"/>
                </a:spcBef>
                <a:spcAft>
                  <a:spcPts val="0"/>
                </a:spcAft>
                <a:buSzPts val="1100"/>
                <a:buNone/>
              </a:pPr>
              <a:r>
                <a:rPr b="1" lang="ja" sz="900">
                  <a:solidFill>
                    <a:srgbClr val="FFFFFF"/>
                  </a:solidFill>
                  <a:highlight>
                    <a:srgbClr val="434343"/>
                  </a:highlight>
                  <a:latin typeface="M PLUS Rounded 1c"/>
                  <a:ea typeface="M PLUS Rounded 1c"/>
                  <a:cs typeface="M PLUS Rounded 1c"/>
                  <a:sym typeface="M PLUS Rounded 1c"/>
                </a:rPr>
                <a:t>入力内容の確認画面へ</a:t>
              </a:r>
              <a:r>
                <a:rPr b="1" lang="ja" sz="900">
                  <a:solidFill>
                    <a:srgbClr val="666666"/>
                  </a:solidFill>
                  <a:latin typeface="M PLUS Rounded 1c"/>
                  <a:ea typeface="M PLUS Rounded 1c"/>
                  <a:cs typeface="M PLUS Rounded 1c"/>
                  <a:sym typeface="M PLUS Rounded 1c"/>
                </a:rPr>
                <a:t>をクリック</a:t>
              </a:r>
              <a:endParaRPr b="1" sz="900">
                <a:solidFill>
                  <a:srgbClr val="666666"/>
                </a:solidFill>
                <a:latin typeface="M PLUS Rounded 1c"/>
                <a:ea typeface="M PLUS Rounded 1c"/>
                <a:cs typeface="M PLUS Rounded 1c"/>
                <a:sym typeface="M PLUS Rounded 1c"/>
              </a:endParaRPr>
            </a:p>
          </p:txBody>
        </p:sp>
        <p:sp>
          <p:nvSpPr>
            <p:cNvPr id="110" name="Google Shape;110;p15"/>
            <p:cNvSpPr/>
            <p:nvPr/>
          </p:nvSpPr>
          <p:spPr>
            <a:xfrm>
              <a:off x="2702175" y="7878688"/>
              <a:ext cx="435000" cy="435000"/>
            </a:xfrm>
            <a:prstGeom prst="flowChartConnector">
              <a:avLst/>
            </a:prstGeom>
            <a:solidFill>
              <a:srgbClr val="F3F3F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ja">
                  <a:solidFill>
                    <a:srgbClr val="666666"/>
                  </a:solidFill>
                  <a:latin typeface="M PLUS Rounded 1c"/>
                  <a:ea typeface="M PLUS Rounded 1c"/>
                  <a:cs typeface="M PLUS Rounded 1c"/>
                  <a:sym typeface="M PLUS Rounded 1c"/>
                </a:rPr>
                <a:t>8</a:t>
              </a:r>
              <a:endParaRPr b="1">
                <a:solidFill>
                  <a:srgbClr val="666666"/>
                </a:solidFill>
                <a:latin typeface="M PLUS Rounded 1c"/>
                <a:ea typeface="M PLUS Rounded 1c"/>
                <a:cs typeface="M PLUS Rounded 1c"/>
                <a:sym typeface="M PLUS Rounded 1c"/>
              </a:endParaRPr>
            </a:p>
          </p:txBody>
        </p:sp>
        <p:sp>
          <p:nvSpPr>
            <p:cNvPr id="111" name="Google Shape;111;p15"/>
            <p:cNvSpPr txBox="1"/>
            <p:nvPr/>
          </p:nvSpPr>
          <p:spPr>
            <a:xfrm>
              <a:off x="2995625" y="7910569"/>
              <a:ext cx="1961400" cy="3363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1100"/>
                <a:buFont typeface="Arial"/>
                <a:buNone/>
              </a:pPr>
              <a:r>
                <a:rPr b="1" lang="ja" sz="900">
                  <a:solidFill>
                    <a:srgbClr val="666666"/>
                  </a:solidFill>
                  <a:latin typeface="M PLUS Rounded 1c"/>
                  <a:ea typeface="M PLUS Rounded 1c"/>
                  <a:cs typeface="M PLUS Rounded 1c"/>
                  <a:sym typeface="M PLUS Rounded 1c"/>
                </a:rPr>
                <a:t>入力情報を最終確認し、</a:t>
              </a:r>
              <a:endParaRPr b="1" sz="900">
                <a:solidFill>
                  <a:srgbClr val="666666"/>
                </a:solidFill>
                <a:latin typeface="M PLUS Rounded 1c"/>
                <a:ea typeface="M PLUS Rounded 1c"/>
                <a:cs typeface="M PLUS Rounded 1c"/>
                <a:sym typeface="M PLUS Rounded 1c"/>
              </a:endParaRPr>
            </a:p>
            <a:p>
              <a:pPr indent="0" lvl="0" marL="0" rtl="0" algn="ctr">
                <a:spcBef>
                  <a:spcPts val="0"/>
                </a:spcBef>
                <a:spcAft>
                  <a:spcPts val="0"/>
                </a:spcAft>
                <a:buClr>
                  <a:schemeClr val="dk1"/>
                </a:buClr>
                <a:buSzPts val="1100"/>
                <a:buFont typeface="Arial"/>
                <a:buNone/>
              </a:pPr>
              <a:r>
                <a:rPr b="1" lang="ja" sz="900">
                  <a:solidFill>
                    <a:srgbClr val="FFFFFF"/>
                  </a:solidFill>
                  <a:highlight>
                    <a:srgbClr val="E73650"/>
                  </a:highlight>
                  <a:latin typeface="M PLUS Rounded 1c"/>
                  <a:ea typeface="M PLUS Rounded 1c"/>
                  <a:cs typeface="M PLUS Rounded 1c"/>
                  <a:sym typeface="M PLUS Rounded 1c"/>
                </a:rPr>
                <a:t>寄付を確定する</a:t>
              </a:r>
              <a:r>
                <a:rPr b="1" lang="ja" sz="900">
                  <a:solidFill>
                    <a:srgbClr val="666666"/>
                  </a:solidFill>
                  <a:latin typeface="M PLUS Rounded 1c"/>
                  <a:ea typeface="M PLUS Rounded 1c"/>
                  <a:cs typeface="M PLUS Rounded 1c"/>
                  <a:sym typeface="M PLUS Rounded 1c"/>
                </a:rPr>
                <a:t>をクリック</a:t>
              </a:r>
              <a:endParaRPr b="1" sz="900">
                <a:solidFill>
                  <a:srgbClr val="666666"/>
                </a:solidFill>
                <a:latin typeface="M PLUS Rounded 1c"/>
                <a:ea typeface="M PLUS Rounded 1c"/>
                <a:cs typeface="M PLUS Rounded 1c"/>
                <a:sym typeface="M PLUS Rounded 1c"/>
              </a:endParaRPr>
            </a:p>
          </p:txBody>
        </p:sp>
        <p:sp>
          <p:nvSpPr>
            <p:cNvPr id="112" name="Google Shape;112;p15"/>
            <p:cNvSpPr txBox="1"/>
            <p:nvPr/>
          </p:nvSpPr>
          <p:spPr>
            <a:xfrm>
              <a:off x="5495250" y="7928050"/>
              <a:ext cx="1884000" cy="3363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1100"/>
                <a:buFont typeface="Arial"/>
                <a:buNone/>
              </a:pPr>
              <a:r>
                <a:rPr b="1" lang="ja" sz="1200">
                  <a:solidFill>
                    <a:srgbClr val="666666"/>
                  </a:solidFill>
                  <a:latin typeface="M PLUS Rounded 1c"/>
                  <a:ea typeface="M PLUS Rounded 1c"/>
                  <a:cs typeface="M PLUS Rounded 1c"/>
                  <a:sym typeface="M PLUS Rounded 1c"/>
                </a:rPr>
                <a:t>お手続き完了です！</a:t>
              </a:r>
              <a:endParaRPr b="1" sz="1200">
                <a:solidFill>
                  <a:srgbClr val="666666"/>
                </a:solidFill>
                <a:latin typeface="M PLUS Rounded 1c"/>
                <a:ea typeface="M PLUS Rounded 1c"/>
                <a:cs typeface="M PLUS Rounded 1c"/>
                <a:sym typeface="M PLUS Rounded 1c"/>
              </a:endParaRPr>
            </a:p>
          </p:txBody>
        </p:sp>
      </p:grpSp>
      <p:sp>
        <p:nvSpPr>
          <p:cNvPr id="113" name="Google Shape;113;p15"/>
          <p:cNvSpPr/>
          <p:nvPr/>
        </p:nvSpPr>
        <p:spPr>
          <a:xfrm>
            <a:off x="2919663" y="313775"/>
            <a:ext cx="1961442" cy="506034"/>
          </a:xfrm>
          <a:prstGeom prst="flowChartTerminator">
            <a:avLst/>
          </a:prstGeom>
          <a:solidFill>
            <a:srgbClr val="66666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ja">
                <a:solidFill>
                  <a:srgbClr val="FFFFFF"/>
                </a:solidFill>
                <a:latin typeface="M PLUS Rounded 1c"/>
                <a:ea typeface="M PLUS Rounded 1c"/>
                <a:cs typeface="M PLUS Rounded 1c"/>
                <a:sym typeface="M PLUS Rounded 1c"/>
              </a:rPr>
              <a:t>ご寄付の</a:t>
            </a:r>
            <a:r>
              <a:rPr b="1" lang="ja">
                <a:solidFill>
                  <a:srgbClr val="FFFFFF"/>
                </a:solidFill>
                <a:latin typeface="M PLUS Rounded 1c"/>
                <a:ea typeface="M PLUS Rounded 1c"/>
                <a:cs typeface="M PLUS Rounded 1c"/>
                <a:sym typeface="M PLUS Rounded 1c"/>
              </a:rPr>
              <a:t>方</a:t>
            </a:r>
            <a:r>
              <a:rPr b="1" lang="ja">
                <a:solidFill>
                  <a:srgbClr val="FFFFFF"/>
                </a:solidFill>
                <a:latin typeface="M PLUS Rounded 1c"/>
                <a:ea typeface="M PLUS Rounded 1c"/>
                <a:cs typeface="M PLUS Rounded 1c"/>
                <a:sym typeface="M PLUS Rounded 1c"/>
              </a:rPr>
              <a:t>法</a:t>
            </a:r>
            <a:endParaRPr b="1">
              <a:solidFill>
                <a:srgbClr val="FFFFFF"/>
              </a:solidFill>
              <a:latin typeface="M PLUS Rounded 1c"/>
              <a:ea typeface="M PLUS Rounded 1c"/>
              <a:cs typeface="M PLUS Rounded 1c"/>
              <a:sym typeface="M PLUS Rounded 1c"/>
            </a:endParaRPr>
          </a:p>
        </p:txBody>
      </p:sp>
      <p:sp>
        <p:nvSpPr>
          <p:cNvPr id="114" name="Google Shape;114;p15"/>
          <p:cNvSpPr txBox="1"/>
          <p:nvPr/>
        </p:nvSpPr>
        <p:spPr>
          <a:xfrm>
            <a:off x="122132" y="898022"/>
            <a:ext cx="7249200" cy="2769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ja" sz="1200">
                <a:solidFill>
                  <a:srgbClr val="666666"/>
                </a:solidFill>
                <a:latin typeface="M PLUS Rounded 1c"/>
                <a:ea typeface="M PLUS Rounded 1c"/>
                <a:cs typeface="M PLUS Rounded 1c"/>
                <a:sym typeface="M PLUS Rounded 1c"/>
              </a:rPr>
              <a:t>「</a:t>
            </a:r>
            <a:r>
              <a:rPr b="1" lang="ja" sz="1200">
                <a:solidFill>
                  <a:srgbClr val="666666"/>
                </a:solidFill>
                <a:latin typeface="M PLUS Rounded 1c"/>
                <a:ea typeface="M PLUS Rounded 1c"/>
                <a:cs typeface="M PLUS Rounded 1c"/>
                <a:sym typeface="M PLUS Rounded 1c"/>
              </a:rPr>
              <a:t>社会福祉法人伸康会</a:t>
            </a:r>
            <a:r>
              <a:rPr b="1" lang="ja" sz="1200">
                <a:solidFill>
                  <a:srgbClr val="666666"/>
                </a:solidFill>
                <a:latin typeface="M PLUS Rounded 1c"/>
                <a:ea typeface="M PLUS Rounded 1c"/>
                <a:cs typeface="M PLUS Rounded 1c"/>
                <a:sym typeface="M PLUS Rounded 1c"/>
              </a:rPr>
              <a:t> レディーフォー」で検索。または表面のQRコードを読み込んでください。</a:t>
            </a:r>
            <a:endParaRPr b="1" sz="1200">
              <a:solidFill>
                <a:srgbClr val="666666"/>
              </a:solidFill>
              <a:latin typeface="M PLUS Rounded 1c"/>
              <a:ea typeface="M PLUS Rounded 1c"/>
              <a:cs typeface="M PLUS Rounded 1c"/>
              <a:sym typeface="M PLUS Rounded 1c"/>
            </a:endParaRPr>
          </a:p>
        </p:txBody>
      </p:sp>
      <p:pic>
        <p:nvPicPr>
          <p:cNvPr id="115" name="Google Shape;115;p15" title="スクリーンショット 2025-05-28 085205.png"/>
          <p:cNvPicPr preferRelativeResize="0"/>
          <p:nvPr/>
        </p:nvPicPr>
        <p:blipFill>
          <a:blip r:embed="rId10">
            <a:alphaModFix/>
          </a:blip>
          <a:stretch>
            <a:fillRect/>
          </a:stretch>
        </p:blipFill>
        <p:spPr>
          <a:xfrm>
            <a:off x="828263" y="1853678"/>
            <a:ext cx="1269829" cy="1182443"/>
          </a:xfrm>
          <a:prstGeom prst="rect">
            <a:avLst/>
          </a:prstGeom>
          <a:noFill/>
          <a:ln>
            <a:noFill/>
          </a:ln>
        </p:spPr>
      </p:pic>
      <p:sp>
        <p:nvSpPr>
          <p:cNvPr id="116" name="Google Shape;116;p15"/>
          <p:cNvSpPr/>
          <p:nvPr/>
        </p:nvSpPr>
        <p:spPr>
          <a:xfrm rot="-2021404">
            <a:off x="1669066" y="10038276"/>
            <a:ext cx="203353" cy="276574"/>
          </a:xfrm>
          <a:prstGeom prst="upArrow">
            <a:avLst>
              <a:gd fmla="val 35708" name="adj1"/>
              <a:gd fmla="val 91255" name="adj2"/>
            </a:avLst>
          </a:prstGeom>
          <a:solidFill>
            <a:srgbClr val="CC0000"/>
          </a:solidFill>
          <a:ln cap="flat" cmpd="sng" w="285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5"/>
          <p:cNvSpPr/>
          <p:nvPr/>
        </p:nvSpPr>
        <p:spPr>
          <a:xfrm>
            <a:off x="781650" y="8528663"/>
            <a:ext cx="1414800" cy="1476300"/>
          </a:xfrm>
          <a:prstGeom prst="roundRect">
            <a:avLst>
              <a:gd fmla="val 16667" name="adj"/>
            </a:avLst>
          </a:prstGeom>
          <a:noFill/>
          <a:ln cap="flat" cmpd="sng" w="9525">
            <a:solidFill>
              <a:srgbClr val="CC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8" name="Google Shape;118;p15"/>
          <p:cNvGrpSpPr/>
          <p:nvPr/>
        </p:nvGrpSpPr>
        <p:grpSpPr>
          <a:xfrm>
            <a:off x="2699000" y="1227363"/>
            <a:ext cx="2402775" cy="435000"/>
            <a:chOff x="197625" y="4804225"/>
            <a:chExt cx="2402775" cy="435000"/>
          </a:xfrm>
        </p:grpSpPr>
        <p:sp>
          <p:nvSpPr>
            <p:cNvPr id="119" name="Google Shape;119;p15"/>
            <p:cNvSpPr/>
            <p:nvPr/>
          </p:nvSpPr>
          <p:spPr>
            <a:xfrm>
              <a:off x="197625" y="4804225"/>
              <a:ext cx="435000" cy="435000"/>
            </a:xfrm>
            <a:prstGeom prst="flowChartConnector">
              <a:avLst/>
            </a:prstGeom>
            <a:solidFill>
              <a:srgbClr val="F3F3F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ja">
                  <a:solidFill>
                    <a:srgbClr val="666666"/>
                  </a:solidFill>
                  <a:latin typeface="M PLUS Rounded 1c"/>
                  <a:ea typeface="M PLUS Rounded 1c"/>
                  <a:cs typeface="M PLUS Rounded 1c"/>
                  <a:sym typeface="M PLUS Rounded 1c"/>
                </a:rPr>
                <a:t>2</a:t>
              </a:r>
              <a:endParaRPr b="1">
                <a:solidFill>
                  <a:srgbClr val="666666"/>
                </a:solidFill>
                <a:latin typeface="M PLUS Rounded 1c"/>
                <a:ea typeface="M PLUS Rounded 1c"/>
                <a:cs typeface="M PLUS Rounded 1c"/>
                <a:sym typeface="M PLUS Rounded 1c"/>
              </a:endParaRPr>
            </a:p>
          </p:txBody>
        </p:sp>
        <p:sp>
          <p:nvSpPr>
            <p:cNvPr id="120" name="Google Shape;120;p15"/>
            <p:cNvSpPr txBox="1"/>
            <p:nvPr/>
          </p:nvSpPr>
          <p:spPr>
            <a:xfrm>
              <a:off x="471300" y="4862388"/>
              <a:ext cx="2129100" cy="3363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SzPts val="1100"/>
                <a:buNone/>
              </a:pPr>
              <a:r>
                <a:rPr b="1" lang="ja" sz="900">
                  <a:solidFill>
                    <a:srgbClr val="666666"/>
                  </a:solidFill>
                  <a:latin typeface="M PLUS Rounded 1c"/>
                  <a:ea typeface="M PLUS Rounded 1c"/>
                  <a:cs typeface="M PLUS Rounded 1c"/>
                  <a:sym typeface="M PLUS Rounded 1c"/>
                </a:rPr>
                <a:t>希望するコースにチェックを入れ</a:t>
              </a:r>
              <a:endParaRPr b="1" sz="900">
                <a:solidFill>
                  <a:srgbClr val="666666"/>
                </a:solidFill>
                <a:latin typeface="M PLUS Rounded 1c"/>
                <a:ea typeface="M PLUS Rounded 1c"/>
                <a:cs typeface="M PLUS Rounded 1c"/>
                <a:sym typeface="M PLUS Rounded 1c"/>
              </a:endParaRPr>
            </a:p>
            <a:p>
              <a:pPr indent="0" lvl="0" marL="0" marR="0" rtl="0" algn="ctr">
                <a:spcBef>
                  <a:spcPts val="0"/>
                </a:spcBef>
                <a:spcAft>
                  <a:spcPts val="0"/>
                </a:spcAft>
                <a:buSzPts val="1100"/>
                <a:buNone/>
              </a:pPr>
              <a:r>
                <a:rPr b="1" lang="ja" sz="900">
                  <a:solidFill>
                    <a:srgbClr val="666666"/>
                  </a:solidFill>
                  <a:latin typeface="M PLUS Rounded 1c"/>
                  <a:ea typeface="M PLUS Rounded 1c"/>
                  <a:cs typeface="M PLUS Rounded 1c"/>
                  <a:sym typeface="M PLUS Rounded 1c"/>
                </a:rPr>
                <a:t>個数を選択し</a:t>
              </a:r>
              <a:r>
                <a:rPr b="1" lang="ja" sz="900">
                  <a:solidFill>
                    <a:schemeClr val="lt1"/>
                  </a:solidFill>
                  <a:highlight>
                    <a:srgbClr val="E73650"/>
                  </a:highlight>
                  <a:latin typeface="M PLUS Rounded 1c"/>
                  <a:ea typeface="M PLUS Rounded 1c"/>
                  <a:cs typeface="M PLUS Rounded 1c"/>
                  <a:sym typeface="M PLUS Rounded 1c"/>
                </a:rPr>
                <a:t>次に進む</a:t>
              </a:r>
              <a:r>
                <a:rPr b="1" lang="ja" sz="900">
                  <a:solidFill>
                    <a:srgbClr val="666666"/>
                  </a:solidFill>
                  <a:latin typeface="M PLUS Rounded 1c"/>
                  <a:ea typeface="M PLUS Rounded 1c"/>
                  <a:cs typeface="M PLUS Rounded 1c"/>
                  <a:sym typeface="M PLUS Rounded 1c"/>
                </a:rPr>
                <a:t>をクリック</a:t>
              </a:r>
              <a:endParaRPr b="1" sz="900">
                <a:solidFill>
                  <a:srgbClr val="666666"/>
                </a:solidFill>
                <a:latin typeface="M PLUS Rounded 1c"/>
                <a:ea typeface="M PLUS Rounded 1c"/>
                <a:cs typeface="M PLUS Rounded 1c"/>
                <a:sym typeface="M PLUS Rounded 1c"/>
              </a:endParaRPr>
            </a:p>
          </p:txBody>
        </p:sp>
      </p:grpSp>
      <p:pic>
        <p:nvPicPr>
          <p:cNvPr id="121" name="Google Shape;121;p15"/>
          <p:cNvPicPr preferRelativeResize="0"/>
          <p:nvPr/>
        </p:nvPicPr>
        <p:blipFill>
          <a:blip r:embed="rId3">
            <a:alphaModFix/>
          </a:blip>
          <a:stretch>
            <a:fillRect/>
          </a:stretch>
        </p:blipFill>
        <p:spPr>
          <a:xfrm>
            <a:off x="2866025" y="1714825"/>
            <a:ext cx="2089875" cy="2089850"/>
          </a:xfrm>
          <a:prstGeom prst="rect">
            <a:avLst/>
          </a:prstGeom>
          <a:noFill/>
          <a:ln>
            <a:noFill/>
          </a:ln>
        </p:spPr>
      </p:pic>
      <p:pic>
        <p:nvPicPr>
          <p:cNvPr id="122" name="Google Shape;122;p15"/>
          <p:cNvPicPr preferRelativeResize="0"/>
          <p:nvPr/>
        </p:nvPicPr>
        <p:blipFill rotWithShape="1">
          <a:blip r:embed="rId11">
            <a:alphaModFix/>
          </a:blip>
          <a:srcRect b="0" l="2821" r="2821" t="0"/>
          <a:stretch/>
        </p:blipFill>
        <p:spPr>
          <a:xfrm>
            <a:off x="3260075" y="1905375"/>
            <a:ext cx="1288675" cy="276900"/>
          </a:xfrm>
          <a:prstGeom prst="rect">
            <a:avLst/>
          </a:prstGeom>
          <a:noFill/>
          <a:ln>
            <a:noFill/>
          </a:ln>
        </p:spPr>
      </p:pic>
      <p:pic>
        <p:nvPicPr>
          <p:cNvPr id="123" name="Google Shape;123;p15"/>
          <p:cNvPicPr preferRelativeResize="0"/>
          <p:nvPr/>
        </p:nvPicPr>
        <p:blipFill rotWithShape="1">
          <a:blip r:embed="rId12">
            <a:alphaModFix/>
          </a:blip>
          <a:srcRect b="6200" l="0" r="0" t="0"/>
          <a:stretch/>
        </p:blipFill>
        <p:spPr>
          <a:xfrm>
            <a:off x="3345588" y="2171363"/>
            <a:ext cx="1186500" cy="1312001"/>
          </a:xfrm>
          <a:prstGeom prst="rect">
            <a:avLst/>
          </a:prstGeom>
          <a:noFill/>
          <a:ln>
            <a:noFill/>
          </a:ln>
        </p:spPr>
      </p:pic>
      <p:sp>
        <p:nvSpPr>
          <p:cNvPr id="124" name="Google Shape;124;p15"/>
          <p:cNvSpPr/>
          <p:nvPr/>
        </p:nvSpPr>
        <p:spPr>
          <a:xfrm>
            <a:off x="3386163" y="2221688"/>
            <a:ext cx="142800" cy="157500"/>
          </a:xfrm>
          <a:prstGeom prst="roundRect">
            <a:avLst>
              <a:gd fmla="val 16667" name="adj"/>
            </a:avLst>
          </a:prstGeom>
          <a:noFill/>
          <a:ln cap="flat" cmpd="sng" w="9525">
            <a:solidFill>
              <a:srgbClr val="CC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15"/>
          <p:cNvSpPr/>
          <p:nvPr/>
        </p:nvSpPr>
        <p:spPr>
          <a:xfrm>
            <a:off x="4140363" y="2221700"/>
            <a:ext cx="142800" cy="157500"/>
          </a:xfrm>
          <a:prstGeom prst="roundRect">
            <a:avLst>
              <a:gd fmla="val 16667" name="adj"/>
            </a:avLst>
          </a:prstGeom>
          <a:noFill/>
          <a:ln cap="flat" cmpd="sng" w="9525">
            <a:solidFill>
              <a:srgbClr val="CC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15"/>
          <p:cNvSpPr/>
          <p:nvPr/>
        </p:nvSpPr>
        <p:spPr>
          <a:xfrm rot="-2021404">
            <a:off x="3464678" y="2295301"/>
            <a:ext cx="203353" cy="276574"/>
          </a:xfrm>
          <a:prstGeom prst="upArrow">
            <a:avLst>
              <a:gd fmla="val 35708" name="adj1"/>
              <a:gd fmla="val 91255" name="adj2"/>
            </a:avLst>
          </a:prstGeom>
          <a:solidFill>
            <a:srgbClr val="CC0000"/>
          </a:solidFill>
          <a:ln cap="flat" cmpd="sng" w="285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15"/>
          <p:cNvSpPr/>
          <p:nvPr/>
        </p:nvSpPr>
        <p:spPr>
          <a:xfrm rot="-2021404">
            <a:off x="4223603" y="2271164"/>
            <a:ext cx="203353" cy="276574"/>
          </a:xfrm>
          <a:prstGeom prst="upArrow">
            <a:avLst>
              <a:gd fmla="val 35708" name="adj1"/>
              <a:gd fmla="val 91255" name="adj2"/>
            </a:avLst>
          </a:prstGeom>
          <a:solidFill>
            <a:srgbClr val="CC0000"/>
          </a:solidFill>
          <a:ln cap="flat" cmpd="sng" w="285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28" name="Google Shape;128;p15"/>
          <p:cNvPicPr preferRelativeResize="0"/>
          <p:nvPr/>
        </p:nvPicPr>
        <p:blipFill>
          <a:blip r:embed="rId13">
            <a:alphaModFix/>
          </a:blip>
          <a:stretch>
            <a:fillRect/>
          </a:stretch>
        </p:blipFill>
        <p:spPr>
          <a:xfrm>
            <a:off x="3359802" y="3282038"/>
            <a:ext cx="1110585" cy="184600"/>
          </a:xfrm>
          <a:prstGeom prst="rect">
            <a:avLst/>
          </a:prstGeom>
          <a:noFill/>
          <a:ln>
            <a:noFill/>
          </a:ln>
        </p:spPr>
      </p:pic>
      <p:sp>
        <p:nvSpPr>
          <p:cNvPr id="129" name="Google Shape;129;p15"/>
          <p:cNvSpPr/>
          <p:nvPr/>
        </p:nvSpPr>
        <p:spPr>
          <a:xfrm rot="-2021404">
            <a:off x="4155303" y="3416814"/>
            <a:ext cx="203353" cy="276574"/>
          </a:xfrm>
          <a:prstGeom prst="upArrow">
            <a:avLst>
              <a:gd fmla="val 35708" name="adj1"/>
              <a:gd fmla="val 91255" name="adj2"/>
            </a:avLst>
          </a:prstGeom>
          <a:solidFill>
            <a:srgbClr val="CC0000"/>
          </a:solidFill>
          <a:ln cap="flat" cmpd="sng" w="285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0" name="Google Shape;130;p15"/>
          <p:cNvGrpSpPr/>
          <p:nvPr/>
        </p:nvGrpSpPr>
        <p:grpSpPr>
          <a:xfrm>
            <a:off x="5157488" y="3981375"/>
            <a:ext cx="2255575" cy="435000"/>
            <a:chOff x="5105425" y="4804213"/>
            <a:chExt cx="2255575" cy="435000"/>
          </a:xfrm>
        </p:grpSpPr>
        <p:sp>
          <p:nvSpPr>
            <p:cNvPr id="131" name="Google Shape;131;p15"/>
            <p:cNvSpPr/>
            <p:nvPr/>
          </p:nvSpPr>
          <p:spPr>
            <a:xfrm>
              <a:off x="5105425" y="4804213"/>
              <a:ext cx="435000" cy="435000"/>
            </a:xfrm>
            <a:prstGeom prst="flowChartConnector">
              <a:avLst/>
            </a:prstGeom>
            <a:solidFill>
              <a:srgbClr val="F3F3F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ja">
                  <a:solidFill>
                    <a:srgbClr val="666666"/>
                  </a:solidFill>
                  <a:latin typeface="M PLUS Rounded 1c"/>
                  <a:ea typeface="M PLUS Rounded 1c"/>
                  <a:cs typeface="M PLUS Rounded 1c"/>
                  <a:sym typeface="M PLUS Rounded 1c"/>
                </a:rPr>
                <a:t>6</a:t>
              </a:r>
              <a:endParaRPr b="1" sz="900">
                <a:solidFill>
                  <a:srgbClr val="666666"/>
                </a:solidFill>
                <a:latin typeface="M PLUS Rounded 1c"/>
                <a:ea typeface="M PLUS Rounded 1c"/>
                <a:cs typeface="M PLUS Rounded 1c"/>
                <a:sym typeface="M PLUS Rounded 1c"/>
              </a:endParaRPr>
            </a:p>
          </p:txBody>
        </p:sp>
        <p:sp>
          <p:nvSpPr>
            <p:cNvPr id="132" name="Google Shape;132;p15"/>
            <p:cNvSpPr txBox="1"/>
            <p:nvPr/>
          </p:nvSpPr>
          <p:spPr>
            <a:xfrm>
              <a:off x="5399600" y="4899775"/>
              <a:ext cx="1961400" cy="2439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100"/>
                <a:buFont typeface="Arial"/>
                <a:buNone/>
              </a:pPr>
              <a:r>
                <a:rPr b="1" lang="ja" sz="900">
                  <a:solidFill>
                    <a:srgbClr val="666666"/>
                  </a:solidFill>
                  <a:latin typeface="M PLUS Rounded 1c"/>
                  <a:ea typeface="M PLUS Rounded 1c"/>
                  <a:cs typeface="M PLUS Rounded 1c"/>
                  <a:sym typeface="M PLUS Rounded 1c"/>
                </a:rPr>
                <a:t>必要情報を入力</a:t>
              </a:r>
              <a:endParaRPr b="1" sz="900">
                <a:solidFill>
                  <a:srgbClr val="666666"/>
                </a:solidFill>
                <a:latin typeface="M PLUS Rounded 1c"/>
                <a:ea typeface="M PLUS Rounded 1c"/>
                <a:cs typeface="M PLUS Rounded 1c"/>
                <a:sym typeface="M PLUS Rounded 1c"/>
              </a:endParaRPr>
            </a:p>
          </p:txBody>
        </p:sp>
      </p:grpSp>
      <p:grpSp>
        <p:nvGrpSpPr>
          <p:cNvPr id="133" name="Google Shape;133;p15"/>
          <p:cNvGrpSpPr/>
          <p:nvPr/>
        </p:nvGrpSpPr>
        <p:grpSpPr>
          <a:xfrm>
            <a:off x="5303700" y="4492200"/>
            <a:ext cx="2159145" cy="2089850"/>
            <a:chOff x="5280777" y="5308849"/>
            <a:chExt cx="2244900" cy="2089850"/>
          </a:xfrm>
        </p:grpSpPr>
        <p:pic>
          <p:nvPicPr>
            <p:cNvPr id="134" name="Google Shape;134;p15"/>
            <p:cNvPicPr preferRelativeResize="0"/>
            <p:nvPr/>
          </p:nvPicPr>
          <p:blipFill>
            <a:blip r:embed="rId3">
              <a:alphaModFix/>
            </a:blip>
            <a:stretch>
              <a:fillRect/>
            </a:stretch>
          </p:blipFill>
          <p:spPr>
            <a:xfrm>
              <a:off x="5334011" y="5308849"/>
              <a:ext cx="2172879" cy="2089850"/>
            </a:xfrm>
            <a:prstGeom prst="rect">
              <a:avLst/>
            </a:prstGeom>
            <a:noFill/>
            <a:ln>
              <a:noFill/>
            </a:ln>
          </p:spPr>
        </p:pic>
        <p:grpSp>
          <p:nvGrpSpPr>
            <p:cNvPr id="135" name="Google Shape;135;p15"/>
            <p:cNvGrpSpPr/>
            <p:nvPr/>
          </p:nvGrpSpPr>
          <p:grpSpPr>
            <a:xfrm>
              <a:off x="5280777" y="5779499"/>
              <a:ext cx="2244900" cy="1317475"/>
              <a:chOff x="5371239" y="5627099"/>
              <a:chExt cx="2244900" cy="1317475"/>
            </a:xfrm>
          </p:grpSpPr>
          <p:sp>
            <p:nvSpPr>
              <p:cNvPr id="136" name="Google Shape;136;p15"/>
              <p:cNvSpPr/>
              <p:nvPr/>
            </p:nvSpPr>
            <p:spPr>
              <a:xfrm>
                <a:off x="5424421" y="5627099"/>
                <a:ext cx="2025000" cy="1311900"/>
              </a:xfrm>
              <a:prstGeom prst="rect">
                <a:avLst/>
              </a:prstGeom>
              <a:solidFill>
                <a:srgbClr val="FFFFFF">
                  <a:alpha val="53690"/>
                </a:srgbClr>
              </a:solidFill>
              <a:ln cap="flat" cmpd="sng" w="9525">
                <a:solidFill>
                  <a:srgbClr val="CC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5"/>
              <p:cNvSpPr txBox="1"/>
              <p:nvPr/>
            </p:nvSpPr>
            <p:spPr>
              <a:xfrm>
                <a:off x="5371239" y="5655774"/>
                <a:ext cx="2244900" cy="1288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b="1" lang="ja" sz="900">
                    <a:solidFill>
                      <a:srgbClr val="666666"/>
                    </a:solidFill>
                    <a:latin typeface="M PLUS Rounded 1c"/>
                    <a:ea typeface="M PLUS Rounded 1c"/>
                    <a:cs typeface="M PLUS Rounded 1c"/>
                    <a:sym typeface="M PLUS Rounded 1c"/>
                  </a:rPr>
                  <a:t>★</a:t>
                </a:r>
                <a:r>
                  <a:rPr b="1" lang="ja" sz="900">
                    <a:solidFill>
                      <a:srgbClr val="CC0000"/>
                    </a:solidFill>
                    <a:latin typeface="M PLUS Rounded 1c"/>
                    <a:ea typeface="M PLUS Rounded 1c"/>
                    <a:cs typeface="M PLUS Rounded 1c"/>
                    <a:sym typeface="M PLUS Rounded 1c"/>
                  </a:rPr>
                  <a:t>クレジットカード</a:t>
                </a:r>
                <a:r>
                  <a:rPr b="1" lang="ja" sz="900">
                    <a:solidFill>
                      <a:srgbClr val="666666"/>
                    </a:solidFill>
                    <a:latin typeface="M PLUS Rounded 1c"/>
                    <a:ea typeface="M PLUS Rounded 1c"/>
                    <a:cs typeface="M PLUS Rounded 1c"/>
                    <a:sym typeface="M PLUS Rounded 1c"/>
                  </a:rPr>
                  <a:t>の場合</a:t>
                </a:r>
                <a:endParaRPr b="1" sz="900">
                  <a:solidFill>
                    <a:srgbClr val="666666"/>
                  </a:solidFill>
                  <a:latin typeface="M PLUS Rounded 1c"/>
                  <a:ea typeface="M PLUS Rounded 1c"/>
                  <a:cs typeface="M PLUS Rounded 1c"/>
                  <a:sym typeface="M PLUS Rounded 1c"/>
                </a:endParaRPr>
              </a:p>
              <a:p>
                <a:pPr indent="0" lvl="0" marL="0" rtl="0" algn="l">
                  <a:spcBef>
                    <a:spcPts val="0"/>
                  </a:spcBef>
                  <a:spcAft>
                    <a:spcPts val="0"/>
                  </a:spcAft>
                  <a:buSzPts val="1100"/>
                  <a:buNone/>
                </a:pPr>
                <a:r>
                  <a:rPr b="1" lang="ja" sz="900">
                    <a:solidFill>
                      <a:srgbClr val="666666"/>
                    </a:solidFill>
                    <a:latin typeface="M PLUS Rounded 1c"/>
                    <a:ea typeface="M PLUS Rounded 1c"/>
                    <a:cs typeface="M PLUS Rounded 1c"/>
                    <a:sym typeface="M PLUS Rounded 1c"/>
                  </a:rPr>
                  <a:t>　→カード情報を入力</a:t>
                </a:r>
                <a:endParaRPr b="1" sz="900">
                  <a:solidFill>
                    <a:srgbClr val="666666"/>
                  </a:solidFill>
                  <a:latin typeface="M PLUS Rounded 1c"/>
                  <a:ea typeface="M PLUS Rounded 1c"/>
                  <a:cs typeface="M PLUS Rounded 1c"/>
                  <a:sym typeface="M PLUS Rounded 1c"/>
                </a:endParaRPr>
              </a:p>
              <a:p>
                <a:pPr indent="0" lvl="0" marL="0" rtl="0" algn="l">
                  <a:spcBef>
                    <a:spcPts val="0"/>
                  </a:spcBef>
                  <a:spcAft>
                    <a:spcPts val="0"/>
                  </a:spcAft>
                  <a:buClr>
                    <a:schemeClr val="dk1"/>
                  </a:buClr>
                  <a:buSzPts val="1100"/>
                  <a:buFont typeface="Arial"/>
                  <a:buNone/>
                </a:pPr>
                <a:r>
                  <a:t/>
                </a:r>
                <a:endParaRPr b="1" sz="700">
                  <a:solidFill>
                    <a:srgbClr val="666666"/>
                  </a:solidFill>
                  <a:latin typeface="M PLUS Rounded 1c"/>
                  <a:ea typeface="M PLUS Rounded 1c"/>
                  <a:cs typeface="M PLUS Rounded 1c"/>
                  <a:sym typeface="M PLUS Rounded 1c"/>
                </a:endParaRPr>
              </a:p>
              <a:p>
                <a:pPr indent="0" lvl="0" marL="0" marR="0" rtl="0" algn="l">
                  <a:spcBef>
                    <a:spcPts val="0"/>
                  </a:spcBef>
                  <a:spcAft>
                    <a:spcPts val="0"/>
                  </a:spcAft>
                  <a:buNone/>
                </a:pPr>
                <a:r>
                  <a:rPr b="1" lang="ja" sz="900">
                    <a:solidFill>
                      <a:srgbClr val="666666"/>
                    </a:solidFill>
                    <a:latin typeface="M PLUS Rounded 1c"/>
                    <a:ea typeface="M PLUS Rounded 1c"/>
                    <a:cs typeface="M PLUS Rounded 1c"/>
                    <a:sym typeface="M PLUS Rounded 1c"/>
                  </a:rPr>
                  <a:t>★ </a:t>
                </a:r>
                <a:r>
                  <a:rPr b="1" lang="ja" sz="900">
                    <a:solidFill>
                      <a:srgbClr val="CC0000"/>
                    </a:solidFill>
                    <a:latin typeface="M PLUS Rounded 1c"/>
                    <a:ea typeface="M PLUS Rounded 1c"/>
                    <a:cs typeface="M PLUS Rounded 1c"/>
                    <a:sym typeface="M PLUS Rounded 1c"/>
                  </a:rPr>
                  <a:t>銀行振込</a:t>
                </a:r>
                <a:r>
                  <a:rPr b="1" lang="ja" sz="900">
                    <a:solidFill>
                      <a:srgbClr val="666666"/>
                    </a:solidFill>
                    <a:latin typeface="M PLUS Rounded 1c"/>
                    <a:ea typeface="M PLUS Rounded 1c"/>
                    <a:cs typeface="M PLUS Rounded 1c"/>
                    <a:sym typeface="M PLUS Rounded 1c"/>
                  </a:rPr>
                  <a:t>の場合</a:t>
                </a:r>
                <a:endParaRPr b="1" sz="900">
                  <a:solidFill>
                    <a:srgbClr val="666666"/>
                  </a:solidFill>
                  <a:latin typeface="M PLUS Rounded 1c"/>
                  <a:ea typeface="M PLUS Rounded 1c"/>
                  <a:cs typeface="M PLUS Rounded 1c"/>
                  <a:sym typeface="M PLUS Rounded 1c"/>
                </a:endParaRPr>
              </a:p>
              <a:p>
                <a:pPr indent="0" lvl="0" marL="0" marR="0" rtl="0" algn="l">
                  <a:spcBef>
                    <a:spcPts val="0"/>
                  </a:spcBef>
                  <a:spcAft>
                    <a:spcPts val="0"/>
                  </a:spcAft>
                  <a:buNone/>
                </a:pPr>
                <a:r>
                  <a:rPr b="1" lang="ja" sz="900">
                    <a:solidFill>
                      <a:srgbClr val="666666"/>
                    </a:solidFill>
                    <a:latin typeface="M PLUS Rounded 1c"/>
                    <a:ea typeface="M PLUS Rounded 1c"/>
                    <a:cs typeface="M PLUS Rounded 1c"/>
                    <a:sym typeface="M PLUS Rounded 1c"/>
                  </a:rPr>
                  <a:t>　→画面の案内をお読みください</a:t>
                </a:r>
                <a:endParaRPr b="1" sz="900">
                  <a:solidFill>
                    <a:srgbClr val="666666"/>
                  </a:solidFill>
                  <a:latin typeface="M PLUS Rounded 1c"/>
                  <a:ea typeface="M PLUS Rounded 1c"/>
                  <a:cs typeface="M PLUS Rounded 1c"/>
                  <a:sym typeface="M PLUS Rounded 1c"/>
                </a:endParaRPr>
              </a:p>
              <a:p>
                <a:pPr indent="0" lvl="0" marL="0" marR="0" rtl="0" algn="l">
                  <a:spcBef>
                    <a:spcPts val="0"/>
                  </a:spcBef>
                  <a:spcAft>
                    <a:spcPts val="0"/>
                  </a:spcAft>
                  <a:buNone/>
                </a:pPr>
                <a:r>
                  <a:t/>
                </a:r>
                <a:endParaRPr b="1" sz="700">
                  <a:solidFill>
                    <a:srgbClr val="666666"/>
                  </a:solidFill>
                  <a:latin typeface="M PLUS Rounded 1c"/>
                  <a:ea typeface="M PLUS Rounded 1c"/>
                  <a:cs typeface="M PLUS Rounded 1c"/>
                  <a:sym typeface="M PLUS Rounded 1c"/>
                </a:endParaRPr>
              </a:p>
              <a:p>
                <a:pPr indent="0" lvl="0" marL="0" marR="0" rtl="0" algn="l">
                  <a:spcBef>
                    <a:spcPts val="0"/>
                  </a:spcBef>
                  <a:spcAft>
                    <a:spcPts val="0"/>
                  </a:spcAft>
                  <a:buNone/>
                </a:pPr>
                <a:r>
                  <a:rPr b="1" lang="ja" sz="900">
                    <a:solidFill>
                      <a:srgbClr val="666666"/>
                    </a:solidFill>
                    <a:latin typeface="M PLUS Rounded 1c"/>
                    <a:ea typeface="M PLUS Rounded 1c"/>
                    <a:cs typeface="M PLUS Rounded 1c"/>
                    <a:sym typeface="M PLUS Rounded 1c"/>
                  </a:rPr>
                  <a:t>★</a:t>
                </a:r>
                <a:r>
                  <a:rPr b="1" lang="ja" sz="900">
                    <a:solidFill>
                      <a:srgbClr val="CC0000"/>
                    </a:solidFill>
                    <a:latin typeface="M PLUS Rounded 1c"/>
                    <a:ea typeface="M PLUS Rounded 1c"/>
                    <a:cs typeface="M PLUS Rounded 1c"/>
                    <a:sym typeface="M PLUS Rounded 1c"/>
                  </a:rPr>
                  <a:t>コンビニ支払い</a:t>
                </a:r>
                <a:r>
                  <a:rPr b="1" lang="ja" sz="900">
                    <a:solidFill>
                      <a:srgbClr val="666666"/>
                    </a:solidFill>
                    <a:latin typeface="M PLUS Rounded 1c"/>
                    <a:ea typeface="M PLUS Rounded 1c"/>
                    <a:cs typeface="M PLUS Rounded 1c"/>
                    <a:sym typeface="M PLUS Rounded 1c"/>
                  </a:rPr>
                  <a:t>の場合</a:t>
                </a:r>
                <a:endParaRPr b="1" sz="900">
                  <a:solidFill>
                    <a:srgbClr val="666666"/>
                  </a:solidFill>
                  <a:latin typeface="M PLUS Rounded 1c"/>
                  <a:ea typeface="M PLUS Rounded 1c"/>
                  <a:cs typeface="M PLUS Rounded 1c"/>
                  <a:sym typeface="M PLUS Rounded 1c"/>
                </a:endParaRPr>
              </a:p>
              <a:p>
                <a:pPr indent="0" lvl="0" marL="0" marR="0" rtl="0" algn="l">
                  <a:spcBef>
                    <a:spcPts val="0"/>
                  </a:spcBef>
                  <a:spcAft>
                    <a:spcPts val="0"/>
                  </a:spcAft>
                  <a:buNone/>
                </a:pPr>
                <a:r>
                  <a:rPr b="1" lang="ja" sz="900">
                    <a:solidFill>
                      <a:srgbClr val="666666"/>
                    </a:solidFill>
                    <a:latin typeface="M PLUS Rounded 1c"/>
                    <a:ea typeface="M PLUS Rounded 1c"/>
                    <a:cs typeface="M PLUS Rounded 1c"/>
                    <a:sym typeface="M PLUS Rounded 1c"/>
                  </a:rPr>
                  <a:t>　→</a:t>
                </a:r>
                <a:r>
                  <a:rPr b="1" lang="ja" sz="900">
                    <a:solidFill>
                      <a:srgbClr val="666666"/>
                    </a:solidFill>
                    <a:latin typeface="M PLUS Rounded 1c"/>
                    <a:ea typeface="M PLUS Rounded 1c"/>
                    <a:cs typeface="M PLUS Rounded 1c"/>
                    <a:sym typeface="M PLUS Rounded 1c"/>
                  </a:rPr>
                  <a:t>画面の案内をお読みいただき、</a:t>
                </a:r>
                <a:endParaRPr b="1" sz="900">
                  <a:solidFill>
                    <a:srgbClr val="666666"/>
                  </a:solidFill>
                  <a:latin typeface="M PLUS Rounded 1c"/>
                  <a:ea typeface="M PLUS Rounded 1c"/>
                  <a:cs typeface="M PLUS Rounded 1c"/>
                  <a:sym typeface="M PLUS Rounded 1c"/>
                </a:endParaRPr>
              </a:p>
              <a:p>
                <a:pPr indent="0" lvl="0" marL="0" marR="0" rtl="0" algn="l">
                  <a:spcBef>
                    <a:spcPts val="0"/>
                  </a:spcBef>
                  <a:spcAft>
                    <a:spcPts val="0"/>
                  </a:spcAft>
                  <a:buNone/>
                </a:pPr>
                <a:r>
                  <a:rPr b="1" lang="ja" sz="900">
                    <a:solidFill>
                      <a:srgbClr val="666666"/>
                    </a:solidFill>
                    <a:latin typeface="M PLUS Rounded 1c"/>
                    <a:ea typeface="M PLUS Rounded 1c"/>
                    <a:cs typeface="M PLUS Rounded 1c"/>
                    <a:sym typeface="M PLUS Rounded 1c"/>
                  </a:rPr>
                  <a:t>　　コンビニの種類を選択</a:t>
                </a:r>
                <a:endParaRPr b="1" sz="600">
                  <a:solidFill>
                    <a:srgbClr val="E73650"/>
                  </a:solidFill>
                  <a:latin typeface="M PLUS Rounded 1c"/>
                  <a:ea typeface="M PLUS Rounded 1c"/>
                  <a:cs typeface="M PLUS Rounded 1c"/>
                  <a:sym typeface="M PLUS Rounded 1c"/>
                </a:endParaRPr>
              </a:p>
            </p:txBody>
          </p:sp>
        </p:grpSp>
      </p:grpSp>
      <p:grpSp>
        <p:nvGrpSpPr>
          <p:cNvPr id="138" name="Google Shape;138;p15"/>
          <p:cNvGrpSpPr/>
          <p:nvPr/>
        </p:nvGrpSpPr>
        <p:grpSpPr>
          <a:xfrm>
            <a:off x="1008550" y="6720210"/>
            <a:ext cx="5637496" cy="968112"/>
            <a:chOff x="1198212" y="6509788"/>
            <a:chExt cx="5356800" cy="968112"/>
          </a:xfrm>
        </p:grpSpPr>
        <p:grpSp>
          <p:nvGrpSpPr>
            <p:cNvPr id="139" name="Google Shape;139;p15"/>
            <p:cNvGrpSpPr/>
            <p:nvPr/>
          </p:nvGrpSpPr>
          <p:grpSpPr>
            <a:xfrm>
              <a:off x="1198212" y="6805000"/>
              <a:ext cx="5356800" cy="672900"/>
              <a:chOff x="1121737" y="3896575"/>
              <a:chExt cx="5356800" cy="672900"/>
            </a:xfrm>
          </p:grpSpPr>
          <p:sp>
            <p:nvSpPr>
              <p:cNvPr id="140" name="Google Shape;140;p15"/>
              <p:cNvSpPr/>
              <p:nvPr/>
            </p:nvSpPr>
            <p:spPr>
              <a:xfrm>
                <a:off x="1121737" y="3896575"/>
                <a:ext cx="5356800" cy="672900"/>
              </a:xfrm>
              <a:prstGeom prst="roundRect">
                <a:avLst>
                  <a:gd fmla="val 16667" name="adj"/>
                </a:avLst>
              </a:prstGeom>
              <a:solidFill>
                <a:srgbClr val="F6EA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highlight>
                    <a:srgbClr val="E73650"/>
                  </a:highlight>
                </a:endParaRPr>
              </a:p>
            </p:txBody>
          </p:sp>
          <p:sp>
            <p:nvSpPr>
              <p:cNvPr id="141" name="Google Shape;141;p15"/>
              <p:cNvSpPr txBox="1"/>
              <p:nvPr/>
            </p:nvSpPr>
            <p:spPr>
              <a:xfrm>
                <a:off x="1770897" y="4008841"/>
                <a:ext cx="4535100" cy="4545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SzPts val="1100"/>
                  <a:buNone/>
                </a:pPr>
                <a:r>
                  <a:rPr b="1" lang="ja" sz="1200">
                    <a:solidFill>
                      <a:srgbClr val="666666"/>
                    </a:solidFill>
                    <a:latin typeface="M PLUS Rounded 1c"/>
                    <a:ea typeface="M PLUS Rounded 1c"/>
                    <a:cs typeface="M PLUS Rounded 1c"/>
                    <a:sym typeface="M PLUS Rounded 1c"/>
                  </a:rPr>
                  <a:t>入力したメールアドレス宛にREADYFORからメールが届きます。</a:t>
                </a:r>
                <a:endParaRPr b="1" sz="1200">
                  <a:solidFill>
                    <a:srgbClr val="666666"/>
                  </a:solidFill>
                  <a:latin typeface="M PLUS Rounded 1c"/>
                  <a:ea typeface="M PLUS Rounded 1c"/>
                  <a:cs typeface="M PLUS Rounded 1c"/>
                  <a:sym typeface="M PLUS Rounded 1c"/>
                </a:endParaRPr>
              </a:p>
              <a:p>
                <a:pPr indent="0" lvl="0" marL="0" marR="0" rtl="0" algn="ctr">
                  <a:spcBef>
                    <a:spcPts val="0"/>
                  </a:spcBef>
                  <a:spcAft>
                    <a:spcPts val="0"/>
                  </a:spcAft>
                  <a:buSzPts val="1100"/>
                  <a:buNone/>
                </a:pPr>
                <a:r>
                  <a:rPr b="1" lang="ja" sz="1200">
                    <a:solidFill>
                      <a:srgbClr val="666666"/>
                    </a:solidFill>
                    <a:latin typeface="M PLUS Rounded 1c"/>
                    <a:ea typeface="M PLUS Rounded 1c"/>
                    <a:cs typeface="M PLUS Rounded 1c"/>
                    <a:sym typeface="M PLUS Rounded 1c"/>
                  </a:rPr>
                  <a:t>受信したメールの本文内にあるURLをタップしてください。</a:t>
                </a:r>
                <a:endParaRPr b="1" sz="1200">
                  <a:solidFill>
                    <a:srgbClr val="666666"/>
                  </a:solidFill>
                  <a:latin typeface="M PLUS Rounded 1c"/>
                  <a:ea typeface="M PLUS Rounded 1c"/>
                  <a:cs typeface="M PLUS Rounded 1c"/>
                  <a:sym typeface="M PLUS Rounded 1c"/>
                </a:endParaRPr>
              </a:p>
            </p:txBody>
          </p:sp>
          <p:pic>
            <p:nvPicPr>
              <p:cNvPr id="142" name="Google Shape;142;p15"/>
              <p:cNvPicPr preferRelativeResize="0"/>
              <p:nvPr/>
            </p:nvPicPr>
            <p:blipFill>
              <a:blip r:embed="rId14">
                <a:alphaModFix/>
              </a:blip>
              <a:stretch>
                <a:fillRect/>
              </a:stretch>
            </p:blipFill>
            <p:spPr>
              <a:xfrm>
                <a:off x="1319380" y="3977091"/>
                <a:ext cx="454534" cy="454550"/>
              </a:xfrm>
              <a:prstGeom prst="rect">
                <a:avLst/>
              </a:prstGeom>
              <a:noFill/>
              <a:ln>
                <a:noFill/>
              </a:ln>
            </p:spPr>
          </p:pic>
        </p:grpSp>
        <p:sp>
          <p:nvSpPr>
            <p:cNvPr id="143" name="Google Shape;143;p15"/>
            <p:cNvSpPr/>
            <p:nvPr/>
          </p:nvSpPr>
          <p:spPr>
            <a:xfrm>
              <a:off x="1393250" y="6509788"/>
              <a:ext cx="322200" cy="295200"/>
            </a:xfrm>
            <a:prstGeom prst="triangle">
              <a:avLst>
                <a:gd fmla="val 46360" name="adj"/>
              </a:avLst>
            </a:prstGeom>
            <a:solidFill>
              <a:srgbClr val="F6EAE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4" name="Google Shape;144;p15"/>
          <p:cNvSpPr txBox="1"/>
          <p:nvPr/>
        </p:nvSpPr>
        <p:spPr>
          <a:xfrm>
            <a:off x="2842725" y="6573175"/>
            <a:ext cx="21291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 sz="600">
                <a:solidFill>
                  <a:srgbClr val="E73650"/>
                </a:solidFill>
                <a:latin typeface="M PLUS Rounded 1c"/>
                <a:ea typeface="M PLUS Rounded 1c"/>
                <a:cs typeface="M PLUS Rounded 1c"/>
                <a:sym typeface="M PLUS Rounded 1c"/>
              </a:rPr>
              <a:t>※</a:t>
            </a:r>
            <a:r>
              <a:rPr b="1" lang="ja" sz="600">
                <a:solidFill>
                  <a:srgbClr val="E73650"/>
                </a:solidFill>
                <a:latin typeface="M PLUS Rounded 1c"/>
                <a:ea typeface="M PLUS Rounded 1c"/>
                <a:cs typeface="M PLUS Rounded 1c"/>
                <a:sym typeface="M PLUS Rounded 1c"/>
              </a:rPr>
              <a:t>コンビニ支払いは、</a:t>
            </a:r>
            <a:r>
              <a:rPr b="1" lang="ja" sz="600">
                <a:solidFill>
                  <a:srgbClr val="E73650"/>
                </a:solidFill>
                <a:latin typeface="M PLUS Rounded 1c"/>
                <a:ea typeface="M PLUS Rounded 1c"/>
                <a:cs typeface="M PLUS Rounded 1c"/>
                <a:sym typeface="M PLUS Rounded 1c"/>
              </a:rPr>
              <a:t>ファミリーマート、ローソン、ミニストップのみ対応です。</a:t>
            </a:r>
            <a:r>
              <a:rPr b="1" lang="ja" sz="600">
                <a:solidFill>
                  <a:srgbClr val="E73650"/>
                </a:solidFill>
                <a:latin typeface="M PLUS Rounded 1c"/>
                <a:ea typeface="M PLUS Rounded 1c"/>
                <a:cs typeface="M PLUS Rounded 1c"/>
                <a:sym typeface="M PLUS Rounded 1c"/>
              </a:rPr>
              <a:t>寄付</a:t>
            </a:r>
            <a:r>
              <a:rPr b="1" lang="ja" sz="600">
                <a:solidFill>
                  <a:srgbClr val="E73650"/>
                </a:solidFill>
                <a:latin typeface="M PLUS Rounded 1c"/>
                <a:ea typeface="M PLUS Rounded 1c"/>
                <a:cs typeface="M PLUS Rounded 1c"/>
                <a:sym typeface="M PLUS Rounded 1c"/>
              </a:rPr>
              <a:t>金額＋システム利用料の合計金額が30万円未満のご</a:t>
            </a:r>
            <a:r>
              <a:rPr b="1" lang="ja" sz="600">
                <a:solidFill>
                  <a:srgbClr val="E73650"/>
                </a:solidFill>
                <a:latin typeface="M PLUS Rounded 1c"/>
                <a:ea typeface="M PLUS Rounded 1c"/>
                <a:cs typeface="M PLUS Rounded 1c"/>
                <a:sym typeface="M PLUS Rounded 1c"/>
              </a:rPr>
              <a:t>寄付</a:t>
            </a:r>
            <a:r>
              <a:rPr b="1" lang="ja" sz="600">
                <a:solidFill>
                  <a:srgbClr val="E73650"/>
                </a:solidFill>
                <a:latin typeface="M PLUS Rounded 1c"/>
                <a:ea typeface="M PLUS Rounded 1c"/>
                <a:cs typeface="M PLUS Rounded 1c"/>
                <a:sym typeface="M PLUS Rounded 1c"/>
              </a:rPr>
              <a:t>でご利用いただけます。</a:t>
            </a:r>
            <a:endParaRPr b="1" sz="600">
              <a:solidFill>
                <a:srgbClr val="E73650"/>
              </a:solidFill>
              <a:latin typeface="M PLUS Rounded 1c"/>
              <a:ea typeface="M PLUS Rounded 1c"/>
              <a:cs typeface="M PLUS Rounded 1c"/>
              <a:sym typeface="M PLUS Rounded 1c"/>
            </a:endParaRPr>
          </a:p>
        </p:txBody>
      </p:sp>
      <p:pic>
        <p:nvPicPr>
          <p:cNvPr id="145" name="Google Shape;145;p15"/>
          <p:cNvPicPr preferRelativeResize="0"/>
          <p:nvPr/>
        </p:nvPicPr>
        <p:blipFill>
          <a:blip r:embed="rId3">
            <a:alphaModFix/>
          </a:blip>
          <a:stretch>
            <a:fillRect/>
          </a:stretch>
        </p:blipFill>
        <p:spPr>
          <a:xfrm>
            <a:off x="2875425" y="4481775"/>
            <a:ext cx="2089875" cy="2089875"/>
          </a:xfrm>
          <a:prstGeom prst="rect">
            <a:avLst/>
          </a:prstGeom>
          <a:noFill/>
          <a:ln>
            <a:noFill/>
          </a:ln>
        </p:spPr>
      </p:pic>
      <p:pic>
        <p:nvPicPr>
          <p:cNvPr id="146" name="Google Shape;146;p15"/>
          <p:cNvPicPr preferRelativeResize="0"/>
          <p:nvPr/>
        </p:nvPicPr>
        <p:blipFill rotWithShape="1">
          <a:blip r:embed="rId15">
            <a:alphaModFix/>
          </a:blip>
          <a:srcRect b="54826" l="0" r="0" t="2856"/>
          <a:stretch/>
        </p:blipFill>
        <p:spPr>
          <a:xfrm>
            <a:off x="3370300" y="5006625"/>
            <a:ext cx="1116725" cy="931563"/>
          </a:xfrm>
          <a:prstGeom prst="rect">
            <a:avLst/>
          </a:prstGeom>
          <a:noFill/>
          <a:ln>
            <a:noFill/>
          </a:ln>
        </p:spPr>
      </p:pic>
      <p:sp>
        <p:nvSpPr>
          <p:cNvPr id="147" name="Google Shape;147;p15"/>
          <p:cNvSpPr/>
          <p:nvPr/>
        </p:nvSpPr>
        <p:spPr>
          <a:xfrm>
            <a:off x="3283875" y="5172550"/>
            <a:ext cx="1288800" cy="592800"/>
          </a:xfrm>
          <a:prstGeom prst="roundRect">
            <a:avLst>
              <a:gd fmla="val 16667" name="adj"/>
            </a:avLst>
          </a:prstGeom>
          <a:noFill/>
          <a:ln cap="flat" cmpd="sng" w="9525">
            <a:solidFill>
              <a:srgbClr val="CC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48" name="Google Shape;148;p15"/>
          <p:cNvPicPr preferRelativeResize="0"/>
          <p:nvPr/>
        </p:nvPicPr>
        <p:blipFill rotWithShape="1">
          <a:blip r:embed="rId16">
            <a:alphaModFix/>
          </a:blip>
          <a:srcRect b="0" l="1475" r="1465" t="0"/>
          <a:stretch/>
        </p:blipFill>
        <p:spPr>
          <a:xfrm>
            <a:off x="3284325" y="4657338"/>
            <a:ext cx="1288675" cy="256350"/>
          </a:xfrm>
          <a:prstGeom prst="rect">
            <a:avLst/>
          </a:prstGeom>
          <a:noFill/>
          <a:ln>
            <a:noFill/>
          </a:ln>
        </p:spPr>
      </p:pic>
      <p:grpSp>
        <p:nvGrpSpPr>
          <p:cNvPr id="149" name="Google Shape;149;p15"/>
          <p:cNvGrpSpPr/>
          <p:nvPr/>
        </p:nvGrpSpPr>
        <p:grpSpPr>
          <a:xfrm>
            <a:off x="2678563" y="4002925"/>
            <a:ext cx="2267675" cy="435000"/>
            <a:chOff x="2613413" y="4804213"/>
            <a:chExt cx="2267675" cy="435000"/>
          </a:xfrm>
        </p:grpSpPr>
        <p:sp>
          <p:nvSpPr>
            <p:cNvPr id="150" name="Google Shape;150;p15"/>
            <p:cNvSpPr/>
            <p:nvPr/>
          </p:nvSpPr>
          <p:spPr>
            <a:xfrm>
              <a:off x="2613413" y="4804213"/>
              <a:ext cx="435000" cy="435000"/>
            </a:xfrm>
            <a:prstGeom prst="flowChartConnector">
              <a:avLst/>
            </a:prstGeom>
            <a:solidFill>
              <a:srgbClr val="F3F3F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ja">
                  <a:solidFill>
                    <a:srgbClr val="666666"/>
                  </a:solidFill>
                  <a:latin typeface="M PLUS Rounded 1c"/>
                  <a:ea typeface="M PLUS Rounded 1c"/>
                  <a:cs typeface="M PLUS Rounded 1c"/>
                  <a:sym typeface="M PLUS Rounded 1c"/>
                </a:rPr>
                <a:t>5</a:t>
              </a:r>
              <a:endParaRPr b="1">
                <a:solidFill>
                  <a:srgbClr val="666666"/>
                </a:solidFill>
                <a:latin typeface="M PLUS Rounded 1c"/>
                <a:ea typeface="M PLUS Rounded 1c"/>
                <a:cs typeface="M PLUS Rounded 1c"/>
                <a:sym typeface="M PLUS Rounded 1c"/>
              </a:endParaRPr>
            </a:p>
          </p:txBody>
        </p:sp>
        <p:sp>
          <p:nvSpPr>
            <p:cNvPr id="151" name="Google Shape;151;p15"/>
            <p:cNvSpPr txBox="1"/>
            <p:nvPr/>
          </p:nvSpPr>
          <p:spPr>
            <a:xfrm>
              <a:off x="2919688" y="4853581"/>
              <a:ext cx="1961400" cy="3363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SzPts val="1100"/>
                <a:buNone/>
              </a:pPr>
              <a:r>
                <a:rPr b="1" lang="ja" sz="900">
                  <a:solidFill>
                    <a:srgbClr val="666666"/>
                  </a:solidFill>
                  <a:latin typeface="M PLUS Rounded 1c"/>
                  <a:ea typeface="M PLUS Rounded 1c"/>
                  <a:cs typeface="M PLUS Rounded 1c"/>
                  <a:sym typeface="M PLUS Rounded 1c"/>
                </a:rPr>
                <a:t>支払い方法を選択する</a:t>
              </a:r>
              <a:endParaRPr b="1" sz="900">
                <a:solidFill>
                  <a:srgbClr val="666666"/>
                </a:solidFill>
                <a:latin typeface="M PLUS Rounded 1c"/>
                <a:ea typeface="M PLUS Rounded 1c"/>
                <a:cs typeface="M PLUS Rounded 1c"/>
                <a:sym typeface="M PLUS Rounded 1c"/>
              </a:endParaRPr>
            </a:p>
          </p:txBody>
        </p:sp>
      </p:grpSp>
      <p:grpSp>
        <p:nvGrpSpPr>
          <p:cNvPr id="152" name="Google Shape;152;p15"/>
          <p:cNvGrpSpPr/>
          <p:nvPr/>
        </p:nvGrpSpPr>
        <p:grpSpPr>
          <a:xfrm>
            <a:off x="234150" y="4010200"/>
            <a:ext cx="2403000" cy="435000"/>
            <a:chOff x="5113875" y="1245450"/>
            <a:chExt cx="2403000" cy="435000"/>
          </a:xfrm>
        </p:grpSpPr>
        <p:sp>
          <p:nvSpPr>
            <p:cNvPr id="153" name="Google Shape;153;p15"/>
            <p:cNvSpPr txBox="1"/>
            <p:nvPr/>
          </p:nvSpPr>
          <p:spPr>
            <a:xfrm>
              <a:off x="5357775" y="1270125"/>
              <a:ext cx="2159100" cy="3309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ja" sz="900">
                  <a:solidFill>
                    <a:srgbClr val="666666"/>
                  </a:solidFill>
                  <a:latin typeface="M PLUS Rounded 1c"/>
                  <a:ea typeface="M PLUS Rounded 1c"/>
                  <a:cs typeface="M PLUS Rounded 1c"/>
                  <a:sym typeface="M PLUS Rounded 1c"/>
                </a:rPr>
                <a:t>情報を入力し</a:t>
              </a:r>
              <a:endParaRPr b="1" sz="900">
                <a:solidFill>
                  <a:srgbClr val="666666"/>
                </a:solidFill>
                <a:latin typeface="M PLUS Rounded 1c"/>
                <a:ea typeface="M PLUS Rounded 1c"/>
                <a:cs typeface="M PLUS Rounded 1c"/>
                <a:sym typeface="M PLUS Rounded 1c"/>
              </a:endParaRPr>
            </a:p>
            <a:p>
              <a:pPr indent="0" lvl="0" marL="0" marR="0" rtl="0" algn="ctr">
                <a:spcBef>
                  <a:spcPts val="0"/>
                </a:spcBef>
                <a:spcAft>
                  <a:spcPts val="0"/>
                </a:spcAft>
                <a:buNone/>
              </a:pPr>
              <a:r>
                <a:rPr b="1" lang="ja" sz="900">
                  <a:solidFill>
                    <a:srgbClr val="FFFFFF"/>
                  </a:solidFill>
                  <a:highlight>
                    <a:srgbClr val="E73650"/>
                  </a:highlight>
                  <a:latin typeface="M PLUS Rounded 1c"/>
                  <a:ea typeface="M PLUS Rounded 1c"/>
                  <a:cs typeface="M PLUS Rounded 1c"/>
                  <a:sym typeface="M PLUS Rounded 1c"/>
                </a:rPr>
                <a:t>メールアドレスで登録</a:t>
              </a:r>
              <a:r>
                <a:rPr b="1" lang="ja" sz="900">
                  <a:solidFill>
                    <a:srgbClr val="666666"/>
                  </a:solidFill>
                  <a:latin typeface="M PLUS Rounded 1c"/>
                  <a:ea typeface="M PLUS Rounded 1c"/>
                  <a:cs typeface="M PLUS Rounded 1c"/>
                  <a:sym typeface="M PLUS Rounded 1c"/>
                </a:rPr>
                <a:t>をクリック</a:t>
              </a:r>
              <a:endParaRPr b="1" sz="900">
                <a:solidFill>
                  <a:srgbClr val="666666"/>
                </a:solidFill>
                <a:latin typeface="M PLUS Rounded 1c"/>
                <a:ea typeface="M PLUS Rounded 1c"/>
                <a:cs typeface="M PLUS Rounded 1c"/>
                <a:sym typeface="M PLUS Rounded 1c"/>
              </a:endParaRPr>
            </a:p>
          </p:txBody>
        </p:sp>
        <p:sp>
          <p:nvSpPr>
            <p:cNvPr id="154" name="Google Shape;154;p15"/>
            <p:cNvSpPr/>
            <p:nvPr/>
          </p:nvSpPr>
          <p:spPr>
            <a:xfrm>
              <a:off x="5113875" y="1245450"/>
              <a:ext cx="435000" cy="435000"/>
            </a:xfrm>
            <a:prstGeom prst="flowChartConnector">
              <a:avLst/>
            </a:prstGeom>
            <a:solidFill>
              <a:srgbClr val="F3F3F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ja">
                  <a:solidFill>
                    <a:srgbClr val="666666"/>
                  </a:solidFill>
                  <a:latin typeface="M PLUS Rounded 1c"/>
                  <a:ea typeface="M PLUS Rounded 1c"/>
                  <a:cs typeface="M PLUS Rounded 1c"/>
                  <a:sym typeface="M PLUS Rounded 1c"/>
                </a:rPr>
                <a:t>4</a:t>
              </a:r>
              <a:endParaRPr b="1">
                <a:solidFill>
                  <a:srgbClr val="666666"/>
                </a:solidFill>
                <a:latin typeface="M PLUS Rounded 1c"/>
                <a:ea typeface="M PLUS Rounded 1c"/>
                <a:cs typeface="M PLUS Rounded 1c"/>
                <a:sym typeface="M PLUS Rounded 1c"/>
              </a:endParaRPr>
            </a:p>
          </p:txBody>
        </p:sp>
      </p:grpSp>
      <p:pic>
        <p:nvPicPr>
          <p:cNvPr id="155" name="Google Shape;155;p15"/>
          <p:cNvPicPr preferRelativeResize="0"/>
          <p:nvPr/>
        </p:nvPicPr>
        <p:blipFill>
          <a:blip r:embed="rId3">
            <a:alphaModFix/>
          </a:blip>
          <a:stretch>
            <a:fillRect/>
          </a:stretch>
        </p:blipFill>
        <p:spPr>
          <a:xfrm>
            <a:off x="436263" y="4492188"/>
            <a:ext cx="2089875" cy="2089850"/>
          </a:xfrm>
          <a:prstGeom prst="rect">
            <a:avLst/>
          </a:prstGeom>
          <a:noFill/>
          <a:ln>
            <a:noFill/>
          </a:ln>
        </p:spPr>
      </p:pic>
      <p:pic>
        <p:nvPicPr>
          <p:cNvPr id="156" name="Google Shape;156;p15"/>
          <p:cNvPicPr preferRelativeResize="0"/>
          <p:nvPr/>
        </p:nvPicPr>
        <p:blipFill>
          <a:blip r:embed="rId17">
            <a:alphaModFix/>
          </a:blip>
          <a:stretch>
            <a:fillRect/>
          </a:stretch>
        </p:blipFill>
        <p:spPr>
          <a:xfrm>
            <a:off x="862512" y="4742700"/>
            <a:ext cx="1186428" cy="1206588"/>
          </a:xfrm>
          <a:prstGeom prst="rect">
            <a:avLst/>
          </a:prstGeom>
          <a:noFill/>
          <a:ln>
            <a:noFill/>
          </a:ln>
        </p:spPr>
      </p:pic>
      <p:sp>
        <p:nvSpPr>
          <p:cNvPr id="157" name="Google Shape;157;p15"/>
          <p:cNvSpPr/>
          <p:nvPr/>
        </p:nvSpPr>
        <p:spPr>
          <a:xfrm>
            <a:off x="862476" y="4638100"/>
            <a:ext cx="1269900" cy="1111200"/>
          </a:xfrm>
          <a:prstGeom prst="roundRect">
            <a:avLst>
              <a:gd fmla="val 16667" name="adj"/>
            </a:avLst>
          </a:prstGeom>
          <a:noFill/>
          <a:ln cap="flat" cmpd="sng" w="9525">
            <a:solidFill>
              <a:srgbClr val="CC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58" name="Google Shape;158;p15"/>
          <p:cNvPicPr preferRelativeResize="0"/>
          <p:nvPr/>
        </p:nvPicPr>
        <p:blipFill>
          <a:blip r:embed="rId18">
            <a:alphaModFix/>
          </a:blip>
          <a:stretch>
            <a:fillRect/>
          </a:stretch>
        </p:blipFill>
        <p:spPr>
          <a:xfrm>
            <a:off x="947215" y="5835026"/>
            <a:ext cx="1031923" cy="454550"/>
          </a:xfrm>
          <a:prstGeom prst="rect">
            <a:avLst/>
          </a:prstGeom>
          <a:noFill/>
          <a:ln>
            <a:noFill/>
          </a:ln>
        </p:spPr>
      </p:pic>
      <p:sp>
        <p:nvSpPr>
          <p:cNvPr id="159" name="Google Shape;159;p15"/>
          <p:cNvSpPr/>
          <p:nvPr/>
        </p:nvSpPr>
        <p:spPr>
          <a:xfrm rot="-2021404">
            <a:off x="1634829" y="6157001"/>
            <a:ext cx="203353" cy="276574"/>
          </a:xfrm>
          <a:prstGeom prst="upArrow">
            <a:avLst>
              <a:gd fmla="val 35708" name="adj1"/>
              <a:gd fmla="val 91255" name="adj2"/>
            </a:avLst>
          </a:prstGeom>
          <a:solidFill>
            <a:srgbClr val="CC0000"/>
          </a:solidFill>
          <a:ln cap="flat" cmpd="sng" w="285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0" name="Google Shape;160;p15"/>
          <p:cNvGrpSpPr/>
          <p:nvPr/>
        </p:nvGrpSpPr>
        <p:grpSpPr>
          <a:xfrm>
            <a:off x="5137400" y="1253113"/>
            <a:ext cx="2345425" cy="2566675"/>
            <a:chOff x="2643288" y="1250625"/>
            <a:chExt cx="2345425" cy="2566675"/>
          </a:xfrm>
        </p:grpSpPr>
        <p:grpSp>
          <p:nvGrpSpPr>
            <p:cNvPr id="161" name="Google Shape;161;p15"/>
            <p:cNvGrpSpPr/>
            <p:nvPr/>
          </p:nvGrpSpPr>
          <p:grpSpPr>
            <a:xfrm>
              <a:off x="2643288" y="1250625"/>
              <a:ext cx="2345425" cy="441138"/>
              <a:chOff x="2622550" y="1245463"/>
              <a:chExt cx="2345425" cy="441138"/>
            </a:xfrm>
          </p:grpSpPr>
          <p:sp>
            <p:nvSpPr>
              <p:cNvPr id="162" name="Google Shape;162;p15"/>
              <p:cNvSpPr txBox="1"/>
              <p:nvPr/>
            </p:nvSpPr>
            <p:spPr>
              <a:xfrm>
                <a:off x="2904575" y="1255800"/>
                <a:ext cx="2063400" cy="4308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Font typeface="Arial"/>
                  <a:buNone/>
                </a:pPr>
                <a:r>
                  <a:rPr b="1" lang="ja" sz="900">
                    <a:solidFill>
                      <a:schemeClr val="lt1"/>
                    </a:solidFill>
                    <a:highlight>
                      <a:srgbClr val="E73650"/>
                    </a:highlight>
                    <a:latin typeface="M PLUS Rounded 1c"/>
                    <a:ea typeface="M PLUS Rounded 1c"/>
                    <a:cs typeface="M PLUS Rounded 1c"/>
                    <a:sym typeface="M PLUS Rounded 1c"/>
                  </a:rPr>
                  <a:t>はじめて利用する方は新規登録へ</a:t>
                </a:r>
                <a:endParaRPr b="1" sz="900">
                  <a:solidFill>
                    <a:srgbClr val="FFFFFF"/>
                  </a:solidFill>
                  <a:highlight>
                    <a:srgbClr val="E73650"/>
                  </a:highlight>
                  <a:latin typeface="M PLUS Rounded 1c"/>
                  <a:ea typeface="M PLUS Rounded 1c"/>
                  <a:cs typeface="M PLUS Rounded 1c"/>
                  <a:sym typeface="M PLUS Rounded 1c"/>
                </a:endParaRPr>
              </a:p>
              <a:p>
                <a:pPr indent="0" lvl="0" marL="0" marR="0" rtl="0" algn="ctr">
                  <a:spcBef>
                    <a:spcPts val="0"/>
                  </a:spcBef>
                  <a:spcAft>
                    <a:spcPts val="0"/>
                  </a:spcAft>
                  <a:buNone/>
                </a:pPr>
                <a:r>
                  <a:rPr b="1" lang="ja" sz="900">
                    <a:solidFill>
                      <a:srgbClr val="666666"/>
                    </a:solidFill>
                    <a:latin typeface="M PLUS Rounded 1c"/>
                    <a:ea typeface="M PLUS Rounded 1c"/>
                    <a:cs typeface="M PLUS Rounded 1c"/>
                    <a:sym typeface="M PLUS Rounded 1c"/>
                  </a:rPr>
                  <a:t>をクリック</a:t>
                </a:r>
                <a:endParaRPr b="1" sz="900">
                  <a:solidFill>
                    <a:srgbClr val="666666"/>
                  </a:solidFill>
                  <a:latin typeface="M PLUS Rounded 1c"/>
                  <a:ea typeface="M PLUS Rounded 1c"/>
                  <a:cs typeface="M PLUS Rounded 1c"/>
                  <a:sym typeface="M PLUS Rounded 1c"/>
                </a:endParaRPr>
              </a:p>
            </p:txBody>
          </p:sp>
          <p:sp>
            <p:nvSpPr>
              <p:cNvPr id="163" name="Google Shape;163;p15"/>
              <p:cNvSpPr/>
              <p:nvPr/>
            </p:nvSpPr>
            <p:spPr>
              <a:xfrm>
                <a:off x="2622550" y="1245463"/>
                <a:ext cx="435000" cy="435000"/>
              </a:xfrm>
              <a:prstGeom prst="flowChartConnector">
                <a:avLst/>
              </a:prstGeom>
              <a:solidFill>
                <a:srgbClr val="F3F3F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ja">
                    <a:solidFill>
                      <a:srgbClr val="666666"/>
                    </a:solidFill>
                    <a:latin typeface="M PLUS Rounded 1c"/>
                    <a:ea typeface="M PLUS Rounded 1c"/>
                    <a:cs typeface="M PLUS Rounded 1c"/>
                    <a:sym typeface="M PLUS Rounded 1c"/>
                  </a:rPr>
                  <a:t>3</a:t>
                </a:r>
                <a:endParaRPr b="1">
                  <a:solidFill>
                    <a:srgbClr val="666666"/>
                  </a:solidFill>
                  <a:latin typeface="M PLUS Rounded 1c"/>
                  <a:ea typeface="M PLUS Rounded 1c"/>
                  <a:cs typeface="M PLUS Rounded 1c"/>
                  <a:sym typeface="M PLUS Rounded 1c"/>
                </a:endParaRPr>
              </a:p>
            </p:txBody>
          </p:sp>
        </p:grpSp>
        <p:grpSp>
          <p:nvGrpSpPr>
            <p:cNvPr id="164" name="Google Shape;164;p15"/>
            <p:cNvGrpSpPr/>
            <p:nvPr/>
          </p:nvGrpSpPr>
          <p:grpSpPr>
            <a:xfrm>
              <a:off x="2863125" y="1727450"/>
              <a:ext cx="2089875" cy="2089850"/>
              <a:chOff x="2863125" y="1727450"/>
              <a:chExt cx="2089875" cy="2089850"/>
            </a:xfrm>
          </p:grpSpPr>
          <p:pic>
            <p:nvPicPr>
              <p:cNvPr id="165" name="Google Shape;165;p15"/>
              <p:cNvPicPr preferRelativeResize="0"/>
              <p:nvPr/>
            </p:nvPicPr>
            <p:blipFill>
              <a:blip r:embed="rId3">
                <a:alphaModFix/>
              </a:blip>
              <a:stretch>
                <a:fillRect/>
              </a:stretch>
            </p:blipFill>
            <p:spPr>
              <a:xfrm>
                <a:off x="2863125" y="1727450"/>
                <a:ext cx="2089875" cy="2089850"/>
              </a:xfrm>
              <a:prstGeom prst="rect">
                <a:avLst/>
              </a:prstGeom>
              <a:noFill/>
              <a:ln>
                <a:noFill/>
              </a:ln>
            </p:spPr>
          </p:pic>
          <p:pic>
            <p:nvPicPr>
              <p:cNvPr id="166" name="Google Shape;166;p15"/>
              <p:cNvPicPr preferRelativeResize="0"/>
              <p:nvPr/>
            </p:nvPicPr>
            <p:blipFill rotWithShape="1">
              <a:blip r:embed="rId19">
                <a:alphaModFix/>
              </a:blip>
              <a:srcRect b="4248" l="0" r="0" t="17363"/>
              <a:stretch/>
            </p:blipFill>
            <p:spPr>
              <a:xfrm>
                <a:off x="3311563" y="1888364"/>
                <a:ext cx="1186500" cy="1639750"/>
              </a:xfrm>
              <a:prstGeom prst="rect">
                <a:avLst/>
              </a:prstGeom>
              <a:noFill/>
              <a:ln>
                <a:noFill/>
              </a:ln>
            </p:spPr>
          </p:pic>
          <p:sp>
            <p:nvSpPr>
              <p:cNvPr id="167" name="Google Shape;167;p15"/>
              <p:cNvSpPr/>
              <p:nvPr/>
            </p:nvSpPr>
            <p:spPr>
              <a:xfrm rot="-2021404">
                <a:off x="4246329" y="1985739"/>
                <a:ext cx="203353" cy="276574"/>
              </a:xfrm>
              <a:prstGeom prst="upArrow">
                <a:avLst>
                  <a:gd fmla="val 35708" name="adj1"/>
                  <a:gd fmla="val 91255" name="adj2"/>
                </a:avLst>
              </a:prstGeom>
              <a:solidFill>
                <a:srgbClr val="CC0000"/>
              </a:solidFill>
              <a:ln cap="flat" cmpd="sng" w="285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pic>
        <p:nvPicPr>
          <p:cNvPr id="168" name="Google Shape;168;p15"/>
          <p:cNvPicPr preferRelativeResize="0"/>
          <p:nvPr/>
        </p:nvPicPr>
        <p:blipFill rotWithShape="1">
          <a:blip r:embed="rId16">
            <a:alphaModFix/>
          </a:blip>
          <a:srcRect b="0" l="1475" r="1465" t="0"/>
          <a:stretch/>
        </p:blipFill>
        <p:spPr>
          <a:xfrm>
            <a:off x="5754213" y="4657713"/>
            <a:ext cx="1288675" cy="256350"/>
          </a:xfrm>
          <a:prstGeom prst="rect">
            <a:avLst/>
          </a:prstGeom>
          <a:noFill/>
          <a:ln>
            <a:noFill/>
          </a:ln>
        </p:spPr>
      </p:pic>
      <p:pic>
        <p:nvPicPr>
          <p:cNvPr id="169" name="Google Shape;169;p15"/>
          <p:cNvPicPr preferRelativeResize="0"/>
          <p:nvPr/>
        </p:nvPicPr>
        <p:blipFill>
          <a:blip r:embed="rId3">
            <a:alphaModFix/>
          </a:blip>
          <a:stretch>
            <a:fillRect/>
          </a:stretch>
        </p:blipFill>
        <p:spPr>
          <a:xfrm>
            <a:off x="5334000" y="8356850"/>
            <a:ext cx="2089875" cy="2089850"/>
          </a:xfrm>
          <a:prstGeom prst="rect">
            <a:avLst/>
          </a:prstGeom>
          <a:noFill/>
          <a:ln>
            <a:noFill/>
          </a:ln>
        </p:spPr>
      </p:pic>
      <p:pic>
        <p:nvPicPr>
          <p:cNvPr descr="readyfor-logo" id="170" name="Google Shape;170;p15"/>
          <p:cNvPicPr preferRelativeResize="0"/>
          <p:nvPr/>
        </p:nvPicPr>
        <p:blipFill>
          <a:blip r:embed="rId20">
            <a:alphaModFix/>
          </a:blip>
          <a:stretch>
            <a:fillRect/>
          </a:stretch>
        </p:blipFill>
        <p:spPr>
          <a:xfrm>
            <a:off x="5996266" y="9444696"/>
            <a:ext cx="765355" cy="168375"/>
          </a:xfrm>
          <a:prstGeom prst="rect">
            <a:avLst/>
          </a:prstGeom>
          <a:noFill/>
          <a:ln>
            <a:noFill/>
          </a:ln>
        </p:spPr>
      </p:pic>
      <p:sp>
        <p:nvSpPr>
          <p:cNvPr id="171" name="Google Shape;171;p15"/>
          <p:cNvSpPr txBox="1"/>
          <p:nvPr/>
        </p:nvSpPr>
        <p:spPr>
          <a:xfrm>
            <a:off x="5456550" y="8851150"/>
            <a:ext cx="1884000" cy="4347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b="1" lang="ja" sz="800">
                <a:solidFill>
                  <a:srgbClr val="666666"/>
                </a:solidFill>
                <a:latin typeface="M PLUS Rounded 1c"/>
                <a:ea typeface="M PLUS Rounded 1c"/>
                <a:cs typeface="M PLUS Rounded 1c"/>
                <a:sym typeface="M PLUS Rounded 1c"/>
              </a:rPr>
              <a:t>あたたかい応援を</a:t>
            </a:r>
            <a:endParaRPr b="1" sz="800">
              <a:solidFill>
                <a:srgbClr val="666666"/>
              </a:solidFill>
              <a:latin typeface="M PLUS Rounded 1c"/>
              <a:ea typeface="M PLUS Rounded 1c"/>
              <a:cs typeface="M PLUS Rounded 1c"/>
              <a:sym typeface="M PLUS Rounded 1c"/>
            </a:endParaRPr>
          </a:p>
          <a:p>
            <a:pPr indent="0" lvl="0" marL="0" rtl="0" algn="ctr">
              <a:lnSpc>
                <a:spcPct val="115000"/>
              </a:lnSpc>
              <a:spcBef>
                <a:spcPts val="0"/>
              </a:spcBef>
              <a:spcAft>
                <a:spcPts val="0"/>
              </a:spcAft>
              <a:buNone/>
            </a:pPr>
            <a:r>
              <a:rPr b="1" lang="ja" sz="800">
                <a:solidFill>
                  <a:srgbClr val="666666"/>
                </a:solidFill>
                <a:latin typeface="M PLUS Rounded 1c"/>
                <a:ea typeface="M PLUS Rounded 1c"/>
                <a:cs typeface="M PLUS Rounded 1c"/>
                <a:sym typeface="M PLUS Rounded 1c"/>
              </a:rPr>
              <a:t>ありがとうございました！</a:t>
            </a:r>
            <a:endParaRPr b="1" sz="800">
              <a:solidFill>
                <a:srgbClr val="666666"/>
              </a:solidFill>
              <a:latin typeface="M PLUS Rounded 1c"/>
              <a:ea typeface="M PLUS Rounded 1c"/>
              <a:cs typeface="M PLUS Rounded 1c"/>
              <a:sym typeface="M PLUS Rounded 1c"/>
            </a:endParaRPr>
          </a:p>
        </p:txBody>
      </p:sp>
      <p:sp>
        <p:nvSpPr>
          <p:cNvPr id="172" name="Google Shape;172;p15"/>
          <p:cNvSpPr/>
          <p:nvPr/>
        </p:nvSpPr>
        <p:spPr>
          <a:xfrm>
            <a:off x="5427900" y="9610350"/>
            <a:ext cx="1881300" cy="693000"/>
          </a:xfrm>
          <a:prstGeom prst="rect">
            <a:avLst/>
          </a:prstGeom>
          <a:solidFill>
            <a:srgbClr val="FFFFFF">
              <a:alpha val="53690"/>
            </a:srgbClr>
          </a:solidFill>
          <a:ln cap="flat" cmpd="sng" w="9525">
            <a:solidFill>
              <a:srgbClr val="CC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5"/>
          <p:cNvSpPr txBox="1"/>
          <p:nvPr/>
        </p:nvSpPr>
        <p:spPr>
          <a:xfrm>
            <a:off x="5292675" y="9651675"/>
            <a:ext cx="2089800" cy="276900"/>
          </a:xfrm>
          <a:prstGeom prst="rect">
            <a:avLst/>
          </a:prstGeom>
          <a:noFill/>
          <a:ln>
            <a:noFill/>
          </a:ln>
        </p:spPr>
        <p:txBody>
          <a:bodyPr anchorCtr="0" anchor="t" bIns="91425" lIns="91425" spcFirstLastPara="1" rIns="91425" wrap="square" tIns="91425">
            <a:noAutofit/>
          </a:bodyPr>
          <a:lstStyle/>
          <a:p>
            <a:pPr indent="0" lvl="0" marL="152400" rtl="0" algn="l">
              <a:lnSpc>
                <a:spcPct val="115000"/>
              </a:lnSpc>
              <a:spcBef>
                <a:spcPts val="300"/>
              </a:spcBef>
              <a:spcAft>
                <a:spcPts val="0"/>
              </a:spcAft>
              <a:buNone/>
            </a:pPr>
            <a:r>
              <a:rPr b="1" lang="ja" sz="900">
                <a:solidFill>
                  <a:srgbClr val="CC0000"/>
                </a:solidFill>
              </a:rPr>
              <a:t>銀行振込・コンビニ支払い</a:t>
            </a:r>
            <a:r>
              <a:rPr b="1" lang="ja" sz="900">
                <a:solidFill>
                  <a:srgbClr val="666666"/>
                </a:solidFill>
              </a:rPr>
              <a:t>の場合</a:t>
            </a:r>
            <a:endParaRPr b="1" sz="900">
              <a:solidFill>
                <a:srgbClr val="666666"/>
              </a:solidFill>
            </a:endParaRPr>
          </a:p>
          <a:p>
            <a:pPr indent="0" lvl="0" marL="152400" rtl="0" algn="l">
              <a:lnSpc>
                <a:spcPct val="115000"/>
              </a:lnSpc>
              <a:spcBef>
                <a:spcPts val="300"/>
              </a:spcBef>
              <a:spcAft>
                <a:spcPts val="0"/>
              </a:spcAft>
              <a:buNone/>
            </a:pPr>
            <a:r>
              <a:rPr b="1" lang="ja" sz="900">
                <a:solidFill>
                  <a:srgbClr val="666666"/>
                </a:solidFill>
              </a:rPr>
              <a:t>「支援履歴」から返金先情報のご設定をご確認ください。</a:t>
            </a:r>
            <a:endParaRPr b="1" sz="900">
              <a:solidFill>
                <a:srgbClr val="666666"/>
              </a:solidFill>
            </a:endParaRPr>
          </a:p>
          <a:p>
            <a:pPr indent="0" lvl="0" marL="0" rtl="0" algn="l">
              <a:spcBef>
                <a:spcPts val="300"/>
              </a:spcBef>
              <a:spcAft>
                <a:spcPts val="0"/>
              </a:spcAft>
              <a:buNone/>
            </a:pPr>
            <a:r>
              <a:t/>
            </a:r>
            <a:endParaRPr b="1" sz="900">
              <a:solidFill>
                <a:srgbClr val="666666"/>
              </a:solidFill>
              <a:latin typeface="M PLUS Rounded 1c"/>
              <a:ea typeface="M PLUS Rounded 1c"/>
              <a:cs typeface="M PLUS Rounded 1c"/>
              <a:sym typeface="M PLUS Rounded 1c"/>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