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301" r:id="rId2"/>
  </p:sldIdLst>
  <p:sldSz cx="9906000" cy="6858000" type="A4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DDDD"/>
    <a:srgbClr val="2E2300"/>
    <a:srgbClr val="F7E0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11" autoAdjust="0"/>
    <p:restoredTop sz="94533" autoAdjust="0"/>
  </p:normalViewPr>
  <p:slideViewPr>
    <p:cSldViewPr snapToGrid="0">
      <p:cViewPr varScale="1">
        <p:scale>
          <a:sx n="125" d="100"/>
          <a:sy n="125" d="100"/>
        </p:scale>
        <p:origin x="11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8206" cy="513284"/>
          </a:xfrm>
          <a:prstGeom prst="rect">
            <a:avLst/>
          </a:prstGeom>
        </p:spPr>
        <p:txBody>
          <a:bodyPr vert="horz" lIns="94661" tIns="47330" rIns="94661" bIns="47330" rtlCol="0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4202" y="0"/>
            <a:ext cx="3078206" cy="513284"/>
          </a:xfrm>
          <a:prstGeom prst="rect">
            <a:avLst/>
          </a:prstGeom>
        </p:spPr>
        <p:txBody>
          <a:bodyPr vert="horz" lIns="94661" tIns="47330" rIns="94661" bIns="47330" rtlCol="0"/>
          <a:lstStyle>
            <a:lvl1pPr algn="r">
              <a:defRPr sz="1100"/>
            </a:lvl1pPr>
          </a:lstStyle>
          <a:p>
            <a:fld id="{9C9212FE-B48F-4FD8-8BC4-786A73C0A63C}" type="datetimeFigureOut">
              <a:rPr kumimoji="1" lang="ja-JP" altLang="en-US" smtClean="0"/>
              <a:t>2024/6/10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057275" y="1279525"/>
            <a:ext cx="498951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61" tIns="47330" rIns="94661" bIns="4733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10739" y="4925236"/>
            <a:ext cx="5682588" cy="4029439"/>
          </a:xfrm>
          <a:prstGeom prst="rect">
            <a:avLst/>
          </a:prstGeom>
        </p:spPr>
        <p:txBody>
          <a:bodyPr vert="horz" lIns="94661" tIns="47330" rIns="94661" bIns="4733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721331"/>
            <a:ext cx="3078206" cy="513284"/>
          </a:xfrm>
          <a:prstGeom prst="rect">
            <a:avLst/>
          </a:prstGeom>
        </p:spPr>
        <p:txBody>
          <a:bodyPr vert="horz" lIns="94661" tIns="47330" rIns="94661" bIns="47330" rtlCol="0" anchor="b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4202" y="9721331"/>
            <a:ext cx="3078206" cy="513284"/>
          </a:xfrm>
          <a:prstGeom prst="rect">
            <a:avLst/>
          </a:prstGeom>
        </p:spPr>
        <p:txBody>
          <a:bodyPr vert="horz" lIns="94661" tIns="47330" rIns="94661" bIns="47330" rtlCol="0" anchor="b"/>
          <a:lstStyle>
            <a:lvl1pPr algn="r">
              <a:defRPr sz="1100"/>
            </a:lvl1pPr>
          </a:lstStyle>
          <a:p>
            <a:fld id="{93A8791D-31B1-4E75-84C5-8FE65E3810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5385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61B2C-9273-429D-B7A0-4FD6ADEB3A83}" type="datetimeFigureOut">
              <a:rPr kumimoji="1" lang="ja-JP" altLang="en-US" smtClean="0"/>
              <a:t>2024/6/10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90DA8-308A-47D6-9F8A-50F115200C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262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61B2C-9273-429D-B7A0-4FD6ADEB3A83}" type="datetimeFigureOut">
              <a:rPr kumimoji="1" lang="ja-JP" altLang="en-US" smtClean="0"/>
              <a:t>2024/6/10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90DA8-308A-47D6-9F8A-50F115200C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8757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61B2C-9273-429D-B7A0-4FD6ADEB3A83}" type="datetimeFigureOut">
              <a:rPr kumimoji="1" lang="ja-JP" altLang="en-US" smtClean="0"/>
              <a:t>2024/6/10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90DA8-308A-47D6-9F8A-50F115200C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7654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61B2C-9273-429D-B7A0-4FD6ADEB3A83}" type="datetimeFigureOut">
              <a:rPr kumimoji="1" lang="ja-JP" altLang="en-US" smtClean="0"/>
              <a:t>2024/6/10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90DA8-308A-47D6-9F8A-50F115200C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2170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61B2C-9273-429D-B7A0-4FD6ADEB3A83}" type="datetimeFigureOut">
              <a:rPr kumimoji="1" lang="ja-JP" altLang="en-US" smtClean="0"/>
              <a:t>2024/6/10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90DA8-308A-47D6-9F8A-50F115200C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4511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61B2C-9273-429D-B7A0-4FD6ADEB3A83}" type="datetimeFigureOut">
              <a:rPr kumimoji="1" lang="ja-JP" altLang="en-US" smtClean="0"/>
              <a:t>2024/6/10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90DA8-308A-47D6-9F8A-50F115200C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728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61B2C-9273-429D-B7A0-4FD6ADEB3A83}" type="datetimeFigureOut">
              <a:rPr kumimoji="1" lang="ja-JP" altLang="en-US" smtClean="0"/>
              <a:t>2024/6/10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90DA8-308A-47D6-9F8A-50F115200C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9001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61B2C-9273-429D-B7A0-4FD6ADEB3A83}" type="datetimeFigureOut">
              <a:rPr kumimoji="1" lang="ja-JP" altLang="en-US" smtClean="0"/>
              <a:t>2024/6/10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90DA8-308A-47D6-9F8A-50F115200C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102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61B2C-9273-429D-B7A0-4FD6ADEB3A83}" type="datetimeFigureOut">
              <a:rPr kumimoji="1" lang="ja-JP" altLang="en-US" smtClean="0"/>
              <a:t>2024/6/10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90DA8-308A-47D6-9F8A-50F115200C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128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61B2C-9273-429D-B7A0-4FD6ADEB3A83}" type="datetimeFigureOut">
              <a:rPr kumimoji="1" lang="ja-JP" altLang="en-US" smtClean="0"/>
              <a:t>2024/6/10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90DA8-308A-47D6-9F8A-50F115200C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9925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61B2C-9273-429D-B7A0-4FD6ADEB3A83}" type="datetimeFigureOut">
              <a:rPr kumimoji="1" lang="ja-JP" altLang="en-US" smtClean="0"/>
              <a:t>2024/6/10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90DA8-308A-47D6-9F8A-50F115200C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8770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61B2C-9273-429D-B7A0-4FD6ADEB3A83}" type="datetimeFigureOut">
              <a:rPr kumimoji="1" lang="ja-JP" altLang="en-US" smtClean="0"/>
              <a:t>2024/6/10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690DA8-308A-47D6-9F8A-50F115200C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4754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マップ&#10;&#10;自動的に生成された説明">
            <a:extLst>
              <a:ext uri="{FF2B5EF4-FFF2-40B4-BE49-F238E27FC236}">
                <a16:creationId xmlns:a16="http://schemas.microsoft.com/office/drawing/2014/main" id="{6C3753E0-1786-49A0-97B9-C2151E96E5A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76118"/>
            <a:ext cx="6256692" cy="4718734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CB4F1026-3DE9-4157-B0C8-200B8F190E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9827" y="575287"/>
            <a:ext cx="3346173" cy="186726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5128C5D-27DB-4947-8805-B39B3762E642}"/>
              </a:ext>
            </a:extLst>
          </p:cNvPr>
          <p:cNvSpPr txBox="1"/>
          <p:nvPr/>
        </p:nvSpPr>
        <p:spPr>
          <a:xfrm>
            <a:off x="904461" y="2031690"/>
            <a:ext cx="324346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000" b="1" i="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基準風速とは</a:t>
            </a:r>
            <a:r>
              <a:rPr lang="ja-JP" altLang="en-US" sz="1000" b="0" i="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国土交通省が各地方に対して決めた値で、</a:t>
            </a:r>
            <a:r>
              <a:rPr lang="ja-JP" altLang="en-US" sz="1000" b="1" i="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高さ</a:t>
            </a:r>
            <a:r>
              <a:rPr lang="en-US" altLang="ja-JP" sz="1000" b="1" i="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10m</a:t>
            </a:r>
            <a:r>
              <a:rPr lang="ja-JP" altLang="en-US" sz="1000" b="1" i="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における</a:t>
            </a:r>
            <a:r>
              <a:rPr lang="en-US" altLang="ja-JP" sz="1000" b="1" i="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r>
              <a:rPr lang="ja-JP" altLang="en-US" sz="1000" b="1" i="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分間の平均風速</a:t>
            </a:r>
            <a:r>
              <a:rPr lang="ja-JP" altLang="en-US" sz="1000" b="0" i="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を指し、各地方における過去の記録に基づいた風害の程度で</a:t>
            </a:r>
            <a:r>
              <a:rPr lang="en-US" altLang="ja-JP" sz="1000" b="1" i="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30m/s</a:t>
            </a:r>
            <a:r>
              <a:rPr lang="ja-JP" altLang="en-US" sz="1000" b="1" i="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lang="en-US" altLang="ja-JP" sz="1000" b="1" i="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46m/s</a:t>
            </a:r>
            <a:r>
              <a:rPr lang="ja-JP" altLang="en-US" sz="1000" b="0" i="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US" altLang="ja-JP" sz="1000" b="0" i="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2015</a:t>
            </a:r>
            <a:r>
              <a:rPr lang="ja-JP" altLang="en-US" sz="1000" b="0" i="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年度 建築物の構造関係技術基準解説書より）と決められた数値</a:t>
            </a:r>
            <a:r>
              <a:rPr lang="ja-JP" altLang="en-US" sz="10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です。</a:t>
            </a:r>
            <a:endParaRPr lang="ja-JP" altLang="en-US" sz="1000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3C2EB61A-8A1B-421D-B977-9CBA4473AE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1225" y="2494928"/>
            <a:ext cx="3914775" cy="4200525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6BFB4480-10EB-4136-8667-BD30B800C0F6}"/>
              </a:ext>
            </a:extLst>
          </p:cNvPr>
          <p:cNvSpPr txBox="1"/>
          <p:nvPr/>
        </p:nvSpPr>
        <p:spPr>
          <a:xfrm>
            <a:off x="9554817" y="6520070"/>
            <a:ext cx="351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５</a:t>
            </a:r>
          </a:p>
        </p:txBody>
      </p:sp>
    </p:spTree>
    <p:extLst>
      <p:ext uri="{BB962C8B-B14F-4D97-AF65-F5344CB8AC3E}">
        <p14:creationId xmlns:p14="http://schemas.microsoft.com/office/powerpoint/2010/main" val="26790512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6544</TotalTime>
  <Words>63</Words>
  <Application>Microsoft Office PowerPoint</Application>
  <PresentationFormat>A4 210 x 297 mm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松場一也</dc:creator>
  <cp:lastModifiedBy>松場 一也</cp:lastModifiedBy>
  <cp:revision>131</cp:revision>
  <cp:lastPrinted>2024-06-05T09:11:39Z</cp:lastPrinted>
  <dcterms:created xsi:type="dcterms:W3CDTF">2023-04-19T07:44:27Z</dcterms:created>
  <dcterms:modified xsi:type="dcterms:W3CDTF">2024-06-11T00:03:23Z</dcterms:modified>
</cp:coreProperties>
</file>