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2248" y="12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56F-1519-4812-A7DE-0E6DCA6EC693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8249-6A6A-4FD1-AC48-45E31C3FA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4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56F-1519-4812-A7DE-0E6DCA6EC693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8249-6A6A-4FD1-AC48-45E31C3FA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89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56F-1519-4812-A7DE-0E6DCA6EC693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8249-6A6A-4FD1-AC48-45E31C3FA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87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56F-1519-4812-A7DE-0E6DCA6EC693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8249-6A6A-4FD1-AC48-45E31C3FA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3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56F-1519-4812-A7DE-0E6DCA6EC693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8249-6A6A-4FD1-AC48-45E31C3FA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28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56F-1519-4812-A7DE-0E6DCA6EC693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8249-6A6A-4FD1-AC48-45E31C3FA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94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56F-1519-4812-A7DE-0E6DCA6EC693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8249-6A6A-4FD1-AC48-45E31C3FA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88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56F-1519-4812-A7DE-0E6DCA6EC693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8249-6A6A-4FD1-AC48-45E31C3FA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34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56F-1519-4812-A7DE-0E6DCA6EC693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8249-6A6A-4FD1-AC48-45E31C3FA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3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56F-1519-4812-A7DE-0E6DCA6EC693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8249-6A6A-4FD1-AC48-45E31C3FA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456F-1519-4812-A7DE-0E6DCA6EC693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8249-6A6A-4FD1-AC48-45E31C3FA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92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456F-1519-4812-A7DE-0E6DCA6EC693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249-6A6A-4FD1-AC48-45E31C3FAE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92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26D13A-D847-7E64-78F3-9BE78DD67A59}"/>
              </a:ext>
            </a:extLst>
          </p:cNvPr>
          <p:cNvSpPr/>
          <p:nvPr/>
        </p:nvSpPr>
        <p:spPr>
          <a:xfrm>
            <a:off x="325464" y="247972"/>
            <a:ext cx="5129939" cy="2674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6482DF-0933-46D4-2FB9-8935624A0F01}"/>
              </a:ext>
            </a:extLst>
          </p:cNvPr>
          <p:cNvSpPr/>
          <p:nvPr/>
        </p:nvSpPr>
        <p:spPr>
          <a:xfrm>
            <a:off x="306091" y="3284625"/>
            <a:ext cx="5129939" cy="40164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17048B3-CB40-0B99-C203-AF2723BC5CC8}"/>
              </a:ext>
            </a:extLst>
          </p:cNvPr>
          <p:cNvSpPr/>
          <p:nvPr/>
        </p:nvSpPr>
        <p:spPr>
          <a:xfrm>
            <a:off x="306089" y="7477248"/>
            <a:ext cx="5129939" cy="12399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3C343D-6EB2-44D3-A5DA-44A8918D0C65}"/>
              </a:ext>
            </a:extLst>
          </p:cNvPr>
          <p:cNvSpPr txBox="1"/>
          <p:nvPr/>
        </p:nvSpPr>
        <p:spPr>
          <a:xfrm>
            <a:off x="1193538" y="7886214"/>
            <a:ext cx="3801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株式会社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NHS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のリンクへ（変更が多いので、リンクで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NHS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のを引っ張る形にしたい）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☑同意ボタン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B750BED-B367-3C13-1CD9-9F3ADB81CF7F}"/>
              </a:ext>
            </a:extLst>
          </p:cNvPr>
          <p:cNvSpPr txBox="1"/>
          <p:nvPr/>
        </p:nvSpPr>
        <p:spPr>
          <a:xfrm>
            <a:off x="416541" y="3448971"/>
            <a:ext cx="383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顧客情報入力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DC46CF4-A0AB-0809-CCB1-503F9C3EB915}"/>
              </a:ext>
            </a:extLst>
          </p:cNvPr>
          <p:cNvSpPr/>
          <p:nvPr/>
        </p:nvSpPr>
        <p:spPr>
          <a:xfrm>
            <a:off x="1985512" y="8854763"/>
            <a:ext cx="1511191" cy="314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確認画面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5015100-F4F4-8CC7-705C-EB5F4299F801}"/>
              </a:ext>
            </a:extLst>
          </p:cNvPr>
          <p:cNvCxnSpPr/>
          <p:nvPr/>
        </p:nvCxnSpPr>
        <p:spPr>
          <a:xfrm>
            <a:off x="3309853" y="9528525"/>
            <a:ext cx="7486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6BDE54D-3520-8016-52F5-CD8A8BB56268}"/>
              </a:ext>
            </a:extLst>
          </p:cNvPr>
          <p:cNvSpPr/>
          <p:nvPr/>
        </p:nvSpPr>
        <p:spPr>
          <a:xfrm>
            <a:off x="4388638" y="9379954"/>
            <a:ext cx="1511191" cy="314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送信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0F450E-9511-1B01-3E69-A339F36E9D36}"/>
              </a:ext>
            </a:extLst>
          </p:cNvPr>
          <p:cNvSpPr txBox="1"/>
          <p:nvPr/>
        </p:nvSpPr>
        <p:spPr>
          <a:xfrm>
            <a:off x="969685" y="3922472"/>
            <a:ext cx="39055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①名前（漢字：姓と名を分ける）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フリガナ（カタカナ）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生年月日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④住所（都道府県までで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OK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⑤電話番号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メールアドレス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⑦ご相談内容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選択式）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保険の相談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・資産形成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ライフプランニング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老後資金・教育資金</a:t>
            </a:r>
            <a:endParaRPr kumimoji="1"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その他（フリーで入力スタイル）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6515CA-3EC4-2FC7-12C6-4C8092D79732}"/>
              </a:ext>
            </a:extLst>
          </p:cNvPr>
          <p:cNvSpPr/>
          <p:nvPr/>
        </p:nvSpPr>
        <p:spPr>
          <a:xfrm>
            <a:off x="1193538" y="6289482"/>
            <a:ext cx="3355043" cy="6497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DAEF76D-5D30-E6A6-3DB9-DFF1EA0D3807}"/>
              </a:ext>
            </a:extLst>
          </p:cNvPr>
          <p:cNvSpPr txBox="1"/>
          <p:nvPr/>
        </p:nvSpPr>
        <p:spPr>
          <a:xfrm>
            <a:off x="416541" y="7485379"/>
            <a:ext cx="2658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プライバシーポリシー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F41A549-9DFD-EAC8-35F2-DFEB6831B75A}"/>
              </a:ext>
            </a:extLst>
          </p:cNvPr>
          <p:cNvSpPr/>
          <p:nvPr/>
        </p:nvSpPr>
        <p:spPr>
          <a:xfrm>
            <a:off x="3196647" y="3962059"/>
            <a:ext cx="612878" cy="2174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14420A7-2C30-7935-27E7-A4711D09FA2A}"/>
              </a:ext>
            </a:extLst>
          </p:cNvPr>
          <p:cNvSpPr/>
          <p:nvPr/>
        </p:nvSpPr>
        <p:spPr>
          <a:xfrm>
            <a:off x="3940097" y="3962059"/>
            <a:ext cx="612878" cy="2174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FA2C81-0D55-C2D9-F995-850BEBA05F78}"/>
              </a:ext>
            </a:extLst>
          </p:cNvPr>
          <p:cNvSpPr txBox="1"/>
          <p:nvPr/>
        </p:nvSpPr>
        <p:spPr>
          <a:xfrm>
            <a:off x="5897026" y="7385241"/>
            <a:ext cx="2014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変更が多いので、プライバシーポリシーを固定ページにて一元管理できるようにしてほしい。文章はこちらが全て提供。</a:t>
            </a: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5750AA43-6761-F9EC-08F3-1DB610E8E5D3}"/>
              </a:ext>
            </a:extLst>
          </p:cNvPr>
          <p:cNvSpPr/>
          <p:nvPr/>
        </p:nvSpPr>
        <p:spPr>
          <a:xfrm>
            <a:off x="5455403" y="7485379"/>
            <a:ext cx="427275" cy="13693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B8A52118-2DCF-2B85-2238-2E34FBA5607B}"/>
              </a:ext>
            </a:extLst>
          </p:cNvPr>
          <p:cNvSpPr/>
          <p:nvPr/>
        </p:nvSpPr>
        <p:spPr>
          <a:xfrm>
            <a:off x="5609213" y="3284624"/>
            <a:ext cx="287814" cy="40164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359857C-3E2D-4131-3F12-468632E1FBF1}"/>
              </a:ext>
            </a:extLst>
          </p:cNvPr>
          <p:cNvSpPr txBox="1"/>
          <p:nvPr/>
        </p:nvSpPr>
        <p:spPr>
          <a:xfrm>
            <a:off x="5897026" y="5076634"/>
            <a:ext cx="158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既存ページの構成を流用</a:t>
            </a:r>
          </a:p>
        </p:txBody>
      </p: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53B68F7E-E8DC-EC93-1FB9-6B7B8D7FD447}"/>
              </a:ext>
            </a:extLst>
          </p:cNvPr>
          <p:cNvSpPr/>
          <p:nvPr/>
        </p:nvSpPr>
        <p:spPr>
          <a:xfrm>
            <a:off x="5672562" y="280656"/>
            <a:ext cx="179314" cy="260944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97C999A-E82F-D081-09E8-BF0BEB3B5CB5}"/>
              </a:ext>
            </a:extLst>
          </p:cNvPr>
          <p:cNvSpPr txBox="1"/>
          <p:nvPr/>
        </p:nvSpPr>
        <p:spPr>
          <a:xfrm>
            <a:off x="6007686" y="1260092"/>
            <a:ext cx="2149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左画像はあくまでイメージです。</a:t>
            </a:r>
            <a:endParaRPr kumimoji="1"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文言等はブラッシュアップ予定です。アドバイス等もお願いしたいです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16FBB80-0287-A07C-AA31-8FFE430EF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322" y="79397"/>
            <a:ext cx="2586448" cy="3231908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1C0CE78-FDFF-B93F-DB0D-317AF05C4822}"/>
              </a:ext>
            </a:extLst>
          </p:cNvPr>
          <p:cNvSpPr txBox="1"/>
          <p:nvPr/>
        </p:nvSpPr>
        <p:spPr>
          <a:xfrm>
            <a:off x="486161" y="780971"/>
            <a:ext cx="238489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①メインコピー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②サブコピー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③「デジタルギフト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円プレゼント！」（目立つ表示）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④「相談無料」「オンライン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」「無理な勧誘なし」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⑤フォーム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23EEE75-FCE3-D356-7827-6599B9318617}"/>
              </a:ext>
            </a:extLst>
          </p:cNvPr>
          <p:cNvSpPr txBox="1"/>
          <p:nvPr/>
        </p:nvSpPr>
        <p:spPr>
          <a:xfrm rot="20001863">
            <a:off x="2578614" y="1178740"/>
            <a:ext cx="26765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FF0000"/>
                </a:solidFill>
              </a:rPr>
              <a:t>イメージ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260CB64-38BF-1EAF-FBB4-F7C670ACA69A}"/>
              </a:ext>
            </a:extLst>
          </p:cNvPr>
          <p:cNvSpPr/>
          <p:nvPr/>
        </p:nvSpPr>
        <p:spPr>
          <a:xfrm>
            <a:off x="674244" y="2345723"/>
            <a:ext cx="1491440" cy="2919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キャンペーン概要</a:t>
            </a: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473BD168-AD5D-884D-F534-BDE3EA04A431}"/>
              </a:ext>
            </a:extLst>
          </p:cNvPr>
          <p:cNvCxnSpPr/>
          <p:nvPr/>
        </p:nvCxnSpPr>
        <p:spPr>
          <a:xfrm flipV="1">
            <a:off x="2189747" y="2394284"/>
            <a:ext cx="1120106" cy="1130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AA493B3-3FB9-5EC6-1085-B3D6B9001B5E}"/>
              </a:ext>
            </a:extLst>
          </p:cNvPr>
          <p:cNvSpPr txBox="1"/>
          <p:nvPr/>
        </p:nvSpPr>
        <p:spPr>
          <a:xfrm>
            <a:off x="-657815" y="1979844"/>
            <a:ext cx="1491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キャンペーン部分にはキャンペーン概要も入れたいです</a:t>
            </a:r>
            <a:endParaRPr kumimoji="1"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概要は既に固定ページにありますので、リンク等で。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392FDAC-912A-45CC-F70A-C8CDAE7C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2348" y="-414770"/>
            <a:ext cx="1801437" cy="18014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EA2A05-EABD-46D4-B365-F96CE5431460}"/>
              </a:ext>
            </a:extLst>
          </p:cNvPr>
          <p:cNvSpPr txBox="1"/>
          <p:nvPr/>
        </p:nvSpPr>
        <p:spPr>
          <a:xfrm>
            <a:off x="5897027" y="-63347"/>
            <a:ext cx="1320302" cy="844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企業キャラクターを入れたいが・・・</a:t>
            </a:r>
          </a:p>
        </p:txBody>
      </p:sp>
    </p:spTree>
    <p:extLst>
      <p:ext uri="{BB962C8B-B14F-4D97-AF65-F5344CB8AC3E}">
        <p14:creationId xmlns:p14="http://schemas.microsoft.com/office/powerpoint/2010/main" val="398477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271</TotalTime>
  <Words>212</Words>
  <Application>Microsoft Office PowerPoint</Application>
  <PresentationFormat>A4 210 x 297 mm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神崎 美鶴</dc:creator>
  <cp:lastModifiedBy>神崎 美鶴</cp:lastModifiedBy>
  <cp:revision>5</cp:revision>
  <dcterms:created xsi:type="dcterms:W3CDTF">2026-06-10T01:56:00Z</dcterms:created>
  <dcterms:modified xsi:type="dcterms:W3CDTF">2026-07-03T02:44:49Z</dcterms:modified>
</cp:coreProperties>
</file>