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8" d="100"/>
          <a:sy n="78" d="100"/>
        </p:scale>
        <p:origin x="102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6EE96A-9333-4838-96C0-ABB481B3F3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191256A-CD08-40E1-BAF7-40917879D9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78BA8C-F104-413C-9B3D-FA463AC9D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FE34-0231-4422-9F8B-B1981DDD95A3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883025-01A8-42C3-AA14-9BE88BDAA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23166A-6E22-4D43-9E3C-0A9B05839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905C-0D78-4301-8C70-3D4BD0FCE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233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A491AC-7E9E-411D-B758-792F34420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483093D-5DB4-439E-BC02-2D3ECFE20B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75CEF5-AF86-441C-B400-54DBD572B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FE34-0231-4422-9F8B-B1981DDD95A3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5F198D-5B52-46C1-91BC-9F6372605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CE9708-1DCC-46DA-8CB6-7D56A683C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905C-0D78-4301-8C70-3D4BD0FCE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122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EB2374C-D96A-4FA8-94EE-7A38799C9F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2088A1D-54AC-46DB-A47E-22602AE1B5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B1A0B3-C22B-48F7-9E92-FC1F8F0AE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FE34-0231-4422-9F8B-B1981DDD95A3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0F9570F-719E-40C2-BD1E-9730716CF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CACF6C-67AC-4AAE-B494-17EAF14D8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905C-0D78-4301-8C70-3D4BD0FCE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524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683F8C-6D4A-4D8B-95AC-FB4147169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6990D5-E698-4EB6-99EE-3B51B7A537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D1DFFD-5CF9-48C5-BD66-B08FDA13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FE34-0231-4422-9F8B-B1981DDD95A3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F20E1C-832D-4DB8-9B1A-09C4FB95A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DEE4D5-94F4-47F9-BDF2-853B3A149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905C-0D78-4301-8C70-3D4BD0FCE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726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770956-3AF3-4940-9A71-7B3EF4757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D760FC9-C954-493B-9AA9-9055ECB44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520D2D-5797-48A8-8B19-6B0D6936F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FE34-0231-4422-9F8B-B1981DDD95A3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5EA0F2-49D3-403D-9337-14ECD8225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A642E-B167-4A5B-B24E-38D3BC75F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905C-0D78-4301-8C70-3D4BD0FCE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9750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8EB22D-45FD-40C1-ADA5-4C5D000B1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022F8E-8B43-4870-9C17-B96E3C14EE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4151492-6B44-43BB-BF30-3445E23F20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5F79D45-1789-45AE-A311-44D96F7CA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FE34-0231-4422-9F8B-B1981DDD95A3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8EA5227-9EB1-43B2-94E7-FE9126AF8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AF991D6-3BE4-4077-88C9-955B2775B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905C-0D78-4301-8C70-3D4BD0FCE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2094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7E6F85-E2D4-417F-9869-C76A9DE07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B0EFB36-4AA4-4143-A6B3-A2AE9E334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5674A36-3E36-451D-9F44-2FA98F7793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D722E96-BC53-4A06-876E-480D3CEBED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BDB6D3D-F167-4E3D-A1D4-8479EFEB35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957E77E-3727-4346-9BE5-74D81C04E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FE34-0231-4422-9F8B-B1981DDD95A3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72B4217-B7EB-4DD0-A88B-CE0B1AFA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AB01A38-CF73-4BCD-9DEE-6FDBE9989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905C-0D78-4301-8C70-3D4BD0FCE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9580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62D981-4C14-4254-AD97-B950EA047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A596D09-D19B-49BC-8103-2F33FAB4A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FE34-0231-4422-9F8B-B1981DDD95A3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4545753-E51F-47DF-AEA9-1BCECF878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5F5AAF-F2EA-4C64-85E0-E7B930943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905C-0D78-4301-8C70-3D4BD0FCE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1566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81A6BC5-25CB-48BE-A920-AA094496D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FE34-0231-4422-9F8B-B1981DDD95A3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BEE1F4A-CB2E-4F1E-B75C-DF26F9D56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D2B3CBA-1DDF-4F64-BB21-D9797A075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905C-0D78-4301-8C70-3D4BD0FCE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358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CD9E94-D1C8-450A-A3B2-55E3B4CD8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94337A7-B066-4741-A522-4E90D977D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633ECB7-B4FD-478A-AC26-AF801BA1D9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0A52CEE-8B90-4867-9A4B-007A1A0FE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FE34-0231-4422-9F8B-B1981DDD95A3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7E9B35-CF7D-4F97-9107-DCFB2EB93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C590B12-4EA0-48BF-9146-42801808E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905C-0D78-4301-8C70-3D4BD0FCE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1751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00A3D5-7813-42C9-A02D-708D031D0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8C9824D-5B94-4835-AC09-C3B4EB9E5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89C4F2-96BF-4A65-8869-AEA7F84A3F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9950741-46D5-4A0B-AEAB-F4C194732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FE34-0231-4422-9F8B-B1981DDD95A3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5DAB8F6-46C8-4E15-A11B-AB89E12B0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275DB4B-39F2-4BD9-A391-DBF86A359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1905C-0D78-4301-8C70-3D4BD0FCE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8830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B54894A-F92E-4823-A601-013AC725B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8492BF-7C1A-4AF9-A6F5-24654C117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7098E5-2543-453B-8E62-179C533C4E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2FE34-0231-4422-9F8B-B1981DDD95A3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C3E18B-2080-4F72-B87A-B170FBB12A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03D94F-2048-4BC0-9B51-A54E000F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1905C-0D78-4301-8C70-3D4BD0FCE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8509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677641-2841-428B-BE44-1726FFA349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C31F722-8337-4C92-98A0-8D81759F9C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54C90A2B-AF38-4E0B-A624-BF6ADD7456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53"/>
            <a:ext cx="12001500" cy="6763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480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D1D41F-22F6-4B2E-8F10-1C94F6A9E6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07F5371-92AB-4BD8-8BAF-A66D340163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EDC63D07-9D87-43F4-B1F7-72A717837F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" y="0"/>
            <a:ext cx="116814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146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E1D50A-927C-4ACE-B529-E379F52E8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41EAE6B-1BAE-459D-BE2F-2492CD45F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E820FD26-442B-452F-9EEB-D899EF6855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1887200" cy="668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067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0</Words>
  <Application>Microsoft Office PowerPoint</Application>
  <PresentationFormat>ワイド画面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?? ??</dc:creator>
  <cp:lastModifiedBy>?? ??</cp:lastModifiedBy>
  <cp:revision>2</cp:revision>
  <dcterms:created xsi:type="dcterms:W3CDTF">2021-10-06T11:53:01Z</dcterms:created>
  <dcterms:modified xsi:type="dcterms:W3CDTF">2021-10-06T12:30:15Z</dcterms:modified>
</cp:coreProperties>
</file>