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12192000" cy="6858000"/>
  <p:notesSz cx="6888163" cy="100218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456" autoAdjust="0"/>
  </p:normalViewPr>
  <p:slideViewPr>
    <p:cSldViewPr snapToGrid="0">
      <p:cViewPr varScale="1">
        <p:scale>
          <a:sx n="99" d="100"/>
          <a:sy n="99" d="100"/>
        </p:scale>
        <p:origin x="27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250FAA-AC19-4BC4-B3A5-7EDD49EAE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62A365-E0F2-43F5-A251-C7C934861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07C6A1-D448-4748-8785-F74715975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2AA55F-CD73-4D8F-A1BF-FD2F6D42B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8AAC97-E79D-4447-A039-E5CAFA0C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60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A6A14E-041E-447E-BCDB-CEBAF2C4C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C232B0-ABB8-4164-BBE5-A7E1E3D6A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EAC39F-53CB-4BFE-9CF6-D8D3E657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1E4FC3-D52E-4B34-B53E-0F5C4524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E6FFF8-BC53-45EB-8E26-125CCACD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83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B315451-3EE1-418E-B064-340C2A8CD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F247DE-EBBA-4517-BE86-0A0E2B2A6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2FCF1B-25C8-42EA-9462-54C21E53F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BCD691-3F3E-4EBA-A1A0-33CB678C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56B6B4-158A-40D6-8A6F-C4E90FAE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0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79E180-03ED-426B-83E4-D56EF13D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247DFC-9492-40DE-810D-5685457E5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D1757A-6C00-4F4A-9D6A-0F68C86A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17196-BBEF-4FE4-8404-C97F42BE8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DCFEC2-A146-46B0-A1D6-447A2A64B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20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F6B676-0B7C-42AF-9F3B-C6E1EBBF6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FADBBA-08EB-40D5-9456-57F6C896B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3BE473-7073-410D-9F0F-49F72424E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29B860-2460-4EB5-8559-3BB8AEF9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9DC449-AECD-4085-943C-980B3697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19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9AFE43-EEBA-467E-91DA-790ABF510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42DA85-52D8-4296-9074-77F8F7898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EB8D89-A3F7-4EF2-A14B-AD04D8CD3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E4B1D5-1BBA-44BB-8D80-B0D7E206F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0EC828-DD51-44D7-A810-B0274B56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7E67FF-4E7D-4D41-ADD2-35F055F4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1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933D7A-8883-4469-AC13-2C965AC1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3CF6F0-1168-41AD-9D87-68D63EB0B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6F593F-6721-463B-A7D9-C4B230878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D707BB3-AF39-4F04-A03C-F965FC258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B86A5E5-F380-4C10-AC2A-E3EB64069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BA5ACB7-DB94-4421-94E3-61C0B47B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9B21EF9-925D-437B-B8FC-A7BBCBEF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566BA2-DDE3-4C0E-AE03-B58BAAD7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20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2D219B-3C4D-4F17-8996-05A4B5B4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711B97-16DE-4E5F-BE56-AF8B70FC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4169AF-0C0F-4D3C-B334-C85BCC05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7BC26F-574A-40FE-A19F-DC06AA05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86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C16FEB1-9589-423B-B012-ADB5C481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EAEA11E-0B07-490C-A960-05895B8C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D54D9D-52DC-4911-B148-C3613D46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83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1F65F3-4606-405E-81C2-0A7372FE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C0D9FE-643D-4FCD-B3E3-B4F23A4C6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DB7E27-01DC-46BA-B850-33C1A3878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683972-D38F-45D0-A533-850E1D05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179EC1-214C-4A03-A243-49CD902E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86BA96-EFD4-4C59-A2FD-FE59CF62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8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AA90FD-4EE0-42AE-B132-64DED2E5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49928F-5896-47E7-927B-57F85F566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70EA80-DC8A-41DC-A5E4-8C3A233EF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B909F0-452F-49A7-B2A6-DD3EAF42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7DEF07-8A7F-463B-B9E8-44060280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29E275-861A-4BF0-B315-0AD2D4E8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7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B6D4055-D0E0-4584-9690-8E6EB05C7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6B5792-B4AA-4B78-B9B1-6F8C46082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45BAC9-38E7-4F21-B0DE-DD864DECF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70F4-6AB4-4872-B98A-BE4E6A1B765F}" type="datetimeFigureOut">
              <a:rPr kumimoji="1" lang="ja-JP" altLang="en-US" smtClean="0"/>
              <a:t>2021/1/17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1EEBAA-4B6B-418C-8B09-22C331D37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3F460-958E-469B-B92C-80DFB832C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E636-8F3D-470A-9139-FE43F5E85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98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C92CA3-B8AE-4816-A7AB-D49A650D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08" y="85876"/>
            <a:ext cx="10515600" cy="898410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スクレイピング①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64E722E-1558-4C92-9D4F-45252B1298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55" t="13801" r="17636" b="9799"/>
          <a:stretch/>
        </p:blipFill>
        <p:spPr>
          <a:xfrm>
            <a:off x="415635" y="1935596"/>
            <a:ext cx="3740727" cy="2419566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36B86A-D126-4869-8F0E-D55F65B1975D}"/>
              </a:ext>
            </a:extLst>
          </p:cNvPr>
          <p:cNvSpPr/>
          <p:nvPr/>
        </p:nvSpPr>
        <p:spPr>
          <a:xfrm>
            <a:off x="271108" y="1237517"/>
            <a:ext cx="5008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http://minimix-s.holts.co.jp/mmsearch.cgi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6175EC0-511D-4B78-A402-EDDC100120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00" t="14043" r="27454" b="10041"/>
          <a:stretch/>
        </p:blipFill>
        <p:spPr>
          <a:xfrm>
            <a:off x="6096000" y="1422183"/>
            <a:ext cx="4309204" cy="4273309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2C5D0B0-E550-426C-9674-AF8644C083D1}"/>
              </a:ext>
            </a:extLst>
          </p:cNvPr>
          <p:cNvSpPr txBox="1"/>
          <p:nvPr/>
        </p:nvSpPr>
        <p:spPr>
          <a:xfrm>
            <a:off x="415635" y="4861625"/>
            <a:ext cx="4309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①自動車メーカー名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②色番号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③分量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を入力し配合を検索する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F2492A55-1FB9-417F-AE3E-41D5A2156082}"/>
              </a:ext>
            </a:extLst>
          </p:cNvPr>
          <p:cNvSpPr/>
          <p:nvPr/>
        </p:nvSpPr>
        <p:spPr>
          <a:xfrm>
            <a:off x="4874000" y="3428999"/>
            <a:ext cx="802684" cy="694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9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B63DE8D-D958-4019-BCD8-541CA45A5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381" y="0"/>
            <a:ext cx="10515600" cy="796926"/>
          </a:xfrm>
        </p:spPr>
        <p:txBody>
          <a:bodyPr>
            <a:normAutofit/>
          </a:bodyPr>
          <a:lstStyle/>
          <a:p>
            <a:r>
              <a:rPr kumimoji="1"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スクレイピング②</a:t>
            </a:r>
            <a:endParaRPr kumimoji="1" lang="ja-JP" altLang="en-US" sz="18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9C098E-38DC-4730-A29B-EF8466822348}"/>
              </a:ext>
            </a:extLst>
          </p:cNvPr>
          <p:cNvSpPr txBox="1"/>
          <p:nvPr/>
        </p:nvSpPr>
        <p:spPr>
          <a:xfrm>
            <a:off x="249381" y="720472"/>
            <a:ext cx="1128868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必要な情報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①このサイトで検索可能な色の全データ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随時検索可能な色が更新されるため、検索可能だった色が削除されていたり、逆にできなかった色が検索が可能になっていたりする。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②必要な項目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検索可能な色についての情報。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・自動車メーカー名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・色番号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・色名（記載がない場合もあり）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・配合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・原色番号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・分量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配合については難しい場合は取得しなくても良い。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③必要なデータ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エクセル型式（テキスト）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④使用方法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定期的にサイトで検索可能な色を把握する。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0745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152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WEBスクレイピング①</vt:lpstr>
      <vt:lpstr>WEBスクレイピング②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KH打ち合わせ</dc:title>
  <dc:creator>K.OSAWA</dc:creator>
  <cp:lastModifiedBy>大澤 一仁</cp:lastModifiedBy>
  <cp:revision>12</cp:revision>
  <cp:lastPrinted>2021-01-15T08:00:55Z</cp:lastPrinted>
  <dcterms:created xsi:type="dcterms:W3CDTF">2021-01-15T06:06:52Z</dcterms:created>
  <dcterms:modified xsi:type="dcterms:W3CDTF">2021-01-17T14:04:55Z</dcterms:modified>
</cp:coreProperties>
</file>