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dirty="0" smtClean="0"/>
              <a:t>マスタ タイトルの書式設定</a:t>
            </a:r>
            <a:endParaRPr kumimoji="1" lang="ja-JP" altLang="en-US" dirty="0"/>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smtClean="0"/>
              <a:t>マスタ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コンテンツ プレースホルダー 2"/>
          <p:cNvSpPr>
            <a:spLocks noGrp="1"/>
          </p:cNvSpPr>
          <p:nvPr>
            <p:ph idx="1"/>
          </p:nvPr>
        </p:nvSpPr>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dirty="0" smtClean="0"/>
              <a:t>マスタ タイトルの書式設定</a:t>
            </a:r>
            <a:endParaRPr kumimoji="1" lang="ja-JP" altLang="en-US" dirty="0"/>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dirty="0" smtClean="0"/>
              <a:t>マスタ テキストの書式設定</a:t>
            </a:r>
            <a:endParaRPr kumimoji="1" lang="ja-JP" altLang="en-US" dirty="0" smtClean="0"/>
          </a:p>
        </p:txBody>
      </p:sp>
      <p:sp>
        <p:nvSpPr>
          <p:cNvPr id="4" name="日付プレースホルダー 3"/>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5" name="日付プレースホルダー 4"/>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dirty="0" smtClean="0"/>
              <a:t>マスタ タイトルの書式設定</a:t>
            </a:r>
            <a:endParaRPr kumimoji="1" lang="ja-JP" altLang="en-US" dirty="0"/>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dirty="0" smtClean="0"/>
              <a:t>マスタ テキストの書式設定</a:t>
            </a:r>
            <a:endParaRPr kumimoji="1" lang="ja-JP" altLang="en-US" dirty="0" smtClean="0"/>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dirty="0" smtClean="0"/>
              <a:t>マスタ テキストの書式設定</a:t>
            </a:r>
            <a:endParaRPr kumimoji="1" lang="ja-JP" altLang="en-US" dirty="0" smtClean="0"/>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7" name="日付プレースホルダー 6"/>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日付プレースホルダー 2"/>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dirty="0" smtClean="0"/>
              <a:t>マスタ タイトルの書式設定</a:t>
            </a:r>
            <a:endParaRPr kumimoji="1" lang="ja-JP" altLang="en-US" dirty="0"/>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dirty="0" smtClean="0"/>
              <a:t>マスタ テキストの書式設定</a:t>
            </a:r>
            <a:endParaRPr kumimoji="1" lang="ja-JP" altLang="en-US" dirty="0" smtClean="0"/>
          </a:p>
        </p:txBody>
      </p:sp>
      <p:sp>
        <p:nvSpPr>
          <p:cNvPr id="5" name="日付プレースホルダー 4"/>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dirty="0" smtClean="0"/>
              <a:t>マスタ タイトルの書式設定</a:t>
            </a:r>
            <a:endParaRPr kumimoji="1" lang="ja-JP" altLang="en-US" dirty="0"/>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838200" y="365125"/>
            <a:ext cx="10515600" cy="5811838"/>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3" name="日付プレースホルダー 2"/>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dirty="0" smtClean="0"/>
              <a:t>マスタ タイトルの書式設定</a:t>
            </a:r>
            <a:endParaRPr kumimoji="1" lang="ja-JP" altLang="en-US" dirty="0"/>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F8725A-28AD-45F8-B362-09C8E353BCD4}" type="datetimeFigureOut">
              <a:rPr kumimoji="1" lang="ja-JP" altLang="en-US" smtClean="0"/>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8928E-AA9A-4D89-BC1F-A2C05AB4BD92}" type="slidenum">
              <a:rPr kumimoji="1" lang="ja-JP" altLang="en-US" smtClean="0"/>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タイトル 1"/>
          <p:cNvSpPr>
            <a:spLocks noGrp="1"/>
          </p:cNvSpPr>
          <p:nvPr>
            <p:ph type="ctrTitle"/>
          </p:nvPr>
        </p:nvSpPr>
        <p:spPr>
          <a:xfrm>
            <a:off x="1524000" y="233045"/>
            <a:ext cx="9144000" cy="626745"/>
          </a:xfrm>
        </p:spPr>
        <p:txBody>
          <a:bodyPr>
            <a:normAutofit fontScale="90000"/>
          </a:bodyPr>
          <a:p>
            <a:r>
              <a:rPr lang="ja-JP" altLang="en-US" sz="2000"/>
              <a:t>ありがとう！一周年記念　福岡・佐賀</a:t>
            </a:r>
            <a:r>
              <a:rPr lang="en-US" altLang="ja-JP" sz="2000"/>
              <a:t>Let‘s</a:t>
            </a:r>
            <a:r>
              <a:rPr lang="ja-JP" altLang="en-US" sz="2000"/>
              <a:t>節約キャンペーン　～新型コロナに負けるな～</a:t>
            </a:r>
            <a:endParaRPr lang="ja-JP" altLang="en-US" sz="2000"/>
          </a:p>
        </p:txBody>
      </p:sp>
      <p:sp>
        <p:nvSpPr>
          <p:cNvPr id="3" name="サブタイトル 2"/>
          <p:cNvSpPr>
            <a:spLocks noGrp="1"/>
          </p:cNvSpPr>
          <p:nvPr>
            <p:ph type="subTitle" idx="1"/>
          </p:nvPr>
        </p:nvSpPr>
        <p:spPr>
          <a:xfrm>
            <a:off x="715010" y="967740"/>
            <a:ext cx="11103610" cy="5908675"/>
          </a:xfrm>
        </p:spPr>
        <p:txBody>
          <a:bodyPr>
            <a:normAutofit fontScale="70000"/>
          </a:bodyPr>
          <a:p>
            <a:r>
              <a:rPr lang="ja-JP" altLang="en-US" sz="1600" b="1"/>
              <a:t>新型コロナ第３波の傾向がみられる中、</a:t>
            </a:r>
            <a:r>
              <a:rPr lang="en-US" altLang="ja-JP" sz="1600" b="1"/>
              <a:t>FULFILLINGLIF</a:t>
            </a:r>
            <a:r>
              <a:rPr lang="ja-JP" altLang="en-US" sz="1600" b="1"/>
              <a:t>は皆様の日頃よりの格別なご高配を賜りまして、</a:t>
            </a:r>
            <a:endParaRPr lang="ja-JP" altLang="en-US" sz="1600" b="1"/>
          </a:p>
          <a:p>
            <a:r>
              <a:rPr lang="ja-JP" altLang="en-US" sz="1600" b="1"/>
              <a:t>お陰様で開業より１年を無事迎えることができました。</a:t>
            </a:r>
            <a:endParaRPr lang="ja-JP" altLang="en-US" sz="1600" b="1"/>
          </a:p>
          <a:p>
            <a:r>
              <a:rPr lang="ja-JP" altLang="en-US" sz="1600" b="1"/>
              <a:t>そこで、感謝の意を込め下記日程中にご相談いただいた方にプレゼントをご用意させて頂きました。</a:t>
            </a:r>
            <a:endParaRPr lang="ja-JP" altLang="en-US" sz="1600" b="1"/>
          </a:p>
          <a:p>
            <a:r>
              <a:rPr lang="ja-JP" altLang="en-US" sz="1600" b="1"/>
              <a:t>期間：２０２０年１１月●●日（●）～１２月●●日（●）まで</a:t>
            </a:r>
            <a:endParaRPr lang="ja-JP" altLang="en-US" sz="1600" b="1"/>
          </a:p>
          <a:p>
            <a:r>
              <a:rPr lang="ja-JP" altLang="en-US" sz="1600" b="1"/>
              <a:t>キャンペーン内容：福岡県・佐賀県にお住いのご相談頂いたご世帯に</a:t>
            </a:r>
            <a:endParaRPr lang="ja-JP" altLang="en-US" sz="1600" b="1"/>
          </a:p>
          <a:p>
            <a:r>
              <a:rPr lang="ja-JP" altLang="en-US" sz="1600" b="1"/>
              <a:t>・某有名コーヒーショップギフトセット（３世帯まで）</a:t>
            </a:r>
            <a:endParaRPr lang="ja-JP" altLang="en-US" sz="1600" b="1"/>
          </a:p>
          <a:p>
            <a:r>
              <a:rPr lang="ja-JP" altLang="en-US" sz="1600" b="1"/>
              <a:t>・ピッタマスク　１セット　　のいづれかを進呈　（ご相談終了後その場で抽選致します。）</a:t>
            </a:r>
            <a:endParaRPr lang="ja-JP" altLang="en-US" sz="1600" b="1"/>
          </a:p>
          <a:p>
            <a:r>
              <a:rPr lang="en-US" altLang="ja-JP" sz="1600" b="1"/>
              <a:t>※</a:t>
            </a:r>
            <a:r>
              <a:rPr lang="ja-JP" altLang="en-US" sz="1600" b="1"/>
              <a:t>電話またはメールにて、ご来店または訪問の事前予約が必須となります。</a:t>
            </a:r>
            <a:endParaRPr lang="ja-JP" altLang="en-US" sz="1600" b="1"/>
          </a:p>
          <a:p>
            <a:r>
              <a:rPr lang="ja-JP" altLang="en-US" sz="1600" b="1"/>
              <a:t>また訪問希望の場合はご予約時にご相談者様名・ご住所・連絡先・希望日時・ご相談内容を事前にお知らせください。</a:t>
            </a:r>
            <a:endParaRPr lang="ja-JP" altLang="en-US" sz="1600" b="1"/>
          </a:p>
          <a:p>
            <a:r>
              <a:rPr lang="en-US" altLang="ja-JP" sz="1600" b="1"/>
              <a:t>※</a:t>
            </a:r>
            <a:r>
              <a:rPr lang="ja-JP" altLang="en-US" sz="1600" b="1"/>
              <a:t>コロナ感染症対策のため、ご相談者様のマスクの着用をお願い致します。</a:t>
            </a:r>
            <a:endParaRPr lang="ja-JP" altLang="en-US" sz="1600" b="1"/>
          </a:p>
          <a:p>
            <a:r>
              <a:rPr lang="en-US" altLang="ja-JP" sz="1600" b="1"/>
              <a:t>※</a:t>
            </a:r>
            <a:r>
              <a:rPr lang="ja-JP" altLang="en-US" sz="1600" b="1"/>
              <a:t>１日のご相談件数は午前（１０時～１２時）、午後（１時から６時）の間で２世帯までとさせていただきます。</a:t>
            </a:r>
            <a:endParaRPr lang="ja-JP" altLang="en-US" sz="1600" b="1"/>
          </a:p>
          <a:p>
            <a:r>
              <a:rPr lang="ja-JP" altLang="en-US" sz="1600" b="1"/>
              <a:t>時間帯などはできる限りご希望に添えますのでご予約時にご相談下さい。</a:t>
            </a:r>
            <a:endParaRPr lang="ja-JP" altLang="en-US" sz="1600" b="1"/>
          </a:p>
          <a:p>
            <a:r>
              <a:rPr lang="en-US" altLang="ja-JP" sz="1600" b="1"/>
              <a:t>※</a:t>
            </a:r>
            <a:r>
              <a:rPr lang="ja-JP" altLang="en-US" sz="1600" b="1"/>
              <a:t>期間中のご相談料は全て無料です。（１世帯の相談時間は２時間迄とさせて頂きます）</a:t>
            </a:r>
            <a:endParaRPr lang="ja-JP" altLang="en-US" sz="1600" b="1"/>
          </a:p>
          <a:p>
            <a:r>
              <a:rPr lang="en-US" altLang="ja-JP" sz="1600" b="1"/>
              <a:t>※</a:t>
            </a:r>
            <a:r>
              <a:rPr lang="ja-JP" altLang="en-US" sz="1600" b="1"/>
              <a:t>節約相談時に生命保険の契約が関わる場合は、ご選択された保険料は別途かかります。</a:t>
            </a:r>
            <a:endParaRPr lang="ja-JP" altLang="en-US" sz="1600" b="1"/>
          </a:p>
          <a:p>
            <a:r>
              <a:rPr lang="en-US" altLang="ja-JP" sz="1600" b="1">
                <a:sym typeface="+mn-ea"/>
              </a:rPr>
              <a:t>※</a:t>
            </a:r>
            <a:r>
              <a:rPr lang="ja-JP" altLang="en-US" sz="1600" b="1">
                <a:sym typeface="+mn-ea"/>
              </a:rPr>
              <a:t>節約や貯蓄、老後の資産形成を目的とされたご相談で、</a:t>
            </a:r>
            <a:r>
              <a:rPr lang="ja-JP" altLang="en-US" sz="1600" b="1"/>
              <a:t>ご加入の生命保険証券をご持参していただき、</a:t>
            </a:r>
            <a:endParaRPr lang="ja-JP" altLang="en-US" sz="1600" b="1"/>
          </a:p>
          <a:p>
            <a:r>
              <a:rPr lang="ja-JP" altLang="en-US" sz="1600" b="1"/>
              <a:t>節約・資産形成のご相談をご希望された方を対象とさせて頂きます。</a:t>
            </a:r>
            <a:endParaRPr lang="ja-JP" altLang="en-US" sz="1600" b="1"/>
          </a:p>
          <a:p>
            <a:r>
              <a:rPr lang="ja-JP" altLang="en-US" sz="1600" b="1"/>
              <a:t>注）その際の「契約申し込み」は必須条件と致しません。</a:t>
            </a:r>
            <a:endParaRPr lang="ja-JP" altLang="en-US" sz="1600" b="1"/>
          </a:p>
          <a:p>
            <a:r>
              <a:rPr lang="ja-JP" altLang="en-US" sz="1600" b="1"/>
              <a:t>ご予約は電話番号：０５０－○○○○－</a:t>
            </a:r>
            <a:r>
              <a:rPr lang="ja-JP" altLang="en-US" sz="1600" b="1">
                <a:sym typeface="+mn-ea"/>
              </a:rPr>
              <a:t>○○○○</a:t>
            </a:r>
            <a:r>
              <a:rPr lang="ja-JP" altLang="en-US" sz="1600" b="1"/>
              <a:t>（１０時から１８時まで）</a:t>
            </a:r>
            <a:endParaRPr lang="ja-JP" altLang="en-US" sz="1600" b="1"/>
          </a:p>
          <a:p>
            <a:r>
              <a:rPr lang="ja-JP" altLang="en-US" sz="1600" b="1"/>
              <a:t>メール：メアド２４文字　（期間中いつでも）　までお願いいたします。</a:t>
            </a:r>
            <a:endParaRPr lang="ja-JP" altLang="en-US" sz="1600" b="1"/>
          </a:p>
          <a:p>
            <a:r>
              <a:rPr lang="ja-JP" altLang="en-US" sz="1600" b="1"/>
              <a:t>開催者：</a:t>
            </a:r>
            <a:r>
              <a:rPr lang="en-US" altLang="ja-JP" sz="1600" b="1"/>
              <a:t>FP</a:t>
            </a:r>
            <a:r>
              <a:rPr lang="ja-JP" altLang="en-US" sz="1600" b="1"/>
              <a:t>事務所　</a:t>
            </a:r>
            <a:r>
              <a:rPr lang="en-US" altLang="ja-JP" sz="1600" b="1"/>
              <a:t>FULFILLINGLIFE</a:t>
            </a:r>
            <a:r>
              <a:rPr lang="ja-JP" altLang="en-US" sz="1600" b="1"/>
              <a:t>（フルフィリングライフ）　代表：</a:t>
            </a:r>
            <a:r>
              <a:rPr lang="ja-JP" altLang="en-US" sz="1600" b="1">
                <a:sym typeface="+mn-ea"/>
              </a:rPr>
              <a:t>○○ ○○</a:t>
            </a:r>
            <a:endParaRPr lang="ja-JP" altLang="en-US" sz="1600" b="1"/>
          </a:p>
          <a:p>
            <a:r>
              <a:rPr lang="ja-JP" altLang="en-US" sz="1600" b="1"/>
              <a:t>住所：</a:t>
            </a:r>
            <a:r>
              <a:rPr lang="en-US" altLang="ja-JP" sz="1600" b="1"/>
              <a:t>28</a:t>
            </a:r>
            <a:r>
              <a:rPr lang="ja-JP" altLang="en-US" sz="1600" b="1"/>
              <a:t>文字</a:t>
            </a:r>
            <a:endParaRPr lang="ja-JP" altLang="en-US" sz="1600" b="1"/>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801</Words>
  <Application>WPS Presentation</Application>
  <PresentationFormat>宽屏</PresentationFormat>
  <Paragraphs>24</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ＭＳ Ｐゴシック</vt:lpstr>
      <vt:lpstr>Wingdings</vt:lpstr>
      <vt:lpstr>Calibri Light</vt:lpstr>
      <vt:lpstr>Calibri</vt:lpstr>
      <vt:lpstr>Microsoft YaHei</vt:lpstr>
      <vt:lpstr>ＭＳ Ｐゴシック</vt:lpstr>
      <vt:lpstr>Arial Unicode MS</vt:lpstr>
      <vt:lpstr>Office テーマ</vt:lpstr>
      <vt:lpstr>ありがとう！一周年記念　福岡・佐賀Let‘s節約キャンペーン　～新型コロナに負けるな～</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user</cp:lastModifiedBy>
  <cp:revision>5</cp:revision>
  <dcterms:created xsi:type="dcterms:W3CDTF">2020-11-15T02:39:00Z</dcterms:created>
  <dcterms:modified xsi:type="dcterms:W3CDTF">2020-11-16T23:51:08Z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1041-10.8.2.6704</vt:lpwstr>
  </property>
</Properties>
</file>