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7"/>
  </p:notesMasterIdLst>
  <p:sldIdLst>
    <p:sldId id="316" r:id="rId5"/>
    <p:sldId id="317" r:id="rId6"/>
  </p:sldIdLst>
  <p:sldSz cx="12801600" cy="9601200" type="A3"/>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9"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E55306-2A1A-4749-B4F5-DF7A711FE4EC}" v="17" dt="2023-09-07T00:29:36.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5" autoAdjust="0"/>
  </p:normalViewPr>
  <p:slideViewPr>
    <p:cSldViewPr snapToGrid="0" showGuides="1">
      <p:cViewPr varScale="1">
        <p:scale>
          <a:sx n="73" d="100"/>
          <a:sy n="73" d="100"/>
        </p:scale>
        <p:origin x="1812" y="60"/>
      </p:cViewPr>
      <p:guideLst>
        <p:guide orient="horz" pos="3999"/>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雅英 黒岩" userId="342d010aa92de8b1" providerId="LiveId" clId="{98E55306-2A1A-4749-B4F5-DF7A711FE4EC}"/>
    <pc:docChg chg="undo custSel modSld">
      <pc:chgData name="雅英 黒岩" userId="342d010aa92de8b1" providerId="LiveId" clId="{98E55306-2A1A-4749-B4F5-DF7A711FE4EC}" dt="2023-09-07T00:30:04.733" v="189" actId="1076"/>
      <pc:docMkLst>
        <pc:docMk/>
      </pc:docMkLst>
      <pc:sldChg chg="delSp modSp mod">
        <pc:chgData name="雅英 黒岩" userId="342d010aa92de8b1" providerId="LiveId" clId="{98E55306-2A1A-4749-B4F5-DF7A711FE4EC}" dt="2023-09-07T00:30:04.733" v="189" actId="1076"/>
        <pc:sldMkLst>
          <pc:docMk/>
          <pc:sldMk cId="3061553600" sldId="317"/>
        </pc:sldMkLst>
        <pc:spChg chg="del">
          <ac:chgData name="雅英 黒岩" userId="342d010aa92de8b1" providerId="LiveId" clId="{98E55306-2A1A-4749-B4F5-DF7A711FE4EC}" dt="2023-09-07T00:23:59.078" v="35" actId="478"/>
          <ac:spMkLst>
            <pc:docMk/>
            <pc:sldMk cId="3061553600" sldId="317"/>
            <ac:spMk id="14" creationId="{7D65EDFB-845E-A219-6799-4EBB8AB00655}"/>
          </ac:spMkLst>
        </pc:spChg>
        <pc:spChg chg="del">
          <ac:chgData name="雅英 黒岩" userId="342d010aa92de8b1" providerId="LiveId" clId="{98E55306-2A1A-4749-B4F5-DF7A711FE4EC}" dt="2023-09-07T00:24:00.501" v="36" actId="478"/>
          <ac:spMkLst>
            <pc:docMk/>
            <pc:sldMk cId="3061553600" sldId="317"/>
            <ac:spMk id="21" creationId="{C04E3FA8-7BF2-EF04-E608-2E0BB8E13256}"/>
          </ac:spMkLst>
        </pc:spChg>
        <pc:spChg chg="mod">
          <ac:chgData name="雅英 黒岩" userId="342d010aa92de8b1" providerId="LiveId" clId="{98E55306-2A1A-4749-B4F5-DF7A711FE4EC}" dt="2023-09-07T00:27:34.855" v="118" actId="1076"/>
          <ac:spMkLst>
            <pc:docMk/>
            <pc:sldMk cId="3061553600" sldId="317"/>
            <ac:spMk id="22" creationId="{8CF7CBD9-D2BD-B039-65E4-E5EAE098ED19}"/>
          </ac:spMkLst>
        </pc:spChg>
        <pc:spChg chg="mod">
          <ac:chgData name="雅英 黒岩" userId="342d010aa92de8b1" providerId="LiveId" clId="{98E55306-2A1A-4749-B4F5-DF7A711FE4EC}" dt="2023-09-07T00:27:46.497" v="120" actId="1076"/>
          <ac:spMkLst>
            <pc:docMk/>
            <pc:sldMk cId="3061553600" sldId="317"/>
            <ac:spMk id="24" creationId="{FFB5C10F-7770-3EF8-6E6A-1F1EE22BE0E3}"/>
          </ac:spMkLst>
        </pc:spChg>
        <pc:spChg chg="mod">
          <ac:chgData name="雅英 黒岩" userId="342d010aa92de8b1" providerId="LiveId" clId="{98E55306-2A1A-4749-B4F5-DF7A711FE4EC}" dt="2023-09-07T00:29:27.471" v="165" actId="20578"/>
          <ac:spMkLst>
            <pc:docMk/>
            <pc:sldMk cId="3061553600" sldId="317"/>
            <ac:spMk id="25" creationId="{2A27194B-A06E-F720-B12E-4CD7C49E7C11}"/>
          </ac:spMkLst>
        </pc:spChg>
        <pc:spChg chg="mod">
          <ac:chgData name="雅英 黒岩" userId="342d010aa92de8b1" providerId="LiveId" clId="{98E55306-2A1A-4749-B4F5-DF7A711FE4EC}" dt="2023-09-07T00:29:27.471" v="165" actId="20578"/>
          <ac:spMkLst>
            <pc:docMk/>
            <pc:sldMk cId="3061553600" sldId="317"/>
            <ac:spMk id="32" creationId="{74376014-9F75-0FE3-6D02-93E181416A2E}"/>
          </ac:spMkLst>
        </pc:spChg>
        <pc:spChg chg="mod">
          <ac:chgData name="雅英 黒岩" userId="342d010aa92de8b1" providerId="LiveId" clId="{98E55306-2A1A-4749-B4F5-DF7A711FE4EC}" dt="2023-09-07T00:29:37.680" v="187" actId="6549"/>
          <ac:spMkLst>
            <pc:docMk/>
            <pc:sldMk cId="3061553600" sldId="317"/>
            <ac:spMk id="33" creationId="{20F76FCF-D4F6-0DC4-F747-A86E98C0B978}"/>
          </ac:spMkLst>
        </pc:spChg>
        <pc:spChg chg="mod">
          <ac:chgData name="雅英 黒岩" userId="342d010aa92de8b1" providerId="LiveId" clId="{98E55306-2A1A-4749-B4F5-DF7A711FE4EC}" dt="2023-09-07T00:28:58.553" v="152" actId="1076"/>
          <ac:spMkLst>
            <pc:docMk/>
            <pc:sldMk cId="3061553600" sldId="317"/>
            <ac:spMk id="34" creationId="{37480A60-BBF7-2895-8E74-81383788EB16}"/>
          </ac:spMkLst>
        </pc:spChg>
        <pc:spChg chg="mod">
          <ac:chgData name="雅英 黒岩" userId="342d010aa92de8b1" providerId="LiveId" clId="{98E55306-2A1A-4749-B4F5-DF7A711FE4EC}" dt="2023-09-07T00:28:54.820" v="151" actId="403"/>
          <ac:spMkLst>
            <pc:docMk/>
            <pc:sldMk cId="3061553600" sldId="317"/>
            <ac:spMk id="35" creationId="{6C1E5DC6-17E0-2B76-0A68-ED08A5017D36}"/>
          </ac:spMkLst>
        </pc:spChg>
        <pc:spChg chg="mod">
          <ac:chgData name="雅英 黒岩" userId="342d010aa92de8b1" providerId="LiveId" clId="{98E55306-2A1A-4749-B4F5-DF7A711FE4EC}" dt="2023-09-07T00:27:01.759" v="116" actId="1076"/>
          <ac:spMkLst>
            <pc:docMk/>
            <pc:sldMk cId="3061553600" sldId="317"/>
            <ac:spMk id="43" creationId="{6B6B7384-C159-ED09-C582-4C66172DF4C3}"/>
          </ac:spMkLst>
        </pc:spChg>
        <pc:spChg chg="mod">
          <ac:chgData name="雅英 黒岩" userId="342d010aa92de8b1" providerId="LiveId" clId="{98E55306-2A1A-4749-B4F5-DF7A711FE4EC}" dt="2023-09-07T00:27:01.759" v="116" actId="1076"/>
          <ac:spMkLst>
            <pc:docMk/>
            <pc:sldMk cId="3061553600" sldId="317"/>
            <ac:spMk id="46" creationId="{BF136E86-07E3-A61E-8A79-0F3F03FCFDC5}"/>
          </ac:spMkLst>
        </pc:spChg>
        <pc:spChg chg="mod">
          <ac:chgData name="雅英 黒岩" userId="342d010aa92de8b1" providerId="LiveId" clId="{98E55306-2A1A-4749-B4F5-DF7A711FE4EC}" dt="2023-09-07T00:27:01.759" v="116" actId="1076"/>
          <ac:spMkLst>
            <pc:docMk/>
            <pc:sldMk cId="3061553600" sldId="317"/>
            <ac:spMk id="49" creationId="{16D35181-D4CA-3E2E-8FCE-2C49D152841B}"/>
          </ac:spMkLst>
        </pc:spChg>
        <pc:spChg chg="mod">
          <ac:chgData name="雅英 黒岩" userId="342d010aa92de8b1" providerId="LiveId" clId="{98E55306-2A1A-4749-B4F5-DF7A711FE4EC}" dt="2023-09-07T00:27:01.759" v="116" actId="1076"/>
          <ac:spMkLst>
            <pc:docMk/>
            <pc:sldMk cId="3061553600" sldId="317"/>
            <ac:spMk id="51" creationId="{754DEE93-2FED-C7D8-2907-0385FD8EB436}"/>
          </ac:spMkLst>
        </pc:spChg>
        <pc:spChg chg="mod">
          <ac:chgData name="雅英 黒岩" userId="342d010aa92de8b1" providerId="LiveId" clId="{98E55306-2A1A-4749-B4F5-DF7A711FE4EC}" dt="2023-09-07T00:26:44.041" v="115" actId="120"/>
          <ac:spMkLst>
            <pc:docMk/>
            <pc:sldMk cId="3061553600" sldId="317"/>
            <ac:spMk id="66" creationId="{2440989F-2D07-9B0B-E519-237959D5F639}"/>
          </ac:spMkLst>
        </pc:spChg>
        <pc:spChg chg="mod">
          <ac:chgData name="雅英 黒岩" userId="342d010aa92de8b1" providerId="LiveId" clId="{98E55306-2A1A-4749-B4F5-DF7A711FE4EC}" dt="2023-09-07T00:26:32.580" v="114" actId="1076"/>
          <ac:spMkLst>
            <pc:docMk/>
            <pc:sldMk cId="3061553600" sldId="317"/>
            <ac:spMk id="109" creationId="{B269AF53-B864-F2E3-8D04-FE0C7D6EAB0B}"/>
          </ac:spMkLst>
        </pc:spChg>
        <pc:grpChg chg="mod">
          <ac:chgData name="雅英 黒岩" userId="342d010aa92de8b1" providerId="LiveId" clId="{98E55306-2A1A-4749-B4F5-DF7A711FE4EC}" dt="2023-09-07T00:27:01.759" v="116" actId="1076"/>
          <ac:grpSpMkLst>
            <pc:docMk/>
            <pc:sldMk cId="3061553600" sldId="317"/>
            <ac:grpSpMk id="3" creationId="{A45FE57E-AD60-4C20-8EF2-005C7EEF0BFC}"/>
          </ac:grpSpMkLst>
        </pc:grpChg>
        <pc:grpChg chg="mod">
          <ac:chgData name="雅英 黒岩" userId="342d010aa92de8b1" providerId="LiveId" clId="{98E55306-2A1A-4749-B4F5-DF7A711FE4EC}" dt="2023-09-07T00:29:27.471" v="165" actId="20578"/>
          <ac:grpSpMkLst>
            <pc:docMk/>
            <pc:sldMk cId="3061553600" sldId="317"/>
            <ac:grpSpMk id="4" creationId="{5CE9635E-4EC2-1667-13EE-3C86BABAE325}"/>
          </ac:grpSpMkLst>
        </pc:grpChg>
        <pc:grpChg chg="mod">
          <ac:chgData name="雅英 黒岩" userId="342d010aa92de8b1" providerId="LiveId" clId="{98E55306-2A1A-4749-B4F5-DF7A711FE4EC}" dt="2023-09-07T00:27:01.759" v="116" actId="1076"/>
          <ac:grpSpMkLst>
            <pc:docMk/>
            <pc:sldMk cId="3061553600" sldId="317"/>
            <ac:grpSpMk id="27" creationId="{935E0069-8FC5-C655-7128-89B651856665}"/>
          </ac:grpSpMkLst>
        </pc:grpChg>
        <pc:grpChg chg="mod">
          <ac:chgData name="雅英 黒岩" userId="342d010aa92de8b1" providerId="LiveId" clId="{98E55306-2A1A-4749-B4F5-DF7A711FE4EC}" dt="2023-09-07T00:29:27.471" v="165" actId="20578"/>
          <ac:grpSpMkLst>
            <pc:docMk/>
            <pc:sldMk cId="3061553600" sldId="317"/>
            <ac:grpSpMk id="28" creationId="{F19D1E83-9E14-6D81-F3FF-ED7BEDB04BA5}"/>
          </ac:grpSpMkLst>
        </pc:grpChg>
        <pc:grpChg chg="mod">
          <ac:chgData name="雅英 黒岩" userId="342d010aa92de8b1" providerId="LiveId" clId="{98E55306-2A1A-4749-B4F5-DF7A711FE4EC}" dt="2023-09-07T00:27:01.759" v="116" actId="1076"/>
          <ac:grpSpMkLst>
            <pc:docMk/>
            <pc:sldMk cId="3061553600" sldId="317"/>
            <ac:grpSpMk id="41" creationId="{3ED6F949-FD26-9A8F-071D-C0A5C8BAEFD2}"/>
          </ac:grpSpMkLst>
        </pc:grpChg>
        <pc:grpChg chg="mod">
          <ac:chgData name="雅英 黒岩" userId="342d010aa92de8b1" providerId="LiveId" clId="{98E55306-2A1A-4749-B4F5-DF7A711FE4EC}" dt="2023-09-07T00:27:01.759" v="116" actId="1076"/>
          <ac:grpSpMkLst>
            <pc:docMk/>
            <pc:sldMk cId="3061553600" sldId="317"/>
            <ac:grpSpMk id="44" creationId="{B1FADAC6-0C15-03F7-5A75-2E90375FE9CC}"/>
          </ac:grpSpMkLst>
        </pc:grpChg>
        <pc:grpChg chg="mod">
          <ac:chgData name="雅英 黒岩" userId="342d010aa92de8b1" providerId="LiveId" clId="{98E55306-2A1A-4749-B4F5-DF7A711FE4EC}" dt="2023-09-07T00:27:01.759" v="116" actId="1076"/>
          <ac:grpSpMkLst>
            <pc:docMk/>
            <pc:sldMk cId="3061553600" sldId="317"/>
            <ac:grpSpMk id="47" creationId="{D9FA00D9-9123-F18F-1455-96016E93A841}"/>
          </ac:grpSpMkLst>
        </pc:grpChg>
        <pc:grpChg chg="mod">
          <ac:chgData name="雅英 黒岩" userId="342d010aa92de8b1" providerId="LiveId" clId="{98E55306-2A1A-4749-B4F5-DF7A711FE4EC}" dt="2023-09-07T00:27:01.759" v="116" actId="1076"/>
          <ac:grpSpMkLst>
            <pc:docMk/>
            <pc:sldMk cId="3061553600" sldId="317"/>
            <ac:grpSpMk id="50" creationId="{DA2378A5-457A-0C7E-E649-4C67715C94FA}"/>
          </ac:grpSpMkLst>
        </pc:grpChg>
        <pc:grpChg chg="mod">
          <ac:chgData name="雅英 黒岩" userId="342d010aa92de8b1" providerId="LiveId" clId="{98E55306-2A1A-4749-B4F5-DF7A711FE4EC}" dt="2023-09-07T00:27:01.759" v="116" actId="1076"/>
          <ac:grpSpMkLst>
            <pc:docMk/>
            <pc:sldMk cId="3061553600" sldId="317"/>
            <ac:grpSpMk id="61" creationId="{0C940A94-AAD7-BEA0-9933-59075BDFDF45}"/>
          </ac:grpSpMkLst>
        </pc:grpChg>
        <pc:picChg chg="mod">
          <ac:chgData name="雅英 黒岩" userId="342d010aa92de8b1" providerId="LiveId" clId="{98E55306-2A1A-4749-B4F5-DF7A711FE4EC}" dt="2023-09-07T00:27:01.759" v="116" actId="1076"/>
          <ac:picMkLst>
            <pc:docMk/>
            <pc:sldMk cId="3061553600" sldId="317"/>
            <ac:picMk id="42" creationId="{8414F409-34F7-ED58-F096-D899A3AAE769}"/>
          </ac:picMkLst>
        </pc:picChg>
        <pc:picChg chg="mod">
          <ac:chgData name="雅英 黒岩" userId="342d010aa92de8b1" providerId="LiveId" clId="{98E55306-2A1A-4749-B4F5-DF7A711FE4EC}" dt="2023-09-07T00:27:01.759" v="116" actId="1076"/>
          <ac:picMkLst>
            <pc:docMk/>
            <pc:sldMk cId="3061553600" sldId="317"/>
            <ac:picMk id="45" creationId="{5E26B1D9-6D22-40FF-2D6A-778E0DC0A034}"/>
          </ac:picMkLst>
        </pc:picChg>
        <pc:picChg chg="mod">
          <ac:chgData name="雅英 黒岩" userId="342d010aa92de8b1" providerId="LiveId" clId="{98E55306-2A1A-4749-B4F5-DF7A711FE4EC}" dt="2023-09-07T00:27:01.759" v="116" actId="1076"/>
          <ac:picMkLst>
            <pc:docMk/>
            <pc:sldMk cId="3061553600" sldId="317"/>
            <ac:picMk id="48" creationId="{8B4A311E-9544-3158-A1E4-DF5F0104D1A9}"/>
          </ac:picMkLst>
        </pc:picChg>
        <pc:picChg chg="mod">
          <ac:chgData name="雅英 黒岩" userId="342d010aa92de8b1" providerId="LiveId" clId="{98E55306-2A1A-4749-B4F5-DF7A711FE4EC}" dt="2023-09-07T00:27:01.759" v="116" actId="1076"/>
          <ac:picMkLst>
            <pc:docMk/>
            <pc:sldMk cId="3061553600" sldId="317"/>
            <ac:picMk id="52" creationId="{3E22641F-B243-C3E9-6E89-F05701E6BAC2}"/>
          </ac:picMkLst>
        </pc:picChg>
        <pc:picChg chg="mod">
          <ac:chgData name="雅英 黒岩" userId="342d010aa92de8b1" providerId="LiveId" clId="{98E55306-2A1A-4749-B4F5-DF7A711FE4EC}" dt="2023-09-07T00:30:00.252" v="188" actId="1076"/>
          <ac:picMkLst>
            <pc:docMk/>
            <pc:sldMk cId="3061553600" sldId="317"/>
            <ac:picMk id="62" creationId="{4510A8C6-BF6D-A588-CB39-CEA31C5538DE}"/>
          </ac:picMkLst>
        </pc:picChg>
        <pc:picChg chg="mod">
          <ac:chgData name="雅英 黒岩" userId="342d010aa92de8b1" providerId="LiveId" clId="{98E55306-2A1A-4749-B4F5-DF7A711FE4EC}" dt="2023-09-07T00:30:04.733" v="189" actId="1076"/>
          <ac:picMkLst>
            <pc:docMk/>
            <pc:sldMk cId="3061553600" sldId="317"/>
            <ac:picMk id="63" creationId="{E9611E5D-0D95-F6BF-E25E-98A7FDE5B372}"/>
          </ac:picMkLst>
        </pc:picChg>
        <pc:cxnChg chg="del">
          <ac:chgData name="雅英 黒岩" userId="342d010aa92de8b1" providerId="LiveId" clId="{98E55306-2A1A-4749-B4F5-DF7A711FE4EC}" dt="2023-09-07T00:24:02.801" v="38" actId="478"/>
          <ac:cxnSpMkLst>
            <pc:docMk/>
            <pc:sldMk cId="3061553600" sldId="317"/>
            <ac:cxnSpMk id="29" creationId="{C36DFB6F-1529-0C0D-801A-957C9E722C37}"/>
          </ac:cxnSpMkLst>
        </pc:cxnChg>
        <pc:cxnChg chg="mod">
          <ac:chgData name="雅英 黒岩" userId="342d010aa92de8b1" providerId="LiveId" clId="{98E55306-2A1A-4749-B4F5-DF7A711FE4EC}" dt="2023-09-07T00:27:46.497" v="120" actId="1076"/>
          <ac:cxnSpMkLst>
            <pc:docMk/>
            <pc:sldMk cId="3061553600" sldId="317"/>
            <ac:cxnSpMk id="37" creationId="{A9F50159-B145-5D52-C649-87ABA666F2B4}"/>
          </ac:cxnSpMkLst>
        </pc:cxnChg>
        <pc:cxnChg chg="del mod">
          <ac:chgData name="雅英 黒岩" userId="342d010aa92de8b1" providerId="LiveId" clId="{98E55306-2A1A-4749-B4F5-DF7A711FE4EC}" dt="2023-09-07T00:24:01.523" v="37" actId="478"/>
          <ac:cxnSpMkLst>
            <pc:docMk/>
            <pc:sldMk cId="3061553600" sldId="317"/>
            <ac:cxnSpMk id="40" creationId="{E9D1C3E8-E041-BBB9-255D-1147EADA8526}"/>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4275245" cy="717062"/>
          </a:xfrm>
          <a:prstGeom prst="rect">
            <a:avLst/>
          </a:prstGeom>
        </p:spPr>
        <p:txBody>
          <a:bodyPr vert="horz" lIns="90875" tIns="45439" rIns="90875" bIns="45439" rtlCol="0"/>
          <a:lstStyle>
            <a:lvl1pPr algn="l">
              <a:defRPr sz="1300"/>
            </a:lvl1pPr>
          </a:lstStyle>
          <a:p>
            <a:endParaRPr kumimoji="1" lang="ja-JP" altLang="en-US"/>
          </a:p>
        </p:txBody>
      </p:sp>
      <p:sp>
        <p:nvSpPr>
          <p:cNvPr id="3" name="日付プレースホルダー 2"/>
          <p:cNvSpPr>
            <a:spLocks noGrp="1"/>
          </p:cNvSpPr>
          <p:nvPr>
            <p:ph type="dt" idx="1"/>
          </p:nvPr>
        </p:nvSpPr>
        <p:spPr>
          <a:xfrm>
            <a:off x="5587920" y="1"/>
            <a:ext cx="4276821" cy="717062"/>
          </a:xfrm>
          <a:prstGeom prst="rect">
            <a:avLst/>
          </a:prstGeom>
        </p:spPr>
        <p:txBody>
          <a:bodyPr vert="horz" lIns="90875" tIns="45439" rIns="90875" bIns="45439" rtlCol="0"/>
          <a:lstStyle>
            <a:lvl1pPr algn="r">
              <a:defRPr sz="1300"/>
            </a:lvl1pPr>
          </a:lstStyle>
          <a:p>
            <a:fld id="{8617D2C1-E157-48E1-8396-700E93CDFFF4}" type="datetimeFigureOut">
              <a:rPr kumimoji="1" lang="ja-JP" altLang="en-US" smtClean="0"/>
              <a:t>2023/9/7</a:t>
            </a:fld>
            <a:endParaRPr kumimoji="1" lang="ja-JP" altLang="en-US"/>
          </a:p>
        </p:txBody>
      </p:sp>
      <p:sp>
        <p:nvSpPr>
          <p:cNvPr id="4" name="スライド イメージ プレースホルダー 3"/>
          <p:cNvSpPr>
            <a:spLocks noGrp="1" noRot="1" noChangeAspect="1"/>
          </p:cNvSpPr>
          <p:nvPr>
            <p:ph type="sldImg" idx="2"/>
          </p:nvPr>
        </p:nvSpPr>
        <p:spPr>
          <a:xfrm>
            <a:off x="1712913" y="1784350"/>
            <a:ext cx="6440487" cy="4829175"/>
          </a:xfrm>
          <a:prstGeom prst="rect">
            <a:avLst/>
          </a:prstGeom>
          <a:noFill/>
          <a:ln w="12700">
            <a:solidFill>
              <a:prstClr val="black"/>
            </a:solidFill>
          </a:ln>
        </p:spPr>
        <p:txBody>
          <a:bodyPr vert="horz" lIns="90875" tIns="45439" rIns="90875" bIns="45439" rtlCol="0" anchor="ctr"/>
          <a:lstStyle/>
          <a:p>
            <a:endParaRPr lang="ja-JP" altLang="en-US"/>
          </a:p>
        </p:txBody>
      </p:sp>
      <p:sp>
        <p:nvSpPr>
          <p:cNvPr id="5" name="ノート プレースホルダー 4"/>
          <p:cNvSpPr>
            <a:spLocks noGrp="1"/>
          </p:cNvSpPr>
          <p:nvPr>
            <p:ph type="body" sz="quarter" idx="3"/>
          </p:nvPr>
        </p:nvSpPr>
        <p:spPr>
          <a:xfrm>
            <a:off x="986475" y="6880004"/>
            <a:ext cx="7893368" cy="5629096"/>
          </a:xfrm>
          <a:prstGeom prst="rect">
            <a:avLst/>
          </a:prstGeom>
        </p:spPr>
        <p:txBody>
          <a:bodyPr vert="horz" lIns="90875" tIns="45439" rIns="90875" bIns="4543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13578378"/>
            <a:ext cx="4275245" cy="717062"/>
          </a:xfrm>
          <a:prstGeom prst="rect">
            <a:avLst/>
          </a:prstGeom>
        </p:spPr>
        <p:txBody>
          <a:bodyPr vert="horz" lIns="90875" tIns="45439" rIns="90875" bIns="45439"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5587920" y="13578378"/>
            <a:ext cx="4276821" cy="717062"/>
          </a:xfrm>
          <a:prstGeom prst="rect">
            <a:avLst/>
          </a:prstGeom>
        </p:spPr>
        <p:txBody>
          <a:bodyPr vert="horz" lIns="90875" tIns="45439" rIns="90875" bIns="45439" rtlCol="0" anchor="b"/>
          <a:lstStyle>
            <a:lvl1pPr algn="r">
              <a:defRPr sz="1300"/>
            </a:lvl1pPr>
          </a:lstStyle>
          <a:p>
            <a:fld id="{762E702C-9474-4156-AEBD-26E0B631A0C4}" type="slidenum">
              <a:rPr kumimoji="1" lang="ja-JP" altLang="en-US" smtClean="0"/>
              <a:t>‹#›</a:t>
            </a:fld>
            <a:endParaRPr kumimoji="1" lang="ja-JP" altLang="en-US"/>
          </a:p>
        </p:txBody>
      </p:sp>
    </p:spTree>
    <p:extLst>
      <p:ext uri="{BB962C8B-B14F-4D97-AF65-F5344CB8AC3E}">
        <p14:creationId xmlns:p14="http://schemas.microsoft.com/office/powerpoint/2010/main" val="429339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a:prstGeom prst="rect">
            <a:avLst/>
          </a:prstGeo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a:prstGeom prst="rect">
            <a:avLst/>
          </a:prstGeo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658206764"/>
      </p:ext>
    </p:extLst>
  </p:cSld>
  <p:clrMapOvr>
    <a:masterClrMapping/>
  </p:clrMapOvr>
  <p:extLst>
    <p:ext uri="{DCECCB84-F9BA-43D5-87BE-67443E8EF086}">
      <p15:sldGuideLst xmlns:p15="http://schemas.microsoft.com/office/powerpoint/2012/main">
        <p15:guide id="1" orient="horz" pos="3024" userDrawn="1">
          <p15:clr>
            <a:srgbClr val="FBAE40"/>
          </p15:clr>
        </p15:guide>
        <p15:guide id="2" pos="40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0110" y="511177"/>
            <a:ext cx="11041380" cy="1855788"/>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880110" y="2555875"/>
            <a:ext cx="11041380" cy="609187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2219159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a:prstGeom prst="rect">
            <a:avLst/>
          </a:prstGeo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a:prstGeom prst="rect">
            <a:avLst/>
          </a:prstGeo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734599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0110" y="511177"/>
            <a:ext cx="11041380" cy="1855788"/>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834676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a:prstGeom prst="rect">
            <a:avLst/>
          </a:prstGeo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a:prstGeom prst="rect">
            <a:avLst/>
          </a:prstGeo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8" name="Footer Placeholder 7"/>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824531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880110" y="511177"/>
            <a:ext cx="11041380" cy="1855788"/>
          </a:xfrm>
          <a:prstGeom prst="rect">
            <a:avLst/>
          </a:prstGeo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4" name="Footer Placeholder 3"/>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2404716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3" name="Footer Placeholder 2"/>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98471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a:prstGeom prst="rect">
            <a:avLst/>
          </a:prstGeo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a:prstGeom prst="rect">
            <a:avLst/>
          </a:prstGeo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a:prstGeom prst="rect">
            <a:avLst/>
          </a:prstGeo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60150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a:prstGeom prst="rect">
            <a:avLst/>
          </a:prstGeo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a:prstGeom prst="rect">
            <a:avLst/>
          </a:prstGeo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1778" y="2880360"/>
            <a:ext cx="4128849" cy="5336223"/>
          </a:xfrm>
          <a:prstGeom prst="rect">
            <a:avLst/>
          </a:prstGeo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2581084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880110" y="511177"/>
            <a:ext cx="11041380" cy="1855788"/>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0" y="2555875"/>
            <a:ext cx="11041380" cy="609187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71115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880110" y="8898892"/>
            <a:ext cx="2880360" cy="511175"/>
          </a:xfrm>
          <a:prstGeom prst="rect">
            <a:avLst/>
          </a:prstGeom>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a:xfrm>
            <a:off x="4240530" y="8898892"/>
            <a:ext cx="4320540" cy="51117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9041130" y="8898892"/>
            <a:ext cx="2880360" cy="511175"/>
          </a:xfrm>
          <a:prstGeom prst="rect">
            <a:avLst/>
          </a:prstGeom>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216245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9420D7-8945-1C87-8C9F-ABB979D73B25}"/>
              </a:ext>
            </a:extLst>
          </p:cNvPr>
          <p:cNvSpPr>
            <a:spLocks noGrp="1"/>
          </p:cNvSpPr>
          <p:nvPr>
            <p:ph type="ctrTitle"/>
          </p:nvPr>
        </p:nvSpPr>
        <p:spPr>
          <a:xfrm>
            <a:off x="1600200" y="1571625"/>
            <a:ext cx="9601200" cy="3341688"/>
          </a:xfrm>
          <a:prstGeom prst="rect">
            <a:avLst/>
          </a:prstGeo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F8B2D91-59DF-331A-6D16-CFBF0E04F60C}"/>
              </a:ext>
            </a:extLst>
          </p:cNvPr>
          <p:cNvSpPr>
            <a:spLocks noGrp="1"/>
          </p:cNvSpPr>
          <p:nvPr>
            <p:ph type="subTitle" idx="1"/>
          </p:nvPr>
        </p:nvSpPr>
        <p:spPr>
          <a:xfrm>
            <a:off x="1600200" y="5043488"/>
            <a:ext cx="9601200" cy="23177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245BBA2-2E31-4F46-4210-B5618CC1DEA4}"/>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EB0049D8-0401-C5D0-C09F-D0E994B4923A}"/>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DE4DC3-D647-3F0C-B0F0-D63249EBEACC}"/>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2814373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CD4240-4D5E-773E-7CAA-F9CCC25976BE}"/>
              </a:ext>
            </a:extLst>
          </p:cNvPr>
          <p:cNvSpPr>
            <a:spLocks noGrp="1"/>
          </p:cNvSpPr>
          <p:nvPr>
            <p:ph type="title"/>
          </p:nvPr>
        </p:nvSpPr>
        <p:spPr>
          <a:xfrm>
            <a:off x="879475" y="511175"/>
            <a:ext cx="11042650" cy="1855788"/>
          </a:xfrm>
          <a:prstGeom prst="rect">
            <a:avLst/>
          </a:prstGeom>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85BDEAF-9DC5-38A5-B018-0417921E1279}"/>
              </a:ext>
            </a:extLst>
          </p:cNvPr>
          <p:cNvSpPr>
            <a:spLocks noGrp="1"/>
          </p:cNvSpPr>
          <p:nvPr>
            <p:ph idx="1"/>
          </p:nvPr>
        </p:nvSpPr>
        <p:spPr>
          <a:xfrm>
            <a:off x="879475" y="2555875"/>
            <a:ext cx="11042650" cy="60912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AF9CDDD-E2CC-1B3F-FACD-89AA327E5139}"/>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089E9615-3A23-B9E0-D080-E1F97079F9A5}"/>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84927D-4292-4FF9-281C-286242045E05}"/>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1382048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D8CA8F-C3C7-71D9-5357-3F0C4C00A92B}"/>
              </a:ext>
            </a:extLst>
          </p:cNvPr>
          <p:cNvSpPr>
            <a:spLocks noGrp="1"/>
          </p:cNvSpPr>
          <p:nvPr>
            <p:ph type="title"/>
          </p:nvPr>
        </p:nvSpPr>
        <p:spPr>
          <a:xfrm>
            <a:off x="873125" y="2393950"/>
            <a:ext cx="11041063" cy="3994150"/>
          </a:xfrm>
          <a:prstGeom prst="rect">
            <a:avLst/>
          </a:prstGeo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541A79B-2D9B-5E93-EEEF-E111C8D6ACFC}"/>
              </a:ext>
            </a:extLst>
          </p:cNvPr>
          <p:cNvSpPr>
            <a:spLocks noGrp="1"/>
          </p:cNvSpPr>
          <p:nvPr>
            <p:ph type="body" idx="1"/>
          </p:nvPr>
        </p:nvSpPr>
        <p:spPr>
          <a:xfrm>
            <a:off x="873125" y="6424613"/>
            <a:ext cx="11041063" cy="2100262"/>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AF2907E5-7F36-C334-D832-6BB3CF0E272E}"/>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A0CECB3B-5A2F-2133-B15A-80A60C4F0861}"/>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26863D-BD32-EE1E-8CA9-D54D940D8961}"/>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4196648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A79F1-02A5-ABC6-B06D-E995F6DAFDE0}"/>
              </a:ext>
            </a:extLst>
          </p:cNvPr>
          <p:cNvSpPr>
            <a:spLocks noGrp="1"/>
          </p:cNvSpPr>
          <p:nvPr>
            <p:ph type="title"/>
          </p:nvPr>
        </p:nvSpPr>
        <p:spPr>
          <a:xfrm>
            <a:off x="879475" y="511175"/>
            <a:ext cx="11042650" cy="1855788"/>
          </a:xfrm>
          <a:prstGeom prst="rect">
            <a:avLst/>
          </a:prstGeom>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F92DF1F-9601-154D-5DBA-756D1A9EF2D1}"/>
              </a:ext>
            </a:extLst>
          </p:cNvPr>
          <p:cNvSpPr>
            <a:spLocks noGrp="1"/>
          </p:cNvSpPr>
          <p:nvPr>
            <p:ph sz="half" idx="1"/>
          </p:nvPr>
        </p:nvSpPr>
        <p:spPr>
          <a:xfrm>
            <a:off x="879475" y="2555875"/>
            <a:ext cx="5445125" cy="60912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2F1DA61-CDB3-6A9D-6765-FD1B53B96D9F}"/>
              </a:ext>
            </a:extLst>
          </p:cNvPr>
          <p:cNvSpPr>
            <a:spLocks noGrp="1"/>
          </p:cNvSpPr>
          <p:nvPr>
            <p:ph sz="half" idx="2"/>
          </p:nvPr>
        </p:nvSpPr>
        <p:spPr>
          <a:xfrm>
            <a:off x="6477000" y="2555875"/>
            <a:ext cx="5445125" cy="60912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0E590E3-022F-52B5-6A6D-6E0529FAE55D}"/>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52ED8D5A-4FB0-7BDB-8449-47320EC035D4}"/>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8BF6108-4CFD-41D4-4A26-ECD2EC4E5BFB}"/>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84792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97AB79-6E36-B130-7DF4-E985EBD58D0F}"/>
              </a:ext>
            </a:extLst>
          </p:cNvPr>
          <p:cNvSpPr>
            <a:spLocks noGrp="1"/>
          </p:cNvSpPr>
          <p:nvPr>
            <p:ph type="title"/>
          </p:nvPr>
        </p:nvSpPr>
        <p:spPr>
          <a:xfrm>
            <a:off x="881063" y="511175"/>
            <a:ext cx="11042650" cy="1855788"/>
          </a:xfrm>
          <a:prstGeom prst="rect">
            <a:avLst/>
          </a:prstGeo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CC6C0EB-B3BA-E4CA-E15B-51C434312D97}"/>
              </a:ext>
            </a:extLst>
          </p:cNvPr>
          <p:cNvSpPr>
            <a:spLocks noGrp="1"/>
          </p:cNvSpPr>
          <p:nvPr>
            <p:ph type="body" idx="1"/>
          </p:nvPr>
        </p:nvSpPr>
        <p:spPr>
          <a:xfrm>
            <a:off x="881063" y="2354263"/>
            <a:ext cx="5416550"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BA590E5-F91B-E2FF-7CFE-991F1AEE93CC}"/>
              </a:ext>
            </a:extLst>
          </p:cNvPr>
          <p:cNvSpPr>
            <a:spLocks noGrp="1"/>
          </p:cNvSpPr>
          <p:nvPr>
            <p:ph sz="half" idx="2"/>
          </p:nvPr>
        </p:nvSpPr>
        <p:spPr>
          <a:xfrm>
            <a:off x="881063" y="3506788"/>
            <a:ext cx="5416550" cy="515937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BD60834-F9FD-D62E-D49F-3B19A3C0DC6F}"/>
              </a:ext>
            </a:extLst>
          </p:cNvPr>
          <p:cNvSpPr>
            <a:spLocks noGrp="1"/>
          </p:cNvSpPr>
          <p:nvPr>
            <p:ph type="body" sz="quarter" idx="3"/>
          </p:nvPr>
        </p:nvSpPr>
        <p:spPr>
          <a:xfrm>
            <a:off x="6480175" y="2354263"/>
            <a:ext cx="5443538"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F1780C5-7CE9-DF27-0BEE-505274FE819B}"/>
              </a:ext>
            </a:extLst>
          </p:cNvPr>
          <p:cNvSpPr>
            <a:spLocks noGrp="1"/>
          </p:cNvSpPr>
          <p:nvPr>
            <p:ph sz="quarter" idx="4"/>
          </p:nvPr>
        </p:nvSpPr>
        <p:spPr>
          <a:xfrm>
            <a:off x="6480175" y="3506788"/>
            <a:ext cx="5443538" cy="5159375"/>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5AD16C5-B57C-B4F8-BEB5-17FB8498ED63}"/>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8" name="フッター プレースホルダー 7">
            <a:extLst>
              <a:ext uri="{FF2B5EF4-FFF2-40B4-BE49-F238E27FC236}">
                <a16:creationId xmlns:a16="http://schemas.microsoft.com/office/drawing/2014/main" id="{AC8841F6-684A-9AAE-70A1-0A05F9BD4107}"/>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3F2FA95-0BB5-7B82-FBB7-65F312BFEDFB}"/>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41916001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BD74EC-11A3-C0F6-052F-F176F5588E71}"/>
              </a:ext>
            </a:extLst>
          </p:cNvPr>
          <p:cNvSpPr>
            <a:spLocks noGrp="1"/>
          </p:cNvSpPr>
          <p:nvPr>
            <p:ph type="title"/>
          </p:nvPr>
        </p:nvSpPr>
        <p:spPr>
          <a:xfrm>
            <a:off x="879475" y="511175"/>
            <a:ext cx="11042650" cy="1855788"/>
          </a:xfrm>
          <a:prstGeom prst="rect">
            <a:avLst/>
          </a:prstGeom>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D88A5A4-A7DA-E10C-3085-048BC785C8C1}"/>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4" name="フッター プレースホルダー 3">
            <a:extLst>
              <a:ext uri="{FF2B5EF4-FFF2-40B4-BE49-F238E27FC236}">
                <a16:creationId xmlns:a16="http://schemas.microsoft.com/office/drawing/2014/main" id="{B86413E5-B1A0-EA3B-BF5E-0BCF3E633C6D}"/>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8DBD0EB-9339-47FA-45AD-AB16C3441C01}"/>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504238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E435E90-99C2-4295-4590-BBB8D7433B6E}"/>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3" name="フッター プレースホルダー 2">
            <a:extLst>
              <a:ext uri="{FF2B5EF4-FFF2-40B4-BE49-F238E27FC236}">
                <a16:creationId xmlns:a16="http://schemas.microsoft.com/office/drawing/2014/main" id="{928DD2CD-7296-1D63-B738-B9814DDCFDAA}"/>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2D878A7-3A7D-D340-9740-24853F01B78A}"/>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3062608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E008B4-2194-6D02-96E3-09F777863EC4}"/>
              </a:ext>
            </a:extLst>
          </p:cNvPr>
          <p:cNvSpPr>
            <a:spLocks noGrp="1"/>
          </p:cNvSpPr>
          <p:nvPr>
            <p:ph type="title"/>
          </p:nvPr>
        </p:nvSpPr>
        <p:spPr>
          <a:xfrm>
            <a:off x="881063" y="639763"/>
            <a:ext cx="4129087" cy="2239962"/>
          </a:xfrm>
          <a:prstGeom prst="rect">
            <a:avLst/>
          </a:prstGeo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025660-813F-1F8B-0EA5-B27C5DEC2D70}"/>
              </a:ext>
            </a:extLst>
          </p:cNvPr>
          <p:cNvSpPr>
            <a:spLocks noGrp="1"/>
          </p:cNvSpPr>
          <p:nvPr>
            <p:ph idx="1"/>
          </p:nvPr>
        </p:nvSpPr>
        <p:spPr>
          <a:xfrm>
            <a:off x="5441950" y="1382713"/>
            <a:ext cx="6481763" cy="68230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1264A9E-2744-D0ED-2668-A0F912928A0B}"/>
              </a:ext>
            </a:extLst>
          </p:cNvPr>
          <p:cNvSpPr>
            <a:spLocks noGrp="1"/>
          </p:cNvSpPr>
          <p:nvPr>
            <p:ph type="body" sz="half" idx="2"/>
          </p:nvPr>
        </p:nvSpPr>
        <p:spPr>
          <a:xfrm>
            <a:off x="881063" y="2879725"/>
            <a:ext cx="4129087"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09A59F0-63A0-170B-4011-AE9CDE5623AF}"/>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905DA666-33A8-0EDC-BCAE-3DE8E3DBE1AA}"/>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5F0314-E8FD-07C7-15EF-8A370DAB6382}"/>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4114398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0ED80D-DAC6-9E46-B17C-E5D349391F3C}"/>
              </a:ext>
            </a:extLst>
          </p:cNvPr>
          <p:cNvSpPr>
            <a:spLocks noGrp="1"/>
          </p:cNvSpPr>
          <p:nvPr>
            <p:ph type="title"/>
          </p:nvPr>
        </p:nvSpPr>
        <p:spPr>
          <a:xfrm>
            <a:off x="881063" y="639763"/>
            <a:ext cx="4129087" cy="2239962"/>
          </a:xfrm>
          <a:prstGeom prst="rect">
            <a:avLst/>
          </a:prstGeo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1EAD2A5-4B46-02C4-55D1-CEDEDCC5AABF}"/>
              </a:ext>
            </a:extLst>
          </p:cNvPr>
          <p:cNvSpPr>
            <a:spLocks noGrp="1"/>
          </p:cNvSpPr>
          <p:nvPr>
            <p:ph type="pic" idx="1"/>
          </p:nvPr>
        </p:nvSpPr>
        <p:spPr>
          <a:xfrm>
            <a:off x="5441950" y="1382713"/>
            <a:ext cx="6481763" cy="68230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76E0350-02B1-3E7B-AA8E-46214AC29F6F}"/>
              </a:ext>
            </a:extLst>
          </p:cNvPr>
          <p:cNvSpPr>
            <a:spLocks noGrp="1"/>
          </p:cNvSpPr>
          <p:nvPr>
            <p:ph type="body" sz="half" idx="2"/>
          </p:nvPr>
        </p:nvSpPr>
        <p:spPr>
          <a:xfrm>
            <a:off x="881063" y="2879725"/>
            <a:ext cx="4129087"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E55184A-4505-4358-D66C-4902A37C241F}"/>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6EACF1B9-96B4-36D0-C288-4373007D4302}"/>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82BA9F4-1861-3AC4-3C43-51881482F0C8}"/>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4087756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16F116-3B40-9F15-7F40-CC5742C77A07}"/>
              </a:ext>
            </a:extLst>
          </p:cNvPr>
          <p:cNvSpPr>
            <a:spLocks noGrp="1"/>
          </p:cNvSpPr>
          <p:nvPr>
            <p:ph type="title"/>
          </p:nvPr>
        </p:nvSpPr>
        <p:spPr>
          <a:xfrm>
            <a:off x="879475" y="511175"/>
            <a:ext cx="11042650" cy="1855788"/>
          </a:xfrm>
          <a:prstGeom prst="rect">
            <a:avLst/>
          </a:prstGeom>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06ACF19-F8A1-69A4-8531-175C26DC6581}"/>
              </a:ext>
            </a:extLst>
          </p:cNvPr>
          <p:cNvSpPr>
            <a:spLocks noGrp="1"/>
          </p:cNvSpPr>
          <p:nvPr>
            <p:ph type="body" orient="vert" idx="1"/>
          </p:nvPr>
        </p:nvSpPr>
        <p:spPr>
          <a:xfrm>
            <a:off x="879475" y="2555875"/>
            <a:ext cx="11042650" cy="60912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43C7B3F-EFAC-6AE6-70A2-EBD1ECCD62EC}"/>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65C53E57-AD94-FEE9-3DC9-C1C2ED3B7560}"/>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E373D5E-421B-92D1-6C2C-A4494D70EB4D}"/>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467803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86A5D18-8910-D053-E81D-8EF56C19E118}"/>
              </a:ext>
            </a:extLst>
          </p:cNvPr>
          <p:cNvSpPr>
            <a:spLocks noGrp="1"/>
          </p:cNvSpPr>
          <p:nvPr>
            <p:ph type="title" orient="vert"/>
          </p:nvPr>
        </p:nvSpPr>
        <p:spPr>
          <a:xfrm>
            <a:off x="9161463" y="511175"/>
            <a:ext cx="2760662" cy="8135938"/>
          </a:xfrm>
          <a:prstGeom prst="rect">
            <a:avLst/>
          </a:prstGeo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2983036-1CDA-66A6-FF17-F0B990B6C1B3}"/>
              </a:ext>
            </a:extLst>
          </p:cNvPr>
          <p:cNvSpPr>
            <a:spLocks noGrp="1"/>
          </p:cNvSpPr>
          <p:nvPr>
            <p:ph type="body" orient="vert" idx="1"/>
          </p:nvPr>
        </p:nvSpPr>
        <p:spPr>
          <a:xfrm>
            <a:off x="879475" y="511175"/>
            <a:ext cx="8129588" cy="81359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41BFE6-F074-EB33-CE5D-735E65DD71AC}"/>
              </a:ext>
            </a:extLst>
          </p:cNvPr>
          <p:cNvSpPr>
            <a:spLocks noGrp="1"/>
          </p:cNvSpPr>
          <p:nvPr>
            <p:ph type="dt" sz="half" idx="10"/>
          </p:nvPr>
        </p:nvSpPr>
        <p:spPr>
          <a:xfrm>
            <a:off x="879475" y="8899525"/>
            <a:ext cx="2881313" cy="511175"/>
          </a:xfrm>
          <a:prstGeom prst="rect">
            <a:avLst/>
          </a:prstGeom>
        </p:spPr>
        <p:txBody>
          <a:bodyPr/>
          <a:lstStyle/>
          <a:p>
            <a:fld id="{7822D96D-7CD4-476C-BB03-8E629922CC2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140C1B57-F1E8-5B10-D7C0-FC611EEF6830}"/>
              </a:ext>
            </a:extLst>
          </p:cNvPr>
          <p:cNvSpPr>
            <a:spLocks noGrp="1"/>
          </p:cNvSpPr>
          <p:nvPr>
            <p:ph type="ftr" sz="quarter" idx="11"/>
          </p:nvPr>
        </p:nvSpPr>
        <p:spPr>
          <a:xfrm>
            <a:off x="4240213" y="8899525"/>
            <a:ext cx="4321175" cy="51117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413A1AB-D24A-304B-43ED-2AE28A71B1B1}"/>
              </a:ext>
            </a:extLst>
          </p:cNvPr>
          <p:cNvSpPr>
            <a:spLocks noGrp="1"/>
          </p:cNvSpPr>
          <p:nvPr>
            <p:ph type="sldNum" sz="quarter" idx="12"/>
          </p:nvPr>
        </p:nvSpPr>
        <p:spPr>
          <a:xfrm>
            <a:off x="9040813" y="8899525"/>
            <a:ext cx="2881312" cy="511175"/>
          </a:xfrm>
          <a:prstGeom prst="rect">
            <a:avLst/>
          </a:prstGeom>
        </p:spPr>
        <p:txBody>
          <a:bodyPr/>
          <a:lstStyle/>
          <a:p>
            <a:fld id="{97EF5284-4D05-4919-AB2F-A1ED0B19FFC2}" type="slidenum">
              <a:rPr kumimoji="1" lang="ja-JP" altLang="en-US" smtClean="0"/>
              <a:t>‹#›</a:t>
            </a:fld>
            <a:endParaRPr kumimoji="1" lang="ja-JP" altLang="en-US"/>
          </a:p>
        </p:txBody>
      </p:sp>
    </p:spTree>
    <p:extLst>
      <p:ext uri="{BB962C8B-B14F-4D97-AF65-F5344CB8AC3E}">
        <p14:creationId xmlns:p14="http://schemas.microsoft.com/office/powerpoint/2010/main" val="21838574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613BCF-A90D-160A-BB0E-75FF1496123E}"/>
              </a:ext>
            </a:extLst>
          </p:cNvPr>
          <p:cNvSpPr>
            <a:spLocks noGrp="1"/>
          </p:cNvSpPr>
          <p:nvPr>
            <p:ph type="ctrTitle"/>
          </p:nvPr>
        </p:nvSpPr>
        <p:spPr>
          <a:xfrm>
            <a:off x="1600200" y="1571625"/>
            <a:ext cx="9601200" cy="3341688"/>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B457F9C-8C09-D71D-07EC-E18CFA4D588C}"/>
              </a:ext>
            </a:extLst>
          </p:cNvPr>
          <p:cNvSpPr>
            <a:spLocks noGrp="1"/>
          </p:cNvSpPr>
          <p:nvPr>
            <p:ph type="subTitle" idx="1"/>
          </p:nvPr>
        </p:nvSpPr>
        <p:spPr>
          <a:xfrm>
            <a:off x="1600200" y="5043488"/>
            <a:ext cx="9601200" cy="23177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1243B2A-E054-7DED-F6FD-86022E82DA31}"/>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D5D26399-50CE-A5BD-3726-9432266ADB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E9427DE-4CEF-7A98-6C56-B6AB3F352CE5}"/>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2910099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8ED470-3488-93EA-00E9-F090EAB535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3FE6598-4692-B410-86B0-34E2E022300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A84058E-8937-E1C3-F1FE-78A137376689}"/>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4DAC4E6F-6DE4-9904-A987-7ED50579858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FAFBC7-E160-CCF5-7D93-6FD1028F67CD}"/>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34384105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A5410C-8BA8-102F-6031-099BF70ADDE0}"/>
              </a:ext>
            </a:extLst>
          </p:cNvPr>
          <p:cNvSpPr>
            <a:spLocks noGrp="1"/>
          </p:cNvSpPr>
          <p:nvPr>
            <p:ph type="title"/>
          </p:nvPr>
        </p:nvSpPr>
        <p:spPr>
          <a:xfrm>
            <a:off x="873125" y="2393950"/>
            <a:ext cx="11041063" cy="3994150"/>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7F78BC-DBC9-E200-7380-DF6123A2F1FB}"/>
              </a:ext>
            </a:extLst>
          </p:cNvPr>
          <p:cNvSpPr>
            <a:spLocks noGrp="1"/>
          </p:cNvSpPr>
          <p:nvPr>
            <p:ph type="body" idx="1"/>
          </p:nvPr>
        </p:nvSpPr>
        <p:spPr>
          <a:xfrm>
            <a:off x="873125" y="6424613"/>
            <a:ext cx="11041063" cy="21002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CE8FD55-BB5D-677A-EFA8-7FF39755E60F}"/>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75C6FFA6-DA78-D120-5FB7-31A877E97E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9EA46E-9C4E-92C5-E616-8CD568876C5E}"/>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33792230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AE868E-9A84-9883-036D-51248FFD310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BFA00F7-B549-C976-C8CF-B5162EFB90CF}"/>
              </a:ext>
            </a:extLst>
          </p:cNvPr>
          <p:cNvSpPr>
            <a:spLocks noGrp="1"/>
          </p:cNvSpPr>
          <p:nvPr>
            <p:ph sz="half" idx="1"/>
          </p:nvPr>
        </p:nvSpPr>
        <p:spPr>
          <a:xfrm>
            <a:off x="879475" y="2555875"/>
            <a:ext cx="5445125" cy="60912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968D31D-5E40-A886-C928-DE5758302302}"/>
              </a:ext>
            </a:extLst>
          </p:cNvPr>
          <p:cNvSpPr>
            <a:spLocks noGrp="1"/>
          </p:cNvSpPr>
          <p:nvPr>
            <p:ph sz="half" idx="2"/>
          </p:nvPr>
        </p:nvSpPr>
        <p:spPr>
          <a:xfrm>
            <a:off x="6477000" y="2555875"/>
            <a:ext cx="5445125" cy="60912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7C999E2-C315-7034-C265-19C53469B446}"/>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B6AA469A-1B84-1CB9-96C0-90C4A173EB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D93432A-CFC7-9C13-2AA1-2338FD6B6526}"/>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41798852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F9F097-4EBB-50F5-66B7-57A086676BFE}"/>
              </a:ext>
            </a:extLst>
          </p:cNvPr>
          <p:cNvSpPr>
            <a:spLocks noGrp="1"/>
          </p:cNvSpPr>
          <p:nvPr>
            <p:ph type="title"/>
          </p:nvPr>
        </p:nvSpPr>
        <p:spPr>
          <a:xfrm>
            <a:off x="881063" y="511175"/>
            <a:ext cx="11042650" cy="1855788"/>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24426DE-762A-BDE4-6658-761CC093D0E2}"/>
              </a:ext>
            </a:extLst>
          </p:cNvPr>
          <p:cNvSpPr>
            <a:spLocks noGrp="1"/>
          </p:cNvSpPr>
          <p:nvPr>
            <p:ph type="body" idx="1"/>
          </p:nvPr>
        </p:nvSpPr>
        <p:spPr>
          <a:xfrm>
            <a:off x="881063" y="2354263"/>
            <a:ext cx="5416550"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8997B82-501E-3E34-04E5-6A4E040FF1D7}"/>
              </a:ext>
            </a:extLst>
          </p:cNvPr>
          <p:cNvSpPr>
            <a:spLocks noGrp="1"/>
          </p:cNvSpPr>
          <p:nvPr>
            <p:ph sz="half" idx="2"/>
          </p:nvPr>
        </p:nvSpPr>
        <p:spPr>
          <a:xfrm>
            <a:off x="881063" y="3506788"/>
            <a:ext cx="5416550" cy="5159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435A518-15A8-2056-0D6D-93C850F278C4}"/>
              </a:ext>
            </a:extLst>
          </p:cNvPr>
          <p:cNvSpPr>
            <a:spLocks noGrp="1"/>
          </p:cNvSpPr>
          <p:nvPr>
            <p:ph type="body" sz="quarter" idx="3"/>
          </p:nvPr>
        </p:nvSpPr>
        <p:spPr>
          <a:xfrm>
            <a:off x="6480175" y="2354263"/>
            <a:ext cx="5443538" cy="1152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CD6BE51-5B0C-647F-89E7-F27FCB333D6F}"/>
              </a:ext>
            </a:extLst>
          </p:cNvPr>
          <p:cNvSpPr>
            <a:spLocks noGrp="1"/>
          </p:cNvSpPr>
          <p:nvPr>
            <p:ph sz="quarter" idx="4"/>
          </p:nvPr>
        </p:nvSpPr>
        <p:spPr>
          <a:xfrm>
            <a:off x="6480175" y="3506788"/>
            <a:ext cx="5443538" cy="5159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E0C8FD2-E587-ACC8-4D25-1D24AA8908A5}"/>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8" name="フッター プレースホルダー 7">
            <a:extLst>
              <a:ext uri="{FF2B5EF4-FFF2-40B4-BE49-F238E27FC236}">
                <a16:creationId xmlns:a16="http://schemas.microsoft.com/office/drawing/2014/main" id="{4588F9FF-DD37-BE06-FC62-4FED27E2DDA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2774F1A-F86F-2394-5141-6BCE287969CC}"/>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15986377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5BD031-19DA-168F-921D-9EFA770042F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8BEF02E-0642-C31D-531C-BCA941D7D23E}"/>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4" name="フッター プレースホルダー 3">
            <a:extLst>
              <a:ext uri="{FF2B5EF4-FFF2-40B4-BE49-F238E27FC236}">
                <a16:creationId xmlns:a16="http://schemas.microsoft.com/office/drawing/2014/main" id="{B075FAAB-D897-7A88-4590-E08494B529C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9D9F322-BFD3-ECF2-2B87-C195A923FB65}"/>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35575388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13478EE-DBB9-BA1C-09A6-C565678FCC41}"/>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3" name="フッター プレースホルダー 2">
            <a:extLst>
              <a:ext uri="{FF2B5EF4-FFF2-40B4-BE49-F238E27FC236}">
                <a16:creationId xmlns:a16="http://schemas.microsoft.com/office/drawing/2014/main" id="{DD71E61A-D6EA-1C8E-069E-3F4431F7D5F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316B6DD-0EDE-E810-EA07-C17BDC18FB4F}"/>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1280498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53CE00-6DC2-6822-08DA-5E39ABF51347}"/>
              </a:ext>
            </a:extLst>
          </p:cNvPr>
          <p:cNvSpPr>
            <a:spLocks noGrp="1"/>
          </p:cNvSpPr>
          <p:nvPr>
            <p:ph type="title"/>
          </p:nvPr>
        </p:nvSpPr>
        <p:spPr>
          <a:xfrm>
            <a:off x="881063" y="639763"/>
            <a:ext cx="4129087" cy="2239962"/>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788DF12-238B-66C3-75B7-674C1606821A}"/>
              </a:ext>
            </a:extLst>
          </p:cNvPr>
          <p:cNvSpPr>
            <a:spLocks noGrp="1"/>
          </p:cNvSpPr>
          <p:nvPr>
            <p:ph idx="1"/>
          </p:nvPr>
        </p:nvSpPr>
        <p:spPr>
          <a:xfrm>
            <a:off x="5441950" y="1382713"/>
            <a:ext cx="6481763" cy="68230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58B0C24-F2A2-AC8B-3FB0-9C428354A1AD}"/>
              </a:ext>
            </a:extLst>
          </p:cNvPr>
          <p:cNvSpPr>
            <a:spLocks noGrp="1"/>
          </p:cNvSpPr>
          <p:nvPr>
            <p:ph type="body" sz="half" idx="2"/>
          </p:nvPr>
        </p:nvSpPr>
        <p:spPr>
          <a:xfrm>
            <a:off x="881063" y="2879725"/>
            <a:ext cx="4129087"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36B69CC-E65F-B276-81EC-10D2535AD5CF}"/>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286CEC89-020B-154F-80FD-2AB1D5EC651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47E9C8F-4EA1-BE60-FB0C-72B46BCFE21A}"/>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3638562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2C74D5-95A5-863A-469C-D69C2593F4D8}"/>
              </a:ext>
            </a:extLst>
          </p:cNvPr>
          <p:cNvSpPr>
            <a:spLocks noGrp="1"/>
          </p:cNvSpPr>
          <p:nvPr>
            <p:ph type="title"/>
          </p:nvPr>
        </p:nvSpPr>
        <p:spPr>
          <a:xfrm>
            <a:off x="881063" y="639763"/>
            <a:ext cx="4129087" cy="2239962"/>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DE70E2C-562F-12E3-DF7D-0F55111FD5B9}"/>
              </a:ext>
            </a:extLst>
          </p:cNvPr>
          <p:cNvSpPr>
            <a:spLocks noGrp="1"/>
          </p:cNvSpPr>
          <p:nvPr>
            <p:ph type="pic" idx="1"/>
          </p:nvPr>
        </p:nvSpPr>
        <p:spPr>
          <a:xfrm>
            <a:off x="5441950" y="1382713"/>
            <a:ext cx="6481763" cy="6823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25D5102-B186-93CA-97FE-94A677E14471}"/>
              </a:ext>
            </a:extLst>
          </p:cNvPr>
          <p:cNvSpPr>
            <a:spLocks noGrp="1"/>
          </p:cNvSpPr>
          <p:nvPr>
            <p:ph type="body" sz="half" idx="2"/>
          </p:nvPr>
        </p:nvSpPr>
        <p:spPr>
          <a:xfrm>
            <a:off x="881063" y="2879725"/>
            <a:ext cx="4129087" cy="5337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DC04063-E07A-59CC-1F66-9C31C057F076}"/>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6" name="フッター プレースホルダー 5">
            <a:extLst>
              <a:ext uri="{FF2B5EF4-FFF2-40B4-BE49-F238E27FC236}">
                <a16:creationId xmlns:a16="http://schemas.microsoft.com/office/drawing/2014/main" id="{C04765CF-2812-E5BB-ACED-F251CC9E7D3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1DB2A04-93D1-EDAD-A610-73B95293A569}"/>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5111098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35C057-B3DF-E681-EFF7-3DD4BD117A3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F6C9A9D-A254-4B79-3523-6A3E58E8A100}"/>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0002371-11E8-6E37-9AFD-625236BDB202}"/>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92FD1376-BBD8-C862-A390-5BF61F178AE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025888-8609-D373-001A-58D3BE138556}"/>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2841083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37AF635-4E59-8FA4-0261-2FC49E5B1481}"/>
              </a:ext>
            </a:extLst>
          </p:cNvPr>
          <p:cNvSpPr>
            <a:spLocks noGrp="1"/>
          </p:cNvSpPr>
          <p:nvPr>
            <p:ph type="title" orient="vert"/>
          </p:nvPr>
        </p:nvSpPr>
        <p:spPr>
          <a:xfrm>
            <a:off x="9161463" y="511175"/>
            <a:ext cx="2760662" cy="81359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BED7D06-6638-5F68-5A08-6C9063DC491E}"/>
              </a:ext>
            </a:extLst>
          </p:cNvPr>
          <p:cNvSpPr>
            <a:spLocks noGrp="1"/>
          </p:cNvSpPr>
          <p:nvPr>
            <p:ph type="body" orient="vert" idx="1"/>
          </p:nvPr>
        </p:nvSpPr>
        <p:spPr>
          <a:xfrm>
            <a:off x="879475" y="511175"/>
            <a:ext cx="8129588" cy="81359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0EC085F-E491-8220-EA6D-2F6A4977DE91}"/>
              </a:ext>
            </a:extLst>
          </p:cNvPr>
          <p:cNvSpPr>
            <a:spLocks noGrp="1"/>
          </p:cNvSpPr>
          <p:nvPr>
            <p:ph type="dt" sz="half" idx="10"/>
          </p:nvPr>
        </p:nvSpPr>
        <p:spPr/>
        <p:txBody>
          <a:body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CBFDA537-47D1-7AC9-BE9B-A7BB0BCEAE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792D067-6C78-23F6-3337-6844FCEF7947}"/>
              </a:ext>
            </a:extLst>
          </p:cNvPr>
          <p:cNvSpPr>
            <a:spLocks noGrp="1"/>
          </p:cNvSpPr>
          <p:nvPr>
            <p:ph type="sldNum" sz="quarter" idx="12"/>
          </p:nvPr>
        </p:nvSpPr>
        <p:spPr/>
        <p:txBody>
          <a:body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2571778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540982216"/>
      </p:ext>
    </p:extLst>
  </p:cSld>
  <p:clrMapOvr>
    <a:masterClrMapping/>
  </p:clrMapOvr>
  <p:extLst>
    <p:ext uri="{DCECCB84-F9BA-43D5-87BE-67443E8EF086}">
      <p15:sldGuideLst xmlns:p15="http://schemas.microsoft.com/office/powerpoint/2012/main">
        <p15:guide id="1" orient="horz" pos="3024">
          <p15:clr>
            <a:srgbClr val="FBAE40"/>
          </p15:clr>
        </p15:guide>
        <p15:guide id="2" pos="403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0808799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4505164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5304295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737145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5520856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5859838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2770140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33814468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15178259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2268825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84A19DB-38CA-89FB-8730-78855B6C86A5}"/>
              </a:ext>
            </a:extLst>
          </p:cNvPr>
          <p:cNvPicPr>
            <a:picLocks noChangeAspect="1"/>
          </p:cNvPicPr>
          <p:nvPr userDrawn="1"/>
        </p:nvPicPr>
        <p:blipFill>
          <a:blip r:embed="rId13"/>
          <a:stretch>
            <a:fillRect/>
          </a:stretch>
        </p:blipFill>
        <p:spPr>
          <a:xfrm>
            <a:off x="0" y="0"/>
            <a:ext cx="12801600" cy="9601200"/>
          </a:xfrm>
          <a:prstGeom prst="rect">
            <a:avLst/>
          </a:prstGeom>
        </p:spPr>
      </p:pic>
    </p:spTree>
    <p:extLst>
      <p:ext uri="{BB962C8B-B14F-4D97-AF65-F5344CB8AC3E}">
        <p14:creationId xmlns:p14="http://schemas.microsoft.com/office/powerpoint/2010/main" val="36819203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userDrawn="1">
          <p15:clr>
            <a:srgbClr val="F26B43"/>
          </p15:clr>
        </p15:guide>
        <p15:guide id="2"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26158165-961F-D1E5-3937-29FCF45AFC98}"/>
              </a:ext>
            </a:extLst>
          </p:cNvPr>
          <p:cNvPicPr>
            <a:picLocks noChangeAspect="1"/>
          </p:cNvPicPr>
          <p:nvPr userDrawn="1"/>
        </p:nvPicPr>
        <p:blipFill>
          <a:blip r:embed="rId13"/>
          <a:stretch>
            <a:fillRect/>
          </a:stretch>
        </p:blipFill>
        <p:spPr>
          <a:xfrm>
            <a:off x="0" y="0"/>
            <a:ext cx="12801600" cy="9601200"/>
          </a:xfrm>
          <a:prstGeom prst="rect">
            <a:avLst/>
          </a:prstGeom>
        </p:spPr>
      </p:pic>
    </p:spTree>
    <p:extLst>
      <p:ext uri="{BB962C8B-B14F-4D97-AF65-F5344CB8AC3E}">
        <p14:creationId xmlns:p14="http://schemas.microsoft.com/office/powerpoint/2010/main" val="6556288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userDrawn="1">
          <p15:clr>
            <a:srgbClr val="F26B43"/>
          </p15:clr>
        </p15:guide>
        <p15:guide id="2" pos="40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D8E29EA-3F0A-7469-EDF1-DEEA68425638}"/>
              </a:ext>
            </a:extLst>
          </p:cNvPr>
          <p:cNvSpPr>
            <a:spLocks noGrp="1"/>
          </p:cNvSpPr>
          <p:nvPr>
            <p:ph type="title"/>
          </p:nvPr>
        </p:nvSpPr>
        <p:spPr>
          <a:xfrm>
            <a:off x="879475" y="511175"/>
            <a:ext cx="11042650" cy="185578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AA74E5B-D1B8-2CD9-EA28-8CA796C742A6}"/>
              </a:ext>
            </a:extLst>
          </p:cNvPr>
          <p:cNvSpPr>
            <a:spLocks noGrp="1"/>
          </p:cNvSpPr>
          <p:nvPr>
            <p:ph type="body" idx="1"/>
          </p:nvPr>
        </p:nvSpPr>
        <p:spPr>
          <a:xfrm>
            <a:off x="879475" y="2555875"/>
            <a:ext cx="11042650" cy="60912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792DBB-7F3C-BE3B-76F7-0AB624FA11AE}"/>
              </a:ext>
            </a:extLst>
          </p:cNvPr>
          <p:cNvSpPr>
            <a:spLocks noGrp="1"/>
          </p:cNvSpPr>
          <p:nvPr>
            <p:ph type="dt" sz="half" idx="2"/>
          </p:nvPr>
        </p:nvSpPr>
        <p:spPr>
          <a:xfrm>
            <a:off x="879475" y="8899525"/>
            <a:ext cx="2881313" cy="511175"/>
          </a:xfrm>
          <a:prstGeom prst="rect">
            <a:avLst/>
          </a:prstGeom>
        </p:spPr>
        <p:txBody>
          <a:bodyPr vert="horz" lIns="91440" tIns="45720" rIns="91440" bIns="45720" rtlCol="0" anchor="ctr"/>
          <a:lstStyle>
            <a:lvl1pPr algn="l">
              <a:defRPr sz="1200">
                <a:solidFill>
                  <a:schemeClr val="tx1">
                    <a:tint val="75000"/>
                  </a:schemeClr>
                </a:solidFill>
              </a:defRPr>
            </a:lvl1pPr>
          </a:lstStyle>
          <a:p>
            <a:fld id="{0ADB2E91-E008-4633-A89F-E62F55FB4D9C}" type="datetimeFigureOut">
              <a:rPr kumimoji="1" lang="ja-JP" altLang="en-US" smtClean="0"/>
              <a:t>2023/9/7</a:t>
            </a:fld>
            <a:endParaRPr kumimoji="1" lang="ja-JP" altLang="en-US"/>
          </a:p>
        </p:txBody>
      </p:sp>
      <p:sp>
        <p:nvSpPr>
          <p:cNvPr id="5" name="フッター プレースホルダー 4">
            <a:extLst>
              <a:ext uri="{FF2B5EF4-FFF2-40B4-BE49-F238E27FC236}">
                <a16:creationId xmlns:a16="http://schemas.microsoft.com/office/drawing/2014/main" id="{1D2A400E-9B08-2115-E0B3-11869D92D7EF}"/>
              </a:ext>
            </a:extLst>
          </p:cNvPr>
          <p:cNvSpPr>
            <a:spLocks noGrp="1"/>
          </p:cNvSpPr>
          <p:nvPr>
            <p:ph type="ftr" sz="quarter" idx="3"/>
          </p:nvPr>
        </p:nvSpPr>
        <p:spPr>
          <a:xfrm>
            <a:off x="4240213" y="8899525"/>
            <a:ext cx="4321175" cy="511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35C93C6-A783-2674-BD5A-DBA1E2FA7305}"/>
              </a:ext>
            </a:extLst>
          </p:cNvPr>
          <p:cNvSpPr>
            <a:spLocks noGrp="1"/>
          </p:cNvSpPr>
          <p:nvPr>
            <p:ph type="sldNum" sz="quarter" idx="4"/>
          </p:nvPr>
        </p:nvSpPr>
        <p:spPr>
          <a:xfrm>
            <a:off x="9040813" y="8899525"/>
            <a:ext cx="2881312" cy="511175"/>
          </a:xfrm>
          <a:prstGeom prst="rect">
            <a:avLst/>
          </a:prstGeom>
        </p:spPr>
        <p:txBody>
          <a:bodyPr vert="horz" lIns="91440" tIns="45720" rIns="91440" bIns="45720" rtlCol="0" anchor="ctr"/>
          <a:lstStyle>
            <a:lvl1pPr algn="r">
              <a:defRPr sz="1200">
                <a:solidFill>
                  <a:schemeClr val="tx1">
                    <a:tint val="75000"/>
                  </a:schemeClr>
                </a:solidFill>
              </a:defRPr>
            </a:lvl1pPr>
          </a:lstStyle>
          <a:p>
            <a:fld id="{738F9B3A-C2B1-44BD-8BC1-C05D539FE233}" type="slidenum">
              <a:rPr kumimoji="1" lang="ja-JP" altLang="en-US" smtClean="0"/>
              <a:t>‹#›</a:t>
            </a:fld>
            <a:endParaRPr kumimoji="1" lang="ja-JP" altLang="en-US"/>
          </a:p>
        </p:txBody>
      </p:sp>
    </p:spTree>
    <p:extLst>
      <p:ext uri="{BB962C8B-B14F-4D97-AF65-F5344CB8AC3E}">
        <p14:creationId xmlns:p14="http://schemas.microsoft.com/office/powerpoint/2010/main" val="8196154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userDrawn="1">
          <p15:clr>
            <a:srgbClr val="F26B43"/>
          </p15:clr>
        </p15:guide>
        <p15:guide id="2" pos="40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6B93636-3025-40C6-BF87-991240D58E9F}" type="datetimeFigureOut">
              <a:rPr kumimoji="1" lang="ja-JP" altLang="en-US" smtClean="0"/>
              <a:t>2023/9/7</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1F0D8DC-622A-4C79-8F90-998B5BB6C527}" type="slidenum">
              <a:rPr kumimoji="1" lang="ja-JP" altLang="en-US" smtClean="0"/>
              <a:t>‹#›</a:t>
            </a:fld>
            <a:endParaRPr kumimoji="1" lang="ja-JP" altLang="en-US"/>
          </a:p>
        </p:txBody>
      </p:sp>
    </p:spTree>
    <p:extLst>
      <p:ext uri="{BB962C8B-B14F-4D97-AF65-F5344CB8AC3E}">
        <p14:creationId xmlns:p14="http://schemas.microsoft.com/office/powerpoint/2010/main" val="63763578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p15:clr>
            <a:srgbClr val="F26B43"/>
          </p15:clr>
        </p15:guide>
        <p15:guide id="2" pos="40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4.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33" descr="ロゴ, 会社名&#10;&#10;自動的に生成された説明">
            <a:extLst>
              <a:ext uri="{FF2B5EF4-FFF2-40B4-BE49-F238E27FC236}">
                <a16:creationId xmlns:a16="http://schemas.microsoft.com/office/drawing/2014/main" id="{F1D451BE-F67D-FEBD-A091-A4A83351B2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32119" y="480184"/>
            <a:ext cx="1479640" cy="81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テキスト ボックス 12">
            <a:extLst>
              <a:ext uri="{FF2B5EF4-FFF2-40B4-BE49-F238E27FC236}">
                <a16:creationId xmlns:a16="http://schemas.microsoft.com/office/drawing/2014/main" id="{2E695265-1F7B-FEA7-A191-0F05CF64CEF0}"/>
              </a:ext>
            </a:extLst>
          </p:cNvPr>
          <p:cNvSpPr txBox="1"/>
          <p:nvPr/>
        </p:nvSpPr>
        <p:spPr>
          <a:xfrm rot="16200000">
            <a:off x="7935886" y="4962433"/>
            <a:ext cx="7628307" cy="132343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8000" b="0" i="0" u="none" strike="noStrike" kern="1200" cap="none" spc="0" normalizeH="0" baseline="0" noProof="0" dirty="0">
                <a:ln>
                  <a:noFill/>
                </a:ln>
                <a:solidFill>
                  <a:srgbClr val="00B050"/>
                </a:solidFill>
                <a:effectLst/>
                <a:uLnTx/>
                <a:uFillTx/>
                <a:latin typeface="Segoe UI" panose="020B0502040204020203" pitchFamily="34" charset="0"/>
                <a:ea typeface="游ゴシック" panose="020B0400000000000000" pitchFamily="50" charset="-128"/>
                <a:cs typeface="Segoe UI" panose="020B0502040204020203" pitchFamily="34" charset="0"/>
              </a:rPr>
              <a:t>Company Profile</a:t>
            </a:r>
            <a:endParaRPr kumimoji="1" lang="ja-JP" altLang="en-US" sz="8000" b="0" i="0" u="none" strike="noStrike" kern="1200" cap="none" spc="0" normalizeH="0" baseline="0" noProof="0" dirty="0">
              <a:ln>
                <a:noFill/>
              </a:ln>
              <a:solidFill>
                <a:srgbClr val="00B050"/>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sp>
        <p:nvSpPr>
          <p:cNvPr id="23" name="正方形/長方形 22">
            <a:extLst>
              <a:ext uri="{FF2B5EF4-FFF2-40B4-BE49-F238E27FC236}">
                <a16:creationId xmlns:a16="http://schemas.microsoft.com/office/drawing/2014/main" id="{C865D954-C0D8-3E7E-F591-18A3884F7C29}"/>
              </a:ext>
            </a:extLst>
          </p:cNvPr>
          <p:cNvSpPr/>
          <p:nvPr/>
        </p:nvSpPr>
        <p:spPr>
          <a:xfrm>
            <a:off x="3866605" y="0"/>
            <a:ext cx="3993599" cy="96012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alpha val="70000"/>
                  <a:lumMod val="86000"/>
                  <a:lumOff val="1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7" name="テキスト ボックス 26">
            <a:extLst>
              <a:ext uri="{FF2B5EF4-FFF2-40B4-BE49-F238E27FC236}">
                <a16:creationId xmlns:a16="http://schemas.microsoft.com/office/drawing/2014/main" id="{CAD3EECD-DB36-BB13-480F-E22CA80CD94D}"/>
              </a:ext>
            </a:extLst>
          </p:cNvPr>
          <p:cNvSpPr txBox="1"/>
          <p:nvPr/>
        </p:nvSpPr>
        <p:spPr>
          <a:xfrm>
            <a:off x="289388" y="8028560"/>
            <a:ext cx="3287831" cy="101566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どんなことでもお気軽にお問い合わせください</a:t>
            </a:r>
            <a:endPar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TEL: 042</a:t>
            </a:r>
            <a:r>
              <a:rPr kumimoji="0" lang="ja-JP" altLang="en-US"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329</a:t>
            </a:r>
            <a:r>
              <a:rPr kumimoji="0" lang="ja-JP" altLang="en-US"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5090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sales@toel.co.jp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rPr>
              <a:t>https://www.toel.co.jp</a:t>
            </a:r>
            <a:endParaRPr kumimoji="0" lang="ja-JP" altLang="en-US" sz="1000" b="0" i="0" u="none" strike="noStrike" kern="1200" cap="none" spc="0" normalizeH="0" baseline="0" noProof="0" dirty="0">
              <a:ln>
                <a:noFill/>
              </a:ln>
              <a:solidFill>
                <a:prstClr val="white">
                  <a:lumMod val="50000"/>
                </a:prstClr>
              </a:solidFill>
              <a:effectLst/>
              <a:uLnTx/>
              <a:uFillTx/>
              <a:latin typeface="メイリオ" panose="020B0604030504040204" pitchFamily="50" charset="-128"/>
              <a:ea typeface="メイリオ" panose="020B0604030504040204" pitchFamily="50" charset="-128"/>
              <a:cs typeface="+mn-cs"/>
            </a:endParaRPr>
          </a:p>
        </p:txBody>
      </p:sp>
      <p:pic>
        <p:nvPicPr>
          <p:cNvPr id="28" name="図 33" descr="ロゴ, 会社名&#10;&#10;自動的に生成された説明">
            <a:extLst>
              <a:ext uri="{FF2B5EF4-FFF2-40B4-BE49-F238E27FC236}">
                <a16:creationId xmlns:a16="http://schemas.microsoft.com/office/drawing/2014/main" id="{32A7D0F0-0412-1203-0186-0DF36D6BC4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946" y="1013988"/>
            <a:ext cx="1324715" cy="72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グループ化 53">
            <a:extLst>
              <a:ext uri="{FF2B5EF4-FFF2-40B4-BE49-F238E27FC236}">
                <a16:creationId xmlns:a16="http://schemas.microsoft.com/office/drawing/2014/main" id="{43697AAC-7F59-D843-43F6-D90F6718B213}"/>
              </a:ext>
            </a:extLst>
          </p:cNvPr>
          <p:cNvGrpSpPr/>
          <p:nvPr/>
        </p:nvGrpSpPr>
        <p:grpSpPr>
          <a:xfrm>
            <a:off x="1688434" y="7822972"/>
            <a:ext cx="489738" cy="422188"/>
            <a:chOff x="7893863" y="1436914"/>
            <a:chExt cx="897442" cy="773657"/>
          </a:xfrm>
        </p:grpSpPr>
        <p:sp>
          <p:nvSpPr>
            <p:cNvPr id="53" name="二等辺三角形 52">
              <a:extLst>
                <a:ext uri="{FF2B5EF4-FFF2-40B4-BE49-F238E27FC236}">
                  <a16:creationId xmlns:a16="http://schemas.microsoft.com/office/drawing/2014/main" id="{BDE580AC-7115-B070-A0A7-FFA71B84FC5B}"/>
                </a:ext>
              </a:extLst>
            </p:cNvPr>
            <p:cNvSpPr/>
            <p:nvPr/>
          </p:nvSpPr>
          <p:spPr>
            <a:xfrm rot="10800000">
              <a:off x="7893863" y="1436914"/>
              <a:ext cx="897442" cy="77365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lumMod val="50000"/>
                  </a:prstClr>
                </a:solidFill>
                <a:effectLst/>
                <a:uLnTx/>
                <a:uFillTx/>
                <a:latin typeface="Calibri" panose="020F0502020204030204"/>
                <a:ea typeface="游ゴシック" panose="020B0400000000000000" pitchFamily="50" charset="-128"/>
                <a:cs typeface="+mn-cs"/>
              </a:endParaRPr>
            </a:p>
          </p:txBody>
        </p:sp>
        <p:pic>
          <p:nvPicPr>
            <p:cNvPr id="50" name="グラフィックス 49" descr="スピーカー フォン 枠線">
              <a:extLst>
                <a:ext uri="{FF2B5EF4-FFF2-40B4-BE49-F238E27FC236}">
                  <a16:creationId xmlns:a16="http://schemas.microsoft.com/office/drawing/2014/main" id="{4EA1F3EA-CBF0-8561-B1F4-1BD67B2151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1010" y="1476277"/>
              <a:ext cx="483147" cy="483147"/>
            </a:xfrm>
            <a:prstGeom prst="rect">
              <a:avLst/>
            </a:prstGeom>
          </p:spPr>
        </p:pic>
      </p:grpSp>
      <p:grpSp>
        <p:nvGrpSpPr>
          <p:cNvPr id="3" name="グループ化 2">
            <a:extLst>
              <a:ext uri="{FF2B5EF4-FFF2-40B4-BE49-F238E27FC236}">
                <a16:creationId xmlns:a16="http://schemas.microsoft.com/office/drawing/2014/main" id="{751998FA-5866-CFE6-F179-2B0A11247BBF}"/>
              </a:ext>
            </a:extLst>
          </p:cNvPr>
          <p:cNvGrpSpPr/>
          <p:nvPr/>
        </p:nvGrpSpPr>
        <p:grpSpPr>
          <a:xfrm>
            <a:off x="858883" y="2022514"/>
            <a:ext cx="2148840" cy="280765"/>
            <a:chOff x="858883" y="2022514"/>
            <a:chExt cx="2148840" cy="280765"/>
          </a:xfrm>
        </p:grpSpPr>
        <p:sp>
          <p:nvSpPr>
            <p:cNvPr id="30" name="テキスト ボックス 29">
              <a:extLst>
                <a:ext uri="{FF2B5EF4-FFF2-40B4-BE49-F238E27FC236}">
                  <a16:creationId xmlns:a16="http://schemas.microsoft.com/office/drawing/2014/main" id="{40312C0C-7CD5-1950-D873-A87C928BE160}"/>
                </a:ext>
              </a:extLst>
            </p:cNvPr>
            <p:cNvSpPr txBox="1"/>
            <p:nvPr/>
          </p:nvSpPr>
          <p:spPr>
            <a:xfrm>
              <a:off x="1051560" y="2022514"/>
              <a:ext cx="1763486" cy="276999"/>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東京電子株式会社</a:t>
              </a:r>
            </a:p>
          </p:txBody>
        </p:sp>
        <p:cxnSp>
          <p:nvCxnSpPr>
            <p:cNvPr id="57" name="直線コネクタ 56">
              <a:extLst>
                <a:ext uri="{FF2B5EF4-FFF2-40B4-BE49-F238E27FC236}">
                  <a16:creationId xmlns:a16="http://schemas.microsoft.com/office/drawing/2014/main" id="{9B3E9A81-5D04-C797-612F-7E22FB85A313}"/>
                </a:ext>
              </a:extLst>
            </p:cNvPr>
            <p:cNvCxnSpPr>
              <a:cxnSpLocks/>
            </p:cNvCxnSpPr>
            <p:nvPr/>
          </p:nvCxnSpPr>
          <p:spPr>
            <a:xfrm>
              <a:off x="858883" y="2303279"/>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 name="グループ化 3">
            <a:extLst>
              <a:ext uri="{FF2B5EF4-FFF2-40B4-BE49-F238E27FC236}">
                <a16:creationId xmlns:a16="http://schemas.microsoft.com/office/drawing/2014/main" id="{1C11CB26-164C-A924-3F04-1B0FE54CFEE6}"/>
              </a:ext>
            </a:extLst>
          </p:cNvPr>
          <p:cNvGrpSpPr/>
          <p:nvPr/>
        </p:nvGrpSpPr>
        <p:grpSpPr>
          <a:xfrm>
            <a:off x="858883" y="2429264"/>
            <a:ext cx="2148840" cy="870192"/>
            <a:chOff x="858883" y="2429264"/>
            <a:chExt cx="2148840" cy="870192"/>
          </a:xfrm>
        </p:grpSpPr>
        <p:sp>
          <p:nvSpPr>
            <p:cNvPr id="32" name="テキスト ボックス 31">
              <a:extLst>
                <a:ext uri="{FF2B5EF4-FFF2-40B4-BE49-F238E27FC236}">
                  <a16:creationId xmlns:a16="http://schemas.microsoft.com/office/drawing/2014/main" id="{4C7E178B-79A5-6280-CB24-0BB4B68AB448}"/>
                </a:ext>
              </a:extLst>
            </p:cNvPr>
            <p:cNvSpPr txBox="1"/>
            <p:nvPr/>
          </p:nvSpPr>
          <p:spPr>
            <a:xfrm>
              <a:off x="868680" y="2429264"/>
              <a:ext cx="2129246" cy="861774"/>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本社</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185-0012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東京都国分寺市本町</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2-22-7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TEL : 042</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329</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5090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FAX : 042</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329</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5091</a:t>
              </a:r>
              <a:endParaRPr kumimoji="0" lang="en-US" altLang="ja-JP"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endParaRPr>
            </a:p>
          </p:txBody>
        </p:sp>
        <p:cxnSp>
          <p:nvCxnSpPr>
            <p:cNvPr id="58" name="直線コネクタ 57">
              <a:extLst>
                <a:ext uri="{FF2B5EF4-FFF2-40B4-BE49-F238E27FC236}">
                  <a16:creationId xmlns:a16="http://schemas.microsoft.com/office/drawing/2014/main" id="{87AF7D12-0EB3-A1D9-2D5A-6FE8FC069C03}"/>
                </a:ext>
              </a:extLst>
            </p:cNvPr>
            <p:cNvCxnSpPr>
              <a:cxnSpLocks/>
            </p:cNvCxnSpPr>
            <p:nvPr/>
          </p:nvCxnSpPr>
          <p:spPr>
            <a:xfrm>
              <a:off x="858883" y="3299456"/>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 name="グループ化 4">
            <a:extLst>
              <a:ext uri="{FF2B5EF4-FFF2-40B4-BE49-F238E27FC236}">
                <a16:creationId xmlns:a16="http://schemas.microsoft.com/office/drawing/2014/main" id="{C0BF2A1C-8260-722C-9E92-C6B66B061AF5}"/>
              </a:ext>
            </a:extLst>
          </p:cNvPr>
          <p:cNvGrpSpPr/>
          <p:nvPr/>
        </p:nvGrpSpPr>
        <p:grpSpPr>
          <a:xfrm>
            <a:off x="431075" y="3425442"/>
            <a:ext cx="3004457" cy="870192"/>
            <a:chOff x="431075" y="3425442"/>
            <a:chExt cx="3004457" cy="870192"/>
          </a:xfrm>
        </p:grpSpPr>
        <p:sp>
          <p:nvSpPr>
            <p:cNvPr id="34" name="テキスト ボックス 33">
              <a:extLst>
                <a:ext uri="{FF2B5EF4-FFF2-40B4-BE49-F238E27FC236}">
                  <a16:creationId xmlns:a16="http://schemas.microsoft.com/office/drawing/2014/main" id="{4E8FB9EA-60FD-45C7-11EE-CC6EBE7E7580}"/>
                </a:ext>
              </a:extLst>
            </p:cNvPr>
            <p:cNvSpPr txBox="1"/>
            <p:nvPr/>
          </p:nvSpPr>
          <p:spPr>
            <a:xfrm>
              <a:off x="431075" y="3425442"/>
              <a:ext cx="3004457" cy="861774"/>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埼玉事業所</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354-0015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埼玉県富士見市東みずほ台</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1-6-14</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TEL : 042</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313</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8026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FAX : 049</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265</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4340</a:t>
              </a:r>
            </a:p>
          </p:txBody>
        </p:sp>
        <p:cxnSp>
          <p:nvCxnSpPr>
            <p:cNvPr id="59" name="直線コネクタ 58">
              <a:extLst>
                <a:ext uri="{FF2B5EF4-FFF2-40B4-BE49-F238E27FC236}">
                  <a16:creationId xmlns:a16="http://schemas.microsoft.com/office/drawing/2014/main" id="{91AFE4DA-37E9-BACC-5911-50DA69CB10E1}"/>
                </a:ext>
              </a:extLst>
            </p:cNvPr>
            <p:cNvCxnSpPr>
              <a:cxnSpLocks/>
            </p:cNvCxnSpPr>
            <p:nvPr/>
          </p:nvCxnSpPr>
          <p:spPr>
            <a:xfrm>
              <a:off x="858883" y="4295634"/>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a:extLst>
              <a:ext uri="{FF2B5EF4-FFF2-40B4-BE49-F238E27FC236}">
                <a16:creationId xmlns:a16="http://schemas.microsoft.com/office/drawing/2014/main" id="{FCA45B9A-F0FC-58F5-4E9B-949DA2CB741C}"/>
              </a:ext>
            </a:extLst>
          </p:cNvPr>
          <p:cNvGrpSpPr/>
          <p:nvPr/>
        </p:nvGrpSpPr>
        <p:grpSpPr>
          <a:xfrm>
            <a:off x="666206" y="4421624"/>
            <a:ext cx="2534194" cy="883255"/>
            <a:chOff x="666206" y="4421624"/>
            <a:chExt cx="2534194" cy="883255"/>
          </a:xfrm>
        </p:grpSpPr>
        <p:sp>
          <p:nvSpPr>
            <p:cNvPr id="36" name="テキスト ボックス 35">
              <a:extLst>
                <a:ext uri="{FF2B5EF4-FFF2-40B4-BE49-F238E27FC236}">
                  <a16:creationId xmlns:a16="http://schemas.microsoft.com/office/drawing/2014/main" id="{EC07B75D-51F1-69FE-7064-50D77F015272}"/>
                </a:ext>
              </a:extLst>
            </p:cNvPr>
            <p:cNvSpPr txBox="1"/>
            <p:nvPr/>
          </p:nvSpPr>
          <p:spPr>
            <a:xfrm>
              <a:off x="666206" y="4421624"/>
              <a:ext cx="2534194" cy="861774"/>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北関東事業所</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326-0335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栃木県足利市上渋垂町</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6-4</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TEL : 042</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313</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8028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FAX : 0284</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64</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7302</a:t>
              </a:r>
              <a:endParaRPr kumimoji="0" lang="ja-JP" altLang="en-US" sz="1000" b="0" i="0" u="none" strike="noStrike" kern="1200" cap="none" spc="0" normalizeH="0" baseline="0" noProof="0" dirty="0">
                <a:ln>
                  <a:noFill/>
                </a:ln>
                <a:solidFill>
                  <a:prstClr val="black">
                    <a:lumMod val="75000"/>
                    <a:lumOff val="25000"/>
                  </a:prstClr>
                </a:solidFill>
                <a:effectLst/>
                <a:uLnTx/>
                <a:uFillTx/>
                <a:latin typeface="Calibri" panose="020F0502020204030204"/>
                <a:ea typeface="游ゴシック" panose="020B0400000000000000" pitchFamily="50" charset="-128"/>
                <a:cs typeface="+mn-cs"/>
              </a:endParaRPr>
            </a:p>
          </p:txBody>
        </p:sp>
        <p:cxnSp>
          <p:nvCxnSpPr>
            <p:cNvPr id="60" name="直線コネクタ 59">
              <a:extLst>
                <a:ext uri="{FF2B5EF4-FFF2-40B4-BE49-F238E27FC236}">
                  <a16:creationId xmlns:a16="http://schemas.microsoft.com/office/drawing/2014/main" id="{4A45AB0F-0275-B3C1-FE92-74CD5E4643D3}"/>
                </a:ext>
              </a:extLst>
            </p:cNvPr>
            <p:cNvCxnSpPr>
              <a:cxnSpLocks/>
            </p:cNvCxnSpPr>
            <p:nvPr/>
          </p:nvCxnSpPr>
          <p:spPr>
            <a:xfrm>
              <a:off x="858883" y="5304879"/>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 name="グループ化 6">
            <a:extLst>
              <a:ext uri="{FF2B5EF4-FFF2-40B4-BE49-F238E27FC236}">
                <a16:creationId xmlns:a16="http://schemas.microsoft.com/office/drawing/2014/main" id="{E9AF9A92-DCF7-1431-BD5A-F08EBEE9DBB9}"/>
              </a:ext>
            </a:extLst>
          </p:cNvPr>
          <p:cNvGrpSpPr/>
          <p:nvPr/>
        </p:nvGrpSpPr>
        <p:grpSpPr>
          <a:xfrm>
            <a:off x="858883" y="5417800"/>
            <a:ext cx="2148840" cy="795578"/>
            <a:chOff x="858883" y="5417800"/>
            <a:chExt cx="2148840" cy="795578"/>
          </a:xfrm>
        </p:grpSpPr>
        <p:sp>
          <p:nvSpPr>
            <p:cNvPr id="38" name="テキスト ボックス 37">
              <a:extLst>
                <a:ext uri="{FF2B5EF4-FFF2-40B4-BE49-F238E27FC236}">
                  <a16:creationId xmlns:a16="http://schemas.microsoft.com/office/drawing/2014/main" id="{82EC4B96-6345-84A5-A5EA-77FFF2A9857E}"/>
                </a:ext>
              </a:extLst>
            </p:cNvPr>
            <p:cNvSpPr txBox="1"/>
            <p:nvPr/>
          </p:nvSpPr>
          <p:spPr>
            <a:xfrm>
              <a:off x="1149532" y="5417800"/>
              <a:ext cx="1567543" cy="415498"/>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創業</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1953</a:t>
              </a:r>
              <a:r>
                <a:rPr kumimoji="0" lang="ja-JP" altLang="en-US"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年 </a:t>
              </a:r>
              <a:r>
                <a:rPr kumimoji="0" lang="en-US" altLang="ja-JP"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5</a:t>
              </a:r>
              <a:r>
                <a:rPr kumimoji="0" lang="ja-JP" altLang="en-US" sz="105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月</a:t>
              </a:r>
              <a:endParaRPr kumimoji="0" lang="ja-JP" altLang="en-US" sz="1000" b="0" i="0" u="none" strike="noStrike" kern="1200" cap="none" spc="0" normalizeH="0" baseline="0" noProof="0" dirty="0">
                <a:ln>
                  <a:noFill/>
                </a:ln>
                <a:solidFill>
                  <a:prstClr val="black">
                    <a:lumMod val="75000"/>
                    <a:lumOff val="25000"/>
                  </a:prstClr>
                </a:solidFill>
                <a:effectLst/>
                <a:uLnTx/>
                <a:uFillTx/>
                <a:latin typeface="Calibri" panose="020F0502020204030204"/>
                <a:ea typeface="游ゴシック" panose="020B0400000000000000" pitchFamily="50" charset="-128"/>
                <a:cs typeface="+mn-cs"/>
              </a:endParaRPr>
            </a:p>
          </p:txBody>
        </p:sp>
        <p:sp>
          <p:nvSpPr>
            <p:cNvPr id="40" name="テキスト ボックス 39">
              <a:extLst>
                <a:ext uri="{FF2B5EF4-FFF2-40B4-BE49-F238E27FC236}">
                  <a16:creationId xmlns:a16="http://schemas.microsoft.com/office/drawing/2014/main" id="{B8748625-E81E-76E3-4EF7-2883EB8D4FD2}"/>
                </a:ext>
              </a:extLst>
            </p:cNvPr>
            <p:cNvSpPr txBox="1"/>
            <p:nvPr/>
          </p:nvSpPr>
          <p:spPr>
            <a:xfrm>
              <a:off x="1169126" y="5813268"/>
              <a:ext cx="1528354" cy="400110"/>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創立</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1957</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年 </a:t>
              </a: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6</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月</a:t>
              </a:r>
            </a:p>
          </p:txBody>
        </p:sp>
        <p:cxnSp>
          <p:nvCxnSpPr>
            <p:cNvPr id="61" name="直線コネクタ 60">
              <a:extLst>
                <a:ext uri="{FF2B5EF4-FFF2-40B4-BE49-F238E27FC236}">
                  <a16:creationId xmlns:a16="http://schemas.microsoft.com/office/drawing/2014/main" id="{F316DCDB-4B16-F3CF-D5E6-C9E61716347B}"/>
                </a:ext>
              </a:extLst>
            </p:cNvPr>
            <p:cNvCxnSpPr>
              <a:cxnSpLocks/>
            </p:cNvCxnSpPr>
            <p:nvPr/>
          </p:nvCxnSpPr>
          <p:spPr>
            <a:xfrm>
              <a:off x="858883" y="6208733"/>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グループ化 7">
            <a:extLst>
              <a:ext uri="{FF2B5EF4-FFF2-40B4-BE49-F238E27FC236}">
                <a16:creationId xmlns:a16="http://schemas.microsoft.com/office/drawing/2014/main" id="{14DDF31E-BA8B-ADBF-161C-65A6263B1055}"/>
              </a:ext>
            </a:extLst>
          </p:cNvPr>
          <p:cNvGrpSpPr/>
          <p:nvPr/>
        </p:nvGrpSpPr>
        <p:grpSpPr>
          <a:xfrm>
            <a:off x="855618" y="6321651"/>
            <a:ext cx="2155371" cy="400110"/>
            <a:chOff x="855618" y="6321651"/>
            <a:chExt cx="2155371" cy="400110"/>
          </a:xfrm>
        </p:grpSpPr>
        <p:sp>
          <p:nvSpPr>
            <p:cNvPr id="42" name="テキスト ボックス 41">
              <a:extLst>
                <a:ext uri="{FF2B5EF4-FFF2-40B4-BE49-F238E27FC236}">
                  <a16:creationId xmlns:a16="http://schemas.microsoft.com/office/drawing/2014/main" id="{8D01798A-E33A-81C7-DD5F-71D0DA17B018}"/>
                </a:ext>
              </a:extLst>
            </p:cNvPr>
            <p:cNvSpPr txBox="1"/>
            <p:nvPr/>
          </p:nvSpPr>
          <p:spPr>
            <a:xfrm>
              <a:off x="855618" y="6321651"/>
              <a:ext cx="2155371" cy="400110"/>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資本金</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3,000</a:t>
              </a:r>
              <a:r>
                <a:rPr kumimoji="0" lang="ja-JP" altLang="en-US" sz="10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mn-cs"/>
                </a:rPr>
                <a:t>万円</a:t>
              </a:r>
            </a:p>
          </p:txBody>
        </p:sp>
        <p:cxnSp>
          <p:nvCxnSpPr>
            <p:cNvPr id="62" name="直線コネクタ 61">
              <a:extLst>
                <a:ext uri="{FF2B5EF4-FFF2-40B4-BE49-F238E27FC236}">
                  <a16:creationId xmlns:a16="http://schemas.microsoft.com/office/drawing/2014/main" id="{5CE38BFF-D2EF-CAE7-6DC3-921970C95A6E}"/>
                </a:ext>
              </a:extLst>
            </p:cNvPr>
            <p:cNvCxnSpPr>
              <a:cxnSpLocks/>
            </p:cNvCxnSpPr>
            <p:nvPr/>
          </p:nvCxnSpPr>
          <p:spPr>
            <a:xfrm>
              <a:off x="858883" y="6717112"/>
              <a:ext cx="2148840"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4566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CE9635E-4EC2-1667-13EE-3C86BABAE325}"/>
              </a:ext>
            </a:extLst>
          </p:cNvPr>
          <p:cNvGrpSpPr/>
          <p:nvPr/>
        </p:nvGrpSpPr>
        <p:grpSpPr>
          <a:xfrm>
            <a:off x="10637520" y="5752213"/>
            <a:ext cx="1785257" cy="1785257"/>
            <a:chOff x="4099014" y="4015743"/>
            <a:chExt cx="1785257" cy="1785257"/>
          </a:xfrm>
        </p:grpSpPr>
        <p:sp>
          <p:nvSpPr>
            <p:cNvPr id="25" name="楕円 24">
              <a:extLst>
                <a:ext uri="{FF2B5EF4-FFF2-40B4-BE49-F238E27FC236}">
                  <a16:creationId xmlns:a16="http://schemas.microsoft.com/office/drawing/2014/main" id="{2A27194B-A06E-F720-B12E-4CD7C49E7C11}"/>
                </a:ext>
              </a:extLst>
            </p:cNvPr>
            <p:cNvSpPr/>
            <p:nvPr/>
          </p:nvSpPr>
          <p:spPr>
            <a:xfrm>
              <a:off x="4099014" y="4015743"/>
              <a:ext cx="1785257" cy="1785257"/>
            </a:xfrm>
            <a:prstGeom prst="ellipse">
              <a:avLst/>
            </a:prstGeom>
            <a:solidFill>
              <a:schemeClr val="accent4">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b="1" dirty="0">
                <a:latin typeface="Segoe UI" panose="020B0502040204020203" pitchFamily="34" charset="0"/>
                <a:cs typeface="Segoe UI" panose="020B0502040204020203" pitchFamily="34" charset="0"/>
              </a:endParaRPr>
            </a:p>
          </p:txBody>
        </p:sp>
        <p:grpSp>
          <p:nvGrpSpPr>
            <p:cNvPr id="28" name="グループ化 27">
              <a:extLst>
                <a:ext uri="{FF2B5EF4-FFF2-40B4-BE49-F238E27FC236}">
                  <a16:creationId xmlns:a16="http://schemas.microsoft.com/office/drawing/2014/main" id="{F19D1E83-9E14-6D81-F3FF-ED7BEDB04BA5}"/>
                </a:ext>
              </a:extLst>
            </p:cNvPr>
            <p:cNvGrpSpPr/>
            <p:nvPr/>
          </p:nvGrpSpPr>
          <p:grpSpPr>
            <a:xfrm>
              <a:off x="4380409" y="4205467"/>
              <a:ext cx="1260787" cy="1224329"/>
              <a:chOff x="9354638" y="2390667"/>
              <a:chExt cx="1260787" cy="1224329"/>
            </a:xfrm>
          </p:grpSpPr>
          <p:sp>
            <p:nvSpPr>
              <p:cNvPr id="32" name="テキスト ボックス 31">
                <a:extLst>
                  <a:ext uri="{FF2B5EF4-FFF2-40B4-BE49-F238E27FC236}">
                    <a16:creationId xmlns:a16="http://schemas.microsoft.com/office/drawing/2014/main" id="{74376014-9F75-0FE3-6D02-93E181416A2E}"/>
                  </a:ext>
                </a:extLst>
              </p:cNvPr>
              <p:cNvSpPr txBox="1"/>
              <p:nvPr/>
            </p:nvSpPr>
            <p:spPr>
              <a:xfrm>
                <a:off x="9354638" y="2984054"/>
                <a:ext cx="1222466" cy="63094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■プラズマ用パルス電源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■成膜用パルス電源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a:t>
                </a:r>
                <a:r>
                  <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HiPIMS</a:t>
                </a: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電源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■加速器用電磁石電源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■核融合用加速電源</a:t>
                </a:r>
                <a:endParaRPr kumimoji="1" lang="ja-JP" altLang="en-US" sz="105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p:txBody>
          </p:sp>
          <p:sp>
            <p:nvSpPr>
              <p:cNvPr id="33" name="テキスト ボックス 32">
                <a:extLst>
                  <a:ext uri="{FF2B5EF4-FFF2-40B4-BE49-F238E27FC236}">
                    <a16:creationId xmlns:a16="http://schemas.microsoft.com/office/drawing/2014/main" id="{20F76FCF-D4F6-0DC4-F747-A86E98C0B978}"/>
                  </a:ext>
                </a:extLst>
              </p:cNvPr>
              <p:cNvSpPr txBox="1"/>
              <p:nvPr/>
            </p:nvSpPr>
            <p:spPr>
              <a:xfrm>
                <a:off x="9392959" y="2390667"/>
                <a:ext cx="1222466"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游ゴシック" panose="020B0400000000000000" pitchFamily="50" charset="-128"/>
                    <a:cs typeface="Segoe UI" panose="020B0502040204020203" pitchFamily="34" charset="0"/>
                  </a:rPr>
                  <a:t>Power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dirty="0">
                    <a:solidFill>
                      <a:schemeClr val="tx1">
                        <a:lumMod val="75000"/>
                        <a:lumOff val="25000"/>
                      </a:schemeClr>
                    </a:solidFill>
                    <a:latin typeface="Segoe UI" panose="020B0502040204020203" pitchFamily="34" charset="0"/>
                    <a:ea typeface="游ゴシック" panose="020B0400000000000000" pitchFamily="50" charset="-128"/>
                    <a:cs typeface="Segoe UI" panose="020B0502040204020203" pitchFamily="34" charset="0"/>
                  </a:rPr>
                  <a:t>Electronics</a:t>
                </a:r>
              </a:p>
              <a:p>
                <a:pPr algn="ctr">
                  <a:defRPr/>
                </a:pPr>
                <a:r>
                  <a:rPr lang="ja-JP" altLang="en-US" sz="800" b="1" dirty="0">
                    <a:solidFill>
                      <a:schemeClr val="tx1">
                        <a:lumMod val="75000"/>
                        <a:lumOff val="25000"/>
                      </a:schemeClr>
                    </a:solidFill>
                    <a:latin typeface="メイリオ" panose="020B0604030504040204" pitchFamily="50" charset="-128"/>
                    <a:ea typeface="メイリオ" panose="020B0604030504040204" pitchFamily="50" charset="-128"/>
                  </a:rPr>
                  <a:t>電源装置</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dirty="0">
                  <a:solidFill>
                    <a:schemeClr val="tx1">
                      <a:lumMod val="75000"/>
                      <a:lumOff val="25000"/>
                    </a:schemeClr>
                  </a:solidFill>
                </a:endParaRPr>
              </a:p>
            </p:txBody>
          </p:sp>
        </p:grpSp>
      </p:grpSp>
      <p:sp>
        <p:nvSpPr>
          <p:cNvPr id="16" name="正方形/長方形 15">
            <a:extLst>
              <a:ext uri="{FF2B5EF4-FFF2-40B4-BE49-F238E27FC236}">
                <a16:creationId xmlns:a16="http://schemas.microsoft.com/office/drawing/2014/main" id="{CC0C1C9B-B276-5505-19A3-F87A3403ACA7}"/>
              </a:ext>
            </a:extLst>
          </p:cNvPr>
          <p:cNvSpPr/>
          <p:nvPr/>
        </p:nvSpPr>
        <p:spPr>
          <a:xfrm>
            <a:off x="209006" y="7715741"/>
            <a:ext cx="6707778" cy="178525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23C31C98-A533-C626-9F11-9E4438133F16}"/>
              </a:ext>
            </a:extLst>
          </p:cNvPr>
          <p:cNvSpPr txBox="1"/>
          <p:nvPr/>
        </p:nvSpPr>
        <p:spPr>
          <a:xfrm>
            <a:off x="2670266" y="7806793"/>
            <a:ext cx="1785257" cy="369332"/>
          </a:xfrm>
          <a:prstGeom prst="rect">
            <a:avLst/>
          </a:prstGeom>
          <a:noFill/>
        </p:spPr>
        <p:txBody>
          <a:bodyPr wrap="square">
            <a:spAutoFit/>
          </a:bodyPr>
          <a:lstStyle/>
          <a:p>
            <a:pPr algn="ctr"/>
            <a:r>
              <a:rPr lang="en-US" altLang="ja-JP" dirty="0"/>
              <a:t>History</a:t>
            </a:r>
            <a:endParaRPr lang="ja-JP" altLang="en-US" dirty="0"/>
          </a:p>
        </p:txBody>
      </p:sp>
      <p:sp>
        <p:nvSpPr>
          <p:cNvPr id="17" name="正方形/長方形 16">
            <a:extLst>
              <a:ext uri="{FF2B5EF4-FFF2-40B4-BE49-F238E27FC236}">
                <a16:creationId xmlns:a16="http://schemas.microsoft.com/office/drawing/2014/main" id="{1C2A6B9F-964A-AF21-8376-78A7236A256F}"/>
              </a:ext>
            </a:extLst>
          </p:cNvPr>
          <p:cNvSpPr/>
          <p:nvPr/>
        </p:nvSpPr>
        <p:spPr>
          <a:xfrm>
            <a:off x="7084975" y="7702749"/>
            <a:ext cx="5337802" cy="178525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961EF133-2CB1-BACB-E454-A0F69C85CE05}"/>
              </a:ext>
            </a:extLst>
          </p:cNvPr>
          <p:cNvSpPr txBox="1"/>
          <p:nvPr/>
        </p:nvSpPr>
        <p:spPr>
          <a:xfrm>
            <a:off x="8750579" y="7847539"/>
            <a:ext cx="1785257" cy="307777"/>
          </a:xfrm>
          <a:prstGeom prst="rect">
            <a:avLst/>
          </a:prstGeom>
          <a:noFill/>
        </p:spPr>
        <p:txBody>
          <a:bodyPr wrap="square">
            <a:spAutoFit/>
          </a:bodyPr>
          <a:lstStyle/>
          <a:p>
            <a:pPr algn="ctr"/>
            <a:r>
              <a:rPr lang="ja-JP" altLang="en-US" sz="1400" dirty="0"/>
              <a:t>主要顧客</a:t>
            </a:r>
          </a:p>
        </p:txBody>
      </p:sp>
      <p:sp>
        <p:nvSpPr>
          <p:cNvPr id="19" name="テキスト ボックス 18">
            <a:extLst>
              <a:ext uri="{FF2B5EF4-FFF2-40B4-BE49-F238E27FC236}">
                <a16:creationId xmlns:a16="http://schemas.microsoft.com/office/drawing/2014/main" id="{734337FA-089E-D5FD-82F0-B307092DF21C}"/>
              </a:ext>
            </a:extLst>
          </p:cNvPr>
          <p:cNvSpPr txBox="1"/>
          <p:nvPr/>
        </p:nvSpPr>
        <p:spPr>
          <a:xfrm>
            <a:off x="7285270" y="8176125"/>
            <a:ext cx="1132656" cy="253916"/>
          </a:xfrm>
          <a:prstGeom prst="rect">
            <a:avLst/>
          </a:prstGeom>
          <a:noFill/>
        </p:spPr>
        <p:txBody>
          <a:bodyPr wrap="square">
            <a:spAutoFit/>
          </a:bodyPr>
          <a:lstStyle/>
          <a:p>
            <a:pPr algn="ctr"/>
            <a:r>
              <a:rPr lang="ja-JP" altLang="en-US" sz="1050" dirty="0"/>
              <a:t>官公庁・大学</a:t>
            </a:r>
          </a:p>
        </p:txBody>
      </p:sp>
      <p:sp>
        <p:nvSpPr>
          <p:cNvPr id="20" name="テキスト ボックス 19">
            <a:extLst>
              <a:ext uri="{FF2B5EF4-FFF2-40B4-BE49-F238E27FC236}">
                <a16:creationId xmlns:a16="http://schemas.microsoft.com/office/drawing/2014/main" id="{8D785E9F-DB1D-47AE-A962-D920595FF8B5}"/>
              </a:ext>
            </a:extLst>
          </p:cNvPr>
          <p:cNvSpPr txBox="1"/>
          <p:nvPr/>
        </p:nvSpPr>
        <p:spPr>
          <a:xfrm>
            <a:off x="7268763" y="8737633"/>
            <a:ext cx="709199" cy="253916"/>
          </a:xfrm>
          <a:prstGeom prst="rect">
            <a:avLst/>
          </a:prstGeom>
          <a:noFill/>
        </p:spPr>
        <p:txBody>
          <a:bodyPr wrap="square">
            <a:spAutoFit/>
          </a:bodyPr>
          <a:lstStyle/>
          <a:p>
            <a:pPr algn="ctr"/>
            <a:r>
              <a:rPr lang="ja-JP" altLang="en-US" sz="1050" dirty="0"/>
              <a:t>民間</a:t>
            </a:r>
          </a:p>
        </p:txBody>
      </p:sp>
      <p:sp>
        <p:nvSpPr>
          <p:cNvPr id="22" name="テキスト ボックス 21">
            <a:extLst>
              <a:ext uri="{FF2B5EF4-FFF2-40B4-BE49-F238E27FC236}">
                <a16:creationId xmlns:a16="http://schemas.microsoft.com/office/drawing/2014/main" id="{8CF7CBD9-D2BD-B039-65E4-E5EAE098ED19}"/>
              </a:ext>
            </a:extLst>
          </p:cNvPr>
          <p:cNvSpPr txBox="1"/>
          <p:nvPr/>
        </p:nvSpPr>
        <p:spPr>
          <a:xfrm>
            <a:off x="4334989" y="1256161"/>
            <a:ext cx="4160537" cy="5078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700"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游ゴシック" panose="020B0400000000000000" pitchFamily="50" charset="-128"/>
                <a:cs typeface="Segoe UI" panose="020B0502040204020203" pitchFamily="34" charset="0"/>
              </a:rPr>
              <a:t>Business Field</a:t>
            </a:r>
            <a:endParaRPr kumimoji="1" lang="ja-JP" altLang="en-US" sz="2700"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游ゴシック" panose="020B0400000000000000" pitchFamily="50" charset="-128"/>
              <a:cs typeface="Segoe UI" panose="020B0502040204020203" pitchFamily="34" charset="0"/>
            </a:endParaRPr>
          </a:p>
        </p:txBody>
      </p:sp>
      <p:cxnSp>
        <p:nvCxnSpPr>
          <p:cNvPr id="39" name="直線コネクタ 38">
            <a:extLst>
              <a:ext uri="{FF2B5EF4-FFF2-40B4-BE49-F238E27FC236}">
                <a16:creationId xmlns:a16="http://schemas.microsoft.com/office/drawing/2014/main" id="{F1265176-2A7F-646B-510E-5DA311E13802}"/>
              </a:ext>
            </a:extLst>
          </p:cNvPr>
          <p:cNvCxnSpPr/>
          <p:nvPr/>
        </p:nvCxnSpPr>
        <p:spPr>
          <a:xfrm>
            <a:off x="7058521" y="7534831"/>
            <a:ext cx="4601756" cy="0"/>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1" name="グループ化 60">
            <a:extLst>
              <a:ext uri="{FF2B5EF4-FFF2-40B4-BE49-F238E27FC236}">
                <a16:creationId xmlns:a16="http://schemas.microsoft.com/office/drawing/2014/main" id="{0C940A94-AAD7-BEA0-9933-59075BDFDF45}"/>
              </a:ext>
            </a:extLst>
          </p:cNvPr>
          <p:cNvGrpSpPr/>
          <p:nvPr/>
        </p:nvGrpSpPr>
        <p:grpSpPr>
          <a:xfrm>
            <a:off x="678174" y="2040055"/>
            <a:ext cx="6021199" cy="1967208"/>
            <a:chOff x="619814" y="1425075"/>
            <a:chExt cx="6021199" cy="1967208"/>
          </a:xfrm>
        </p:grpSpPr>
        <p:grpSp>
          <p:nvGrpSpPr>
            <p:cNvPr id="3" name="グループ化 2">
              <a:extLst>
                <a:ext uri="{FF2B5EF4-FFF2-40B4-BE49-F238E27FC236}">
                  <a16:creationId xmlns:a16="http://schemas.microsoft.com/office/drawing/2014/main" id="{A45FE57E-AD60-4C20-8EF2-005C7EEF0BFC}"/>
                </a:ext>
              </a:extLst>
            </p:cNvPr>
            <p:cNvGrpSpPr/>
            <p:nvPr/>
          </p:nvGrpSpPr>
          <p:grpSpPr>
            <a:xfrm>
              <a:off x="4855756" y="1425075"/>
              <a:ext cx="1785257" cy="1785257"/>
              <a:chOff x="5508170" y="1457598"/>
              <a:chExt cx="1785257" cy="1785257"/>
            </a:xfrm>
          </p:grpSpPr>
          <p:sp>
            <p:nvSpPr>
              <p:cNvPr id="24" name="楕円 23">
                <a:extLst>
                  <a:ext uri="{FF2B5EF4-FFF2-40B4-BE49-F238E27FC236}">
                    <a16:creationId xmlns:a16="http://schemas.microsoft.com/office/drawing/2014/main" id="{FFB5C10F-7770-3EF8-6E6A-1F1EE22BE0E3}"/>
                  </a:ext>
                </a:extLst>
              </p:cNvPr>
              <p:cNvSpPr/>
              <p:nvPr/>
            </p:nvSpPr>
            <p:spPr>
              <a:xfrm>
                <a:off x="5508170" y="1457598"/>
                <a:ext cx="1785257" cy="1785257"/>
              </a:xfrm>
              <a:prstGeom prst="ellipse">
                <a:avLst/>
              </a:prstGeom>
              <a:solidFill>
                <a:schemeClr val="accent1">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latin typeface="Segoe UI" panose="020B0502040204020203" pitchFamily="34" charset="0"/>
                  <a:cs typeface="Segoe UI" panose="020B0502040204020203" pitchFamily="34" charset="0"/>
                </a:endParaRPr>
              </a:p>
            </p:txBody>
          </p:sp>
          <p:grpSp>
            <p:nvGrpSpPr>
              <p:cNvPr id="27" name="グループ化 26">
                <a:extLst>
                  <a:ext uri="{FF2B5EF4-FFF2-40B4-BE49-F238E27FC236}">
                    <a16:creationId xmlns:a16="http://schemas.microsoft.com/office/drawing/2014/main" id="{935E0069-8FC5-C655-7128-89B651856665}"/>
                  </a:ext>
                </a:extLst>
              </p:cNvPr>
              <p:cNvGrpSpPr/>
              <p:nvPr/>
            </p:nvGrpSpPr>
            <p:grpSpPr>
              <a:xfrm>
                <a:off x="5786846" y="1714118"/>
                <a:ext cx="1222466" cy="1296138"/>
                <a:chOff x="5786847" y="1992791"/>
                <a:chExt cx="1222466" cy="1296138"/>
              </a:xfrm>
            </p:grpSpPr>
            <p:sp>
              <p:nvSpPr>
                <p:cNvPr id="34" name="テキスト ボックス 33">
                  <a:extLst>
                    <a:ext uri="{FF2B5EF4-FFF2-40B4-BE49-F238E27FC236}">
                      <a16:creationId xmlns:a16="http://schemas.microsoft.com/office/drawing/2014/main" id="{37480A60-BBF7-2895-8E74-81383788EB16}"/>
                    </a:ext>
                  </a:extLst>
                </p:cNvPr>
                <p:cNvSpPr txBox="1"/>
                <p:nvPr/>
              </p:nvSpPr>
              <p:spPr>
                <a:xfrm>
                  <a:off x="5786847" y="2657987"/>
                  <a:ext cx="1222466" cy="63094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■真空計</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■質量分析計</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a:t>
                  </a:r>
                  <a:r>
                    <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0.2%BeCu</a:t>
                  </a: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チャンバー</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a:t>
                  </a:r>
                  <a:r>
                    <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NEG</a:t>
                  </a: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ポンプ</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■質量ガス分析システム</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p:txBody>
            </p:sp>
            <p:sp>
              <p:nvSpPr>
                <p:cNvPr id="35" name="テキスト ボックス 34">
                  <a:extLst>
                    <a:ext uri="{FF2B5EF4-FFF2-40B4-BE49-F238E27FC236}">
                      <a16:creationId xmlns:a16="http://schemas.microsoft.com/office/drawing/2014/main" id="{6C1E5DC6-17E0-2B76-0A68-ED08A5017D36}"/>
                    </a:ext>
                  </a:extLst>
                </p:cNvPr>
                <p:cNvSpPr txBox="1"/>
                <p:nvPr/>
              </p:nvSpPr>
              <p:spPr>
                <a:xfrm>
                  <a:off x="5786847" y="1992791"/>
                  <a:ext cx="1222466" cy="6617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游ゴシック" panose="020B0400000000000000" pitchFamily="50" charset="-128"/>
                      <a:cs typeface="Segoe UI" panose="020B0502040204020203" pitchFamily="34" charset="0"/>
                    </a:rPr>
                    <a:t>Vacuum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游ゴシック" panose="020B0400000000000000" pitchFamily="50" charset="-128"/>
                      <a:cs typeface="Segoe UI" panose="020B0502040204020203" pitchFamily="34" charset="0"/>
                    </a:rPr>
                    <a:t>Instrument</a:t>
                  </a:r>
                </a:p>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900" b="1" dirty="0">
                      <a:solidFill>
                        <a:schemeClr val="tx1">
                          <a:lumMod val="75000"/>
                          <a:lumOff val="25000"/>
                        </a:schemeClr>
                      </a:solidFill>
                      <a:latin typeface="メイリオ" panose="020B0604030504040204" pitchFamily="50" charset="-128"/>
                      <a:ea typeface="メイリオ" panose="020B0604030504040204" pitchFamily="50" charset="-128"/>
                    </a:rPr>
                    <a:t>真空機器</a:t>
                  </a:r>
                </a:p>
              </p:txBody>
            </p:sp>
          </p:grpSp>
        </p:grpSp>
        <p:cxnSp>
          <p:nvCxnSpPr>
            <p:cNvPr id="37" name="直線コネクタ 36">
              <a:extLst>
                <a:ext uri="{FF2B5EF4-FFF2-40B4-BE49-F238E27FC236}">
                  <a16:creationId xmlns:a16="http://schemas.microsoft.com/office/drawing/2014/main" id="{A9F50159-B145-5D52-C649-87ABA666F2B4}"/>
                </a:ext>
              </a:extLst>
            </p:cNvPr>
            <p:cNvCxnSpPr>
              <a:endCxn id="24" idx="4"/>
            </p:cNvCxnSpPr>
            <p:nvPr/>
          </p:nvCxnSpPr>
          <p:spPr>
            <a:xfrm>
              <a:off x="1146629" y="3210332"/>
              <a:ext cx="4601756" cy="0"/>
            </a:xfrm>
            <a:prstGeom prst="line">
              <a:avLst/>
            </a:prstGeom>
            <a:ln w="381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3ED6F949-FD26-9A8F-071D-C0A5C8BAEFD2}"/>
                </a:ext>
              </a:extLst>
            </p:cNvPr>
            <p:cNvGrpSpPr/>
            <p:nvPr/>
          </p:nvGrpSpPr>
          <p:grpSpPr>
            <a:xfrm>
              <a:off x="619814" y="1499598"/>
              <a:ext cx="962607" cy="1118863"/>
              <a:chOff x="1927291" y="2126532"/>
              <a:chExt cx="1515373" cy="1719123"/>
            </a:xfrm>
          </p:grpSpPr>
          <p:pic>
            <p:nvPicPr>
              <p:cNvPr id="42" name="図 143359">
                <a:extLst>
                  <a:ext uri="{FF2B5EF4-FFF2-40B4-BE49-F238E27FC236}">
                    <a16:creationId xmlns:a16="http://schemas.microsoft.com/office/drawing/2014/main" id="{8414F409-34F7-ED58-F096-D899A3AAE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5798" t="39513" r="42294" b="35033"/>
              <a:stretch>
                <a:fillRect/>
              </a:stretch>
            </p:blipFill>
            <p:spPr bwMode="auto">
              <a:xfrm>
                <a:off x="2278723" y="2126532"/>
                <a:ext cx="792163"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テキスト ボックス 42">
                <a:extLst>
                  <a:ext uri="{FF2B5EF4-FFF2-40B4-BE49-F238E27FC236}">
                    <a16:creationId xmlns:a16="http://schemas.microsoft.com/office/drawing/2014/main" id="{6B6B7384-C159-ED09-C582-4C66172DF4C3}"/>
                  </a:ext>
                </a:extLst>
              </p:cNvPr>
              <p:cNvSpPr txBox="1"/>
              <p:nvPr/>
            </p:nvSpPr>
            <p:spPr>
              <a:xfrm>
                <a:off x="1927291" y="3349115"/>
                <a:ext cx="1515373" cy="496540"/>
              </a:xfrm>
              <a:prstGeom prst="rect">
                <a:avLst/>
              </a:prstGeom>
              <a:noFill/>
            </p:spPr>
            <p:txBody>
              <a:bodyPr wrap="square">
                <a:spAutoFit/>
              </a:bodyPr>
              <a:lstStyle/>
              <a:p>
                <a:pPr algn="ctr" defTabSz="342900" eaLnBrk="0" fontAlgn="base" hangingPunct="0">
                  <a:spcBef>
                    <a:spcPct val="0"/>
                  </a:spcBef>
                  <a:spcAft>
                    <a:spcPct val="0"/>
                  </a:spcAft>
                  <a:defRPr/>
                </a:pPr>
                <a:r>
                  <a:rPr lang="ja-JP" altLang="en-US" sz="750" b="1" dirty="0">
                    <a:solidFill>
                      <a:prstClr val="white">
                        <a:lumMod val="50000"/>
                      </a:prstClr>
                    </a:solidFill>
                    <a:latin typeface="ＭＳ Ｐゴシック"/>
                    <a:ea typeface="ＭＳ Ｐゴシック"/>
                  </a:rPr>
                  <a:t>フルレンジゲージ</a:t>
                </a:r>
                <a:endParaRPr lang="en-US" altLang="ja-JP" sz="750" b="1" dirty="0">
                  <a:solidFill>
                    <a:prstClr val="white">
                      <a:lumMod val="50000"/>
                    </a:prstClr>
                  </a:solidFill>
                  <a:latin typeface="ＭＳ Ｐゴシック"/>
                  <a:ea typeface="ＭＳ Ｐゴシック"/>
                </a:endParaRPr>
              </a:p>
              <a:p>
                <a:pPr algn="ctr" defTabSz="342900" eaLnBrk="0" fontAlgn="base" hangingPunct="0">
                  <a:spcBef>
                    <a:spcPct val="0"/>
                  </a:spcBef>
                  <a:spcAft>
                    <a:spcPct val="0"/>
                  </a:spcAft>
                  <a:defRPr/>
                </a:pPr>
                <a:r>
                  <a:rPr lang="en-US" altLang="ja-JP" sz="750" b="1" dirty="0">
                    <a:solidFill>
                      <a:prstClr val="white">
                        <a:lumMod val="50000"/>
                      </a:prstClr>
                    </a:solidFill>
                    <a:latin typeface="ＭＳ Ｐゴシック"/>
                    <a:ea typeface="ＭＳ Ｐゴシック"/>
                  </a:rPr>
                  <a:t>CC-10</a:t>
                </a:r>
                <a:endParaRPr lang="ja-JP" altLang="en-US" sz="750" b="1" dirty="0">
                  <a:solidFill>
                    <a:prstClr val="white">
                      <a:lumMod val="50000"/>
                    </a:prstClr>
                  </a:solidFill>
                  <a:latin typeface="ＭＳ Ｐゴシック"/>
                  <a:ea typeface="ＭＳ Ｐゴシック"/>
                </a:endParaRPr>
              </a:p>
            </p:txBody>
          </p:sp>
        </p:grpSp>
        <p:grpSp>
          <p:nvGrpSpPr>
            <p:cNvPr id="44" name="グループ化 43">
              <a:extLst>
                <a:ext uri="{FF2B5EF4-FFF2-40B4-BE49-F238E27FC236}">
                  <a16:creationId xmlns:a16="http://schemas.microsoft.com/office/drawing/2014/main" id="{B1FADAC6-0C15-03F7-5A75-2E90375FE9CC}"/>
                </a:ext>
              </a:extLst>
            </p:cNvPr>
            <p:cNvGrpSpPr/>
            <p:nvPr/>
          </p:nvGrpSpPr>
          <p:grpSpPr>
            <a:xfrm>
              <a:off x="3596235" y="2327190"/>
              <a:ext cx="1340222" cy="811236"/>
              <a:chOff x="3555317" y="1813044"/>
              <a:chExt cx="1867834" cy="1235858"/>
            </a:xfrm>
          </p:grpSpPr>
          <p:pic>
            <p:nvPicPr>
              <p:cNvPr id="45" name="図 14">
                <a:extLst>
                  <a:ext uri="{FF2B5EF4-FFF2-40B4-BE49-F238E27FC236}">
                    <a16:creationId xmlns:a16="http://schemas.microsoft.com/office/drawing/2014/main" id="{5E26B1D9-6D22-40FF-2D6A-778E0DC0A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269" t="34592" r="33333" b="33823"/>
              <a:stretch>
                <a:fillRect/>
              </a:stretch>
            </p:blipFill>
            <p:spPr bwMode="auto">
              <a:xfrm>
                <a:off x="3859463" y="1813044"/>
                <a:ext cx="15636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テキスト ボックス 45">
                <a:extLst>
                  <a:ext uri="{FF2B5EF4-FFF2-40B4-BE49-F238E27FC236}">
                    <a16:creationId xmlns:a16="http://schemas.microsoft.com/office/drawing/2014/main" id="{BF136E86-07E3-A61E-8A79-0F3F03FCFDC5}"/>
                  </a:ext>
                </a:extLst>
              </p:cNvPr>
              <p:cNvSpPr txBox="1"/>
              <p:nvPr/>
            </p:nvSpPr>
            <p:spPr>
              <a:xfrm>
                <a:off x="3555317" y="2618015"/>
                <a:ext cx="1452586" cy="430887"/>
              </a:xfrm>
              <a:prstGeom prst="rect">
                <a:avLst/>
              </a:prstGeom>
              <a:noFill/>
            </p:spPr>
            <p:txBody>
              <a:bodyPr wrap="square">
                <a:spAutoFit/>
              </a:bodyPr>
              <a:lstStyle/>
              <a:p>
                <a:pPr algn="ctr" defTabSz="342900" eaLnBrk="0" fontAlgn="base" hangingPunct="0">
                  <a:spcBef>
                    <a:spcPct val="0"/>
                  </a:spcBef>
                  <a:spcAft>
                    <a:spcPct val="0"/>
                  </a:spcAft>
                  <a:defRPr/>
                </a:pPr>
                <a:r>
                  <a:rPr lang="ja-JP" altLang="en-US" sz="750" b="1" dirty="0">
                    <a:solidFill>
                      <a:prstClr val="white">
                        <a:lumMod val="50000"/>
                      </a:prstClr>
                    </a:solidFill>
                    <a:latin typeface="ＭＳ Ｐゴシック"/>
                    <a:ea typeface="ＭＳ Ｐゴシック"/>
                  </a:rPr>
                  <a:t>質量分析計</a:t>
                </a:r>
                <a:endParaRPr lang="en-US" altLang="ja-JP" sz="750" b="1" dirty="0">
                  <a:solidFill>
                    <a:prstClr val="white">
                      <a:lumMod val="50000"/>
                    </a:prstClr>
                  </a:solidFill>
                  <a:latin typeface="ＭＳ Ｐゴシック"/>
                  <a:ea typeface="ＭＳ Ｐゴシック"/>
                </a:endParaRPr>
              </a:p>
              <a:p>
                <a:pPr algn="ctr" defTabSz="342900" eaLnBrk="0" fontAlgn="base" hangingPunct="0">
                  <a:spcBef>
                    <a:spcPct val="0"/>
                  </a:spcBef>
                  <a:spcAft>
                    <a:spcPct val="0"/>
                  </a:spcAft>
                  <a:defRPr/>
                </a:pPr>
                <a:r>
                  <a:rPr lang="en-US" altLang="ja-JP" sz="750" b="1" dirty="0">
                    <a:solidFill>
                      <a:prstClr val="white">
                        <a:lumMod val="50000"/>
                      </a:prstClr>
                    </a:solidFill>
                    <a:latin typeface="ＭＳ Ｐゴシック"/>
                    <a:ea typeface="ＭＳ Ｐゴシック"/>
                  </a:rPr>
                  <a:t>WHATMASS-MPH</a:t>
                </a:r>
                <a:endParaRPr lang="ja-JP" altLang="en-US" sz="750" b="1" dirty="0">
                  <a:solidFill>
                    <a:prstClr val="white">
                      <a:lumMod val="50000"/>
                    </a:prstClr>
                  </a:solidFill>
                  <a:latin typeface="ＭＳ Ｐゴシック"/>
                  <a:ea typeface="ＭＳ Ｐゴシック"/>
                </a:endParaRPr>
              </a:p>
            </p:txBody>
          </p:sp>
        </p:grpSp>
        <p:grpSp>
          <p:nvGrpSpPr>
            <p:cNvPr id="47" name="グループ化 46">
              <a:extLst>
                <a:ext uri="{FF2B5EF4-FFF2-40B4-BE49-F238E27FC236}">
                  <a16:creationId xmlns:a16="http://schemas.microsoft.com/office/drawing/2014/main" id="{D9FA00D9-9123-F18F-1455-96016E93A841}"/>
                </a:ext>
              </a:extLst>
            </p:cNvPr>
            <p:cNvGrpSpPr/>
            <p:nvPr/>
          </p:nvGrpSpPr>
          <p:grpSpPr>
            <a:xfrm>
              <a:off x="2765617" y="1607189"/>
              <a:ext cx="1032194" cy="809844"/>
              <a:chOff x="3914121" y="4655736"/>
              <a:chExt cx="1579092" cy="1238348"/>
            </a:xfrm>
          </p:grpSpPr>
          <p:pic>
            <p:nvPicPr>
              <p:cNvPr id="48" name="図 18">
                <a:extLst>
                  <a:ext uri="{FF2B5EF4-FFF2-40B4-BE49-F238E27FC236}">
                    <a16:creationId xmlns:a16="http://schemas.microsoft.com/office/drawing/2014/main" id="{8B4A311E-9544-3158-A1E4-DF5F0104D1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312" t="20190" r="30972" b="15712"/>
              <a:stretch>
                <a:fillRect/>
              </a:stretch>
            </p:blipFill>
            <p:spPr bwMode="auto">
              <a:xfrm>
                <a:off x="4267510" y="4655736"/>
                <a:ext cx="872315" cy="108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テキスト ボックス 48">
                <a:extLst>
                  <a:ext uri="{FF2B5EF4-FFF2-40B4-BE49-F238E27FC236}">
                    <a16:creationId xmlns:a16="http://schemas.microsoft.com/office/drawing/2014/main" id="{16D35181-D4CA-3E2E-8FCE-2C49D152841B}"/>
                  </a:ext>
                </a:extLst>
              </p:cNvPr>
              <p:cNvSpPr txBox="1"/>
              <p:nvPr/>
            </p:nvSpPr>
            <p:spPr>
              <a:xfrm>
                <a:off x="3914121" y="5617085"/>
                <a:ext cx="1579092" cy="276999"/>
              </a:xfrm>
              <a:prstGeom prst="rect">
                <a:avLst/>
              </a:prstGeom>
              <a:noFill/>
            </p:spPr>
            <p:txBody>
              <a:bodyPr wrap="square">
                <a:spAutoFit/>
              </a:bodyPr>
              <a:lstStyle/>
              <a:p>
                <a:pPr algn="ctr" defTabSz="342900" eaLnBrk="0" fontAlgn="base" hangingPunct="0">
                  <a:spcBef>
                    <a:spcPct val="0"/>
                  </a:spcBef>
                  <a:spcAft>
                    <a:spcPct val="0"/>
                  </a:spcAft>
                  <a:defRPr/>
                </a:pPr>
                <a:r>
                  <a:rPr lang="en-US" altLang="ja-JP" sz="750" b="1" dirty="0">
                    <a:solidFill>
                      <a:prstClr val="white">
                        <a:lumMod val="50000"/>
                      </a:prstClr>
                    </a:solidFill>
                    <a:latin typeface="ＭＳ Ｐゴシック"/>
                    <a:ea typeface="ＭＳ Ｐゴシック"/>
                  </a:rPr>
                  <a:t>BeCu</a:t>
                </a:r>
                <a:r>
                  <a:rPr lang="ja-JP" altLang="en-US" sz="750" b="1" dirty="0">
                    <a:solidFill>
                      <a:prstClr val="white">
                        <a:lumMod val="50000"/>
                      </a:prstClr>
                    </a:solidFill>
                    <a:latin typeface="ＭＳ Ｐゴシック"/>
                    <a:ea typeface="ＭＳ Ｐゴシック"/>
                  </a:rPr>
                  <a:t>チャンバ</a:t>
                </a:r>
                <a:endParaRPr lang="en-US" altLang="ja-JP" sz="750" b="1" dirty="0">
                  <a:solidFill>
                    <a:prstClr val="white">
                      <a:lumMod val="50000"/>
                    </a:prstClr>
                  </a:solidFill>
                  <a:latin typeface="ＭＳ Ｐゴシック"/>
                  <a:ea typeface="ＭＳ Ｐゴシック"/>
                </a:endParaRPr>
              </a:p>
            </p:txBody>
          </p:sp>
        </p:grpSp>
        <p:grpSp>
          <p:nvGrpSpPr>
            <p:cNvPr id="50" name="グループ化 49">
              <a:extLst>
                <a:ext uri="{FF2B5EF4-FFF2-40B4-BE49-F238E27FC236}">
                  <a16:creationId xmlns:a16="http://schemas.microsoft.com/office/drawing/2014/main" id="{DA2378A5-457A-0C7E-E649-4C67715C94FA}"/>
                </a:ext>
              </a:extLst>
            </p:cNvPr>
            <p:cNvGrpSpPr/>
            <p:nvPr/>
          </p:nvGrpSpPr>
          <p:grpSpPr>
            <a:xfrm>
              <a:off x="1486988" y="2073333"/>
              <a:ext cx="1435061" cy="1318950"/>
              <a:chOff x="1807271" y="3464470"/>
              <a:chExt cx="1435061" cy="1318950"/>
            </a:xfrm>
          </p:grpSpPr>
          <p:sp>
            <p:nvSpPr>
              <p:cNvPr id="51" name="テキスト ボックス 50">
                <a:extLst>
                  <a:ext uri="{FF2B5EF4-FFF2-40B4-BE49-F238E27FC236}">
                    <a16:creationId xmlns:a16="http://schemas.microsoft.com/office/drawing/2014/main" id="{754DEE93-2FED-C7D8-2907-0385FD8EB436}"/>
                  </a:ext>
                </a:extLst>
              </p:cNvPr>
              <p:cNvSpPr txBox="1"/>
              <p:nvPr/>
            </p:nvSpPr>
            <p:spPr>
              <a:xfrm>
                <a:off x="1807271" y="4315439"/>
                <a:ext cx="1435061" cy="467981"/>
              </a:xfrm>
              <a:prstGeom prst="rect">
                <a:avLst/>
              </a:prstGeom>
              <a:noFill/>
            </p:spPr>
            <p:txBody>
              <a:bodyPr wrap="square">
                <a:spAutoFit/>
              </a:bodyPr>
              <a:lstStyle/>
              <a:p>
                <a:pPr algn="ctr" defTabSz="342900" eaLnBrk="0" fontAlgn="base" hangingPunct="0">
                  <a:spcBef>
                    <a:spcPct val="0"/>
                  </a:spcBef>
                  <a:spcAft>
                    <a:spcPct val="0"/>
                  </a:spcAft>
                  <a:defRPr/>
                </a:pPr>
                <a:r>
                  <a:rPr lang="en-US" altLang="ja-JP" sz="750" b="1" dirty="0">
                    <a:solidFill>
                      <a:prstClr val="white">
                        <a:lumMod val="50000"/>
                      </a:prstClr>
                    </a:solidFill>
                    <a:latin typeface="ＭＳ Ｐゴシック"/>
                    <a:ea typeface="ＭＳ Ｐゴシック"/>
                  </a:rPr>
                  <a:t>MEMS</a:t>
                </a:r>
                <a:r>
                  <a:rPr lang="ja-JP" altLang="en-US" sz="750" b="1" dirty="0">
                    <a:solidFill>
                      <a:prstClr val="white">
                        <a:lumMod val="50000"/>
                      </a:prstClr>
                    </a:solidFill>
                    <a:latin typeface="ＭＳ Ｐゴシック"/>
                    <a:ea typeface="ＭＳ Ｐゴシック"/>
                  </a:rPr>
                  <a:t>用破壊型ガス分析装置</a:t>
                </a:r>
              </a:p>
            </p:txBody>
          </p:sp>
          <p:pic>
            <p:nvPicPr>
              <p:cNvPr id="52" name="図 51">
                <a:extLst>
                  <a:ext uri="{FF2B5EF4-FFF2-40B4-BE49-F238E27FC236}">
                    <a16:creationId xmlns:a16="http://schemas.microsoft.com/office/drawing/2014/main" id="{3E22641F-B243-C3E9-6E89-F05701E6BAC2}"/>
                  </a:ext>
                </a:extLst>
              </p:cNvPr>
              <p:cNvPicPr>
                <a:picLocks noChangeAspect="1"/>
              </p:cNvPicPr>
              <p:nvPr/>
            </p:nvPicPr>
            <p:blipFill>
              <a:blip r:embed="rId5"/>
              <a:stretch>
                <a:fillRect/>
              </a:stretch>
            </p:blipFill>
            <p:spPr>
              <a:xfrm>
                <a:off x="1904570" y="3464470"/>
                <a:ext cx="1188202" cy="873903"/>
              </a:xfrm>
              <a:prstGeom prst="rect">
                <a:avLst/>
              </a:prstGeom>
            </p:spPr>
          </p:pic>
        </p:grpSp>
      </p:grpSp>
      <p:grpSp>
        <p:nvGrpSpPr>
          <p:cNvPr id="53" name="グループ化 52">
            <a:extLst>
              <a:ext uri="{FF2B5EF4-FFF2-40B4-BE49-F238E27FC236}">
                <a16:creationId xmlns:a16="http://schemas.microsoft.com/office/drawing/2014/main" id="{A7454BC3-1EAB-3766-C30F-EB826A7C1152}"/>
              </a:ext>
            </a:extLst>
          </p:cNvPr>
          <p:cNvGrpSpPr/>
          <p:nvPr/>
        </p:nvGrpSpPr>
        <p:grpSpPr>
          <a:xfrm>
            <a:off x="8897243" y="6300136"/>
            <a:ext cx="1346143" cy="1201539"/>
            <a:chOff x="7237426" y="5887864"/>
            <a:chExt cx="1346143" cy="1201539"/>
          </a:xfrm>
        </p:grpSpPr>
        <p:sp>
          <p:nvSpPr>
            <p:cNvPr id="54" name="テキスト ボックス 53">
              <a:extLst>
                <a:ext uri="{FF2B5EF4-FFF2-40B4-BE49-F238E27FC236}">
                  <a16:creationId xmlns:a16="http://schemas.microsoft.com/office/drawing/2014/main" id="{5A9B1F71-D0BA-665D-E7D4-FCECBA72CDD6}"/>
                </a:ext>
              </a:extLst>
            </p:cNvPr>
            <p:cNvSpPr txBox="1"/>
            <p:nvPr/>
          </p:nvSpPr>
          <p:spPr>
            <a:xfrm>
              <a:off x="7237426" y="6883252"/>
              <a:ext cx="1346143" cy="206151"/>
            </a:xfrm>
            <a:prstGeom prst="rect">
              <a:avLst/>
            </a:prstGeom>
            <a:noFill/>
          </p:spPr>
          <p:txBody>
            <a:bodyPr wrap="square">
              <a:spAutoFit/>
            </a:bodyPr>
            <a:lstStyle/>
            <a:p>
              <a:pPr algn="ctr" defTabSz="480060" eaLnBrk="0" fontAlgn="base" hangingPunct="0">
                <a:spcBef>
                  <a:spcPct val="0"/>
                </a:spcBef>
                <a:spcAft>
                  <a:spcPct val="0"/>
                </a:spcAft>
                <a:defRPr/>
              </a:pPr>
              <a:r>
                <a:rPr lang="ja-JP" altLang="en-US" sz="1050" b="1" dirty="0">
                  <a:solidFill>
                    <a:prstClr val="white">
                      <a:lumMod val="50000"/>
                    </a:prstClr>
                  </a:solidFill>
                  <a:latin typeface="ＭＳ Ｐゴシック"/>
                  <a:ea typeface="ＭＳ Ｐゴシック"/>
                </a:rPr>
                <a:t>核融合用加速電源</a:t>
              </a:r>
              <a:endParaRPr lang="en-US" altLang="ja-JP" sz="1050" b="1" dirty="0">
                <a:solidFill>
                  <a:prstClr val="white">
                    <a:lumMod val="50000"/>
                  </a:prstClr>
                </a:solidFill>
                <a:latin typeface="ＭＳ Ｐゴシック"/>
                <a:ea typeface="ＭＳ Ｐゴシック"/>
              </a:endParaRPr>
            </a:p>
          </p:txBody>
        </p:sp>
        <p:pic>
          <p:nvPicPr>
            <p:cNvPr id="55" name="図 143366">
              <a:extLst>
                <a:ext uri="{FF2B5EF4-FFF2-40B4-BE49-F238E27FC236}">
                  <a16:creationId xmlns:a16="http://schemas.microsoft.com/office/drawing/2014/main" id="{D2DB5719-5D3D-155E-96CD-4520206E40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8794" t="37955" r="33543" b="30902"/>
            <a:stretch>
              <a:fillRect/>
            </a:stretch>
          </p:blipFill>
          <p:spPr bwMode="auto">
            <a:xfrm>
              <a:off x="7353059" y="5887864"/>
              <a:ext cx="1132824" cy="95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グループ化 55">
            <a:extLst>
              <a:ext uri="{FF2B5EF4-FFF2-40B4-BE49-F238E27FC236}">
                <a16:creationId xmlns:a16="http://schemas.microsoft.com/office/drawing/2014/main" id="{DBD7AB8D-53C3-BF89-2928-737C30AF9ADC}"/>
              </a:ext>
            </a:extLst>
          </p:cNvPr>
          <p:cNvGrpSpPr/>
          <p:nvPr/>
        </p:nvGrpSpPr>
        <p:grpSpPr>
          <a:xfrm>
            <a:off x="7278635" y="6117654"/>
            <a:ext cx="1166363" cy="1404920"/>
            <a:chOff x="9002562" y="5806875"/>
            <a:chExt cx="1166363" cy="1404920"/>
          </a:xfrm>
        </p:grpSpPr>
        <p:sp>
          <p:nvSpPr>
            <p:cNvPr id="57" name="テキスト ボックス 56">
              <a:extLst>
                <a:ext uri="{FF2B5EF4-FFF2-40B4-BE49-F238E27FC236}">
                  <a16:creationId xmlns:a16="http://schemas.microsoft.com/office/drawing/2014/main" id="{D6599A53-F511-F0FB-7DFF-B21988C02A3F}"/>
                </a:ext>
              </a:extLst>
            </p:cNvPr>
            <p:cNvSpPr txBox="1"/>
            <p:nvPr/>
          </p:nvSpPr>
          <p:spPr>
            <a:xfrm>
              <a:off x="9002562" y="6796297"/>
              <a:ext cx="1166363" cy="415498"/>
            </a:xfrm>
            <a:prstGeom prst="rect">
              <a:avLst/>
            </a:prstGeom>
            <a:noFill/>
          </p:spPr>
          <p:txBody>
            <a:bodyPr wrap="square">
              <a:spAutoFit/>
            </a:bodyPr>
            <a:lstStyle/>
            <a:p>
              <a:pPr algn="ctr" defTabSz="480060" eaLnBrk="0" fontAlgn="base" hangingPunct="0">
                <a:spcBef>
                  <a:spcPct val="0"/>
                </a:spcBef>
                <a:spcAft>
                  <a:spcPct val="0"/>
                </a:spcAft>
                <a:defRPr/>
              </a:pPr>
              <a:r>
                <a:rPr lang="en-US" altLang="ja-JP" sz="1050" b="1" dirty="0">
                  <a:solidFill>
                    <a:prstClr val="white">
                      <a:lumMod val="50000"/>
                    </a:prstClr>
                  </a:solidFill>
                  <a:latin typeface="ＭＳ Ｐゴシック"/>
                  <a:ea typeface="ＭＳ Ｐゴシック"/>
                </a:rPr>
                <a:t>HiPIMS</a:t>
              </a:r>
            </a:p>
            <a:p>
              <a:pPr algn="ctr" defTabSz="480060" eaLnBrk="0" fontAlgn="base" hangingPunct="0">
                <a:spcBef>
                  <a:spcPct val="0"/>
                </a:spcBef>
                <a:spcAft>
                  <a:spcPct val="0"/>
                </a:spcAft>
                <a:defRPr/>
              </a:pPr>
              <a:r>
                <a:rPr lang="ja-JP" altLang="en-US" sz="1050" b="1" dirty="0">
                  <a:solidFill>
                    <a:prstClr val="white">
                      <a:lumMod val="50000"/>
                    </a:prstClr>
                  </a:solidFill>
                  <a:latin typeface="ＭＳ Ｐゴシック"/>
                  <a:ea typeface="ＭＳ Ｐゴシック"/>
                </a:rPr>
                <a:t>パルス電源</a:t>
              </a:r>
            </a:p>
          </p:txBody>
        </p:sp>
        <p:pic>
          <p:nvPicPr>
            <p:cNvPr id="58" name="図 143364">
              <a:extLst>
                <a:ext uri="{FF2B5EF4-FFF2-40B4-BE49-F238E27FC236}">
                  <a16:creationId xmlns:a16="http://schemas.microsoft.com/office/drawing/2014/main" id="{665F4D80-D060-B6E7-05A8-B900706B4F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5356" y="5806875"/>
              <a:ext cx="460773" cy="100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 name="グループ化 59">
            <a:extLst>
              <a:ext uri="{FF2B5EF4-FFF2-40B4-BE49-F238E27FC236}">
                <a16:creationId xmlns:a16="http://schemas.microsoft.com/office/drawing/2014/main" id="{A4E6A753-9A34-136C-70AC-D7A3678ECFD2}"/>
              </a:ext>
            </a:extLst>
          </p:cNvPr>
          <p:cNvGrpSpPr/>
          <p:nvPr/>
        </p:nvGrpSpPr>
        <p:grpSpPr>
          <a:xfrm>
            <a:off x="4347383" y="4250689"/>
            <a:ext cx="5494386" cy="1788733"/>
            <a:chOff x="5174709" y="3777190"/>
            <a:chExt cx="5494386" cy="1788733"/>
          </a:xfrm>
        </p:grpSpPr>
        <p:grpSp>
          <p:nvGrpSpPr>
            <p:cNvPr id="5" name="グループ化 4">
              <a:extLst>
                <a:ext uri="{FF2B5EF4-FFF2-40B4-BE49-F238E27FC236}">
                  <a16:creationId xmlns:a16="http://schemas.microsoft.com/office/drawing/2014/main" id="{0BEF9A1D-1605-50C6-D712-4D0AC77669E9}"/>
                </a:ext>
              </a:extLst>
            </p:cNvPr>
            <p:cNvGrpSpPr/>
            <p:nvPr/>
          </p:nvGrpSpPr>
          <p:grpSpPr>
            <a:xfrm>
              <a:off x="8861247" y="3777190"/>
              <a:ext cx="1807848" cy="1785257"/>
              <a:chOff x="5508170" y="1457598"/>
              <a:chExt cx="1807848" cy="1785257"/>
            </a:xfrm>
            <a:solidFill>
              <a:schemeClr val="accent6">
                <a:lumMod val="20000"/>
                <a:lumOff val="80000"/>
              </a:schemeClr>
            </a:solidFill>
          </p:grpSpPr>
          <p:sp>
            <p:nvSpPr>
              <p:cNvPr id="7" name="楕円 6">
                <a:extLst>
                  <a:ext uri="{FF2B5EF4-FFF2-40B4-BE49-F238E27FC236}">
                    <a16:creationId xmlns:a16="http://schemas.microsoft.com/office/drawing/2014/main" id="{96FAB572-87F2-4F97-E56C-D83C1B93FBE1}"/>
                  </a:ext>
                </a:extLst>
              </p:cNvPr>
              <p:cNvSpPr/>
              <p:nvPr/>
            </p:nvSpPr>
            <p:spPr>
              <a:xfrm>
                <a:off x="5508170" y="1457598"/>
                <a:ext cx="1807848" cy="1785257"/>
              </a:xfrm>
              <a:prstGeom prst="ellipse">
                <a:avLst/>
              </a:prstGeom>
              <a:grp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latin typeface="Segoe UI" panose="020B0502040204020203" pitchFamily="34" charset="0"/>
                  <a:cs typeface="Segoe UI" panose="020B0502040204020203" pitchFamily="34" charset="0"/>
                </a:endParaRPr>
              </a:p>
            </p:txBody>
          </p:sp>
          <p:grpSp>
            <p:nvGrpSpPr>
              <p:cNvPr id="8" name="グループ化 7">
                <a:extLst>
                  <a:ext uri="{FF2B5EF4-FFF2-40B4-BE49-F238E27FC236}">
                    <a16:creationId xmlns:a16="http://schemas.microsoft.com/office/drawing/2014/main" id="{E425B062-AAEF-87DF-ECA3-FEFA6CB4AF59}"/>
                  </a:ext>
                </a:extLst>
              </p:cNvPr>
              <p:cNvGrpSpPr/>
              <p:nvPr/>
            </p:nvGrpSpPr>
            <p:grpSpPr>
              <a:xfrm>
                <a:off x="5591854" y="1799613"/>
                <a:ext cx="1663069" cy="1096893"/>
                <a:chOff x="5591855" y="2078286"/>
                <a:chExt cx="1663069" cy="1096893"/>
              </a:xfrm>
              <a:grpFill/>
            </p:grpSpPr>
            <p:sp>
              <p:nvSpPr>
                <p:cNvPr id="9" name="テキスト ボックス 8">
                  <a:extLst>
                    <a:ext uri="{FF2B5EF4-FFF2-40B4-BE49-F238E27FC236}">
                      <a16:creationId xmlns:a16="http://schemas.microsoft.com/office/drawing/2014/main" id="{B2B8BF9D-4330-43E0-99C2-55EE34203BD0}"/>
                    </a:ext>
                  </a:extLst>
                </p:cNvPr>
                <p:cNvSpPr txBox="1"/>
                <p:nvPr/>
              </p:nvSpPr>
              <p:spPr>
                <a:xfrm>
                  <a:off x="5913107" y="2759681"/>
                  <a:ext cx="997975"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■デバイスガス分析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■ウエハーガス分析</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a:t>
                  </a:r>
                  <a:r>
                    <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MEMS</a:t>
                  </a: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ガス分析</a:t>
                  </a:r>
                  <a:endParaRPr kumimoji="1" lang="ja-JP" altLang="en-US" sz="105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p:txBody>
            </p:sp>
            <p:sp>
              <p:nvSpPr>
                <p:cNvPr id="11" name="テキスト ボックス 10">
                  <a:extLst>
                    <a:ext uri="{FF2B5EF4-FFF2-40B4-BE49-F238E27FC236}">
                      <a16:creationId xmlns:a16="http://schemas.microsoft.com/office/drawing/2014/main" id="{9E20D7EE-286A-BB6F-29D7-DC1CB0C4C062}"/>
                    </a:ext>
                  </a:extLst>
                </p:cNvPr>
                <p:cNvSpPr txBox="1"/>
                <p:nvPr/>
              </p:nvSpPr>
              <p:spPr>
                <a:xfrm>
                  <a:off x="5591855" y="2078286"/>
                  <a:ext cx="1663069" cy="90794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游ゴシック" panose="020B0400000000000000" pitchFamily="50" charset="-128"/>
                      <a:cs typeface="Segoe UI" panose="020B0502040204020203" pitchFamily="34" charset="0"/>
                    </a:rPr>
                    <a:t>Analysis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游ゴシック" panose="020B0400000000000000" pitchFamily="50" charset="-128"/>
                      <a:cs typeface="Segoe UI" panose="020B0502040204020203" pitchFamily="34" charset="0"/>
                    </a:rPr>
                    <a:t>Services</a:t>
                  </a:r>
                </a:p>
                <a:p>
                  <a:pPr algn="ctr">
                    <a:defRPr/>
                  </a:pPr>
                  <a:r>
                    <a:rPr kumimoji="1" lang="ja-JP" altLang="en-US"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rPr>
                    <a:t>受託質量ガス分析（破壊・非破壊）</a:t>
                  </a:r>
                  <a:endParaRPr kumimoji="1" lang="en-US" altLang="ja-JP" sz="700" b="1" i="0" u="none" strike="noStrike" kern="1200" cap="none" spc="0" normalizeH="0" baseline="0" noProof="0" dirty="0">
                    <a:ln>
                      <a:noFill/>
                    </a:ln>
                    <a:solidFill>
                      <a:schemeClr val="tx1">
                        <a:lumMod val="75000"/>
                        <a:lumOff val="25000"/>
                      </a:schemeClr>
                    </a:solidFill>
                    <a:effectLst/>
                    <a:uLnTx/>
                    <a:uFillTx/>
                    <a:latin typeface="メイリオ" panose="020B0604030504040204" pitchFamily="50" charset="-128"/>
                    <a:ea typeface="メイリオ" panose="020B0604030504040204" pitchFamily="50" charset="-128"/>
                    <a:cs typeface="Segoe UI" panose="020B0502040204020203"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ja-JP" altLang="en-US" dirty="0">
                    <a:solidFill>
                      <a:schemeClr val="tx1">
                        <a:lumMod val="75000"/>
                        <a:lumOff val="25000"/>
                      </a:schemeClr>
                    </a:solidFill>
                  </a:endParaRPr>
                </a:p>
              </p:txBody>
            </p:sp>
          </p:grpSp>
        </p:grpSp>
        <p:cxnSp>
          <p:nvCxnSpPr>
            <p:cNvPr id="38" name="直線コネクタ 37">
              <a:extLst>
                <a:ext uri="{FF2B5EF4-FFF2-40B4-BE49-F238E27FC236}">
                  <a16:creationId xmlns:a16="http://schemas.microsoft.com/office/drawing/2014/main" id="{B09924CB-EB75-1AB9-8902-8B4CB4A456E6}"/>
                </a:ext>
              </a:extLst>
            </p:cNvPr>
            <p:cNvCxnSpPr/>
            <p:nvPr/>
          </p:nvCxnSpPr>
          <p:spPr>
            <a:xfrm>
              <a:off x="5174709" y="5565923"/>
              <a:ext cx="4601756" cy="0"/>
            </a:xfrm>
            <a:prstGeom prst="line">
              <a:avLst/>
            </a:prstGeom>
            <a:ln w="381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9" name="図 58">
              <a:extLst>
                <a:ext uri="{FF2B5EF4-FFF2-40B4-BE49-F238E27FC236}">
                  <a16:creationId xmlns:a16="http://schemas.microsoft.com/office/drawing/2014/main" id="{54343C6A-B8EA-2BC9-20E5-336ECCBE2F48}"/>
                </a:ext>
              </a:extLst>
            </p:cNvPr>
            <p:cNvPicPr>
              <a:picLocks noChangeAspect="1"/>
            </p:cNvPicPr>
            <p:nvPr/>
          </p:nvPicPr>
          <p:blipFill>
            <a:blip r:embed="rId8"/>
            <a:stretch>
              <a:fillRect/>
            </a:stretch>
          </p:blipFill>
          <p:spPr>
            <a:xfrm>
              <a:off x="7410432" y="4223707"/>
              <a:ext cx="1270228" cy="1259372"/>
            </a:xfrm>
            <a:prstGeom prst="rect">
              <a:avLst/>
            </a:prstGeom>
          </p:spPr>
        </p:pic>
      </p:grpSp>
      <p:pic>
        <p:nvPicPr>
          <p:cNvPr id="62" name="図 61" descr="ラケット, スポーツゲーム, 選手, ボール が含まれている画像&#10;&#10;自動的に生成された説明">
            <a:extLst>
              <a:ext uri="{FF2B5EF4-FFF2-40B4-BE49-F238E27FC236}">
                <a16:creationId xmlns:a16="http://schemas.microsoft.com/office/drawing/2014/main" id="{4510A8C6-BF6D-A588-CB39-CEA31C5538DE}"/>
              </a:ext>
            </a:extLst>
          </p:cNvPr>
          <p:cNvPicPr>
            <a:picLocks noChangeAspect="1"/>
          </p:cNvPicPr>
          <p:nvPr/>
        </p:nvPicPr>
        <p:blipFill rotWithShape="1">
          <a:blip r:embed="rId9">
            <a:extLst>
              <a:ext uri="{28A0092B-C50C-407E-A947-70E740481C1C}">
                <a14:useLocalDpi xmlns:a14="http://schemas.microsoft.com/office/drawing/2010/main" val="0"/>
              </a:ext>
            </a:extLst>
          </a:blip>
          <a:srcRect t="20231" b="20511"/>
          <a:stretch/>
        </p:blipFill>
        <p:spPr>
          <a:xfrm rot="20548708">
            <a:off x="9585289" y="3629604"/>
            <a:ext cx="1687257" cy="805223"/>
          </a:xfrm>
          <a:prstGeom prst="rect">
            <a:avLst/>
          </a:prstGeom>
        </p:spPr>
      </p:pic>
      <p:pic>
        <p:nvPicPr>
          <p:cNvPr id="63" name="図 62" descr="黒い車の加工写真&#10;&#10;自動的に生成された説明">
            <a:extLst>
              <a:ext uri="{FF2B5EF4-FFF2-40B4-BE49-F238E27FC236}">
                <a16:creationId xmlns:a16="http://schemas.microsoft.com/office/drawing/2014/main" id="{E9611E5D-0D95-F6BF-E25E-98A7FDE5B372}"/>
              </a:ext>
            </a:extLst>
          </p:cNvPr>
          <p:cNvPicPr>
            <a:picLocks noChangeAspect="1"/>
          </p:cNvPicPr>
          <p:nvPr/>
        </p:nvPicPr>
        <p:blipFill rotWithShape="1">
          <a:blip r:embed="rId10">
            <a:extLst>
              <a:ext uri="{28A0092B-C50C-407E-A947-70E740481C1C}">
                <a14:useLocalDpi xmlns:a14="http://schemas.microsoft.com/office/drawing/2010/main" val="0"/>
              </a:ext>
            </a:extLst>
          </a:blip>
          <a:srcRect l="18023" t="27707" r="35997" b="31142"/>
          <a:stretch/>
        </p:blipFill>
        <p:spPr>
          <a:xfrm>
            <a:off x="10671189" y="2046691"/>
            <a:ext cx="2130411" cy="1429970"/>
          </a:xfrm>
          <a:prstGeom prst="rect">
            <a:avLst/>
          </a:prstGeom>
        </p:spPr>
      </p:pic>
      <p:pic>
        <p:nvPicPr>
          <p:cNvPr id="64" name="図 63">
            <a:extLst>
              <a:ext uri="{FF2B5EF4-FFF2-40B4-BE49-F238E27FC236}">
                <a16:creationId xmlns:a16="http://schemas.microsoft.com/office/drawing/2014/main" id="{AE63AFF2-1D81-41FE-8F55-4D0B2BC8A9AD}"/>
              </a:ext>
            </a:extLst>
          </p:cNvPr>
          <p:cNvPicPr>
            <a:picLocks noChangeAspect="1"/>
          </p:cNvPicPr>
          <p:nvPr/>
        </p:nvPicPr>
        <p:blipFill>
          <a:blip r:embed="rId11"/>
          <a:stretch>
            <a:fillRect/>
          </a:stretch>
        </p:blipFill>
        <p:spPr>
          <a:xfrm>
            <a:off x="11240845" y="3592187"/>
            <a:ext cx="1214276" cy="1312802"/>
          </a:xfrm>
          <a:prstGeom prst="rect">
            <a:avLst/>
          </a:prstGeom>
        </p:spPr>
      </p:pic>
      <p:sp>
        <p:nvSpPr>
          <p:cNvPr id="66" name="テキスト ボックス 65">
            <a:extLst>
              <a:ext uri="{FF2B5EF4-FFF2-40B4-BE49-F238E27FC236}">
                <a16:creationId xmlns:a16="http://schemas.microsoft.com/office/drawing/2014/main" id="{2440989F-2D07-9B0B-E519-237959D5F639}"/>
              </a:ext>
            </a:extLst>
          </p:cNvPr>
          <p:cNvSpPr txBox="1"/>
          <p:nvPr/>
        </p:nvSpPr>
        <p:spPr>
          <a:xfrm>
            <a:off x="7591927" y="252856"/>
            <a:ext cx="4713284" cy="129266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極高真空技術</a:t>
            </a:r>
            <a:r>
              <a:rPr kumimoji="1" lang="ja-JP" altLang="en-US" b="0"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で</a:t>
            </a:r>
            <a:r>
              <a:rPr kumimoji="1" lang="en-US" altLang="ja-JP"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1000</a:t>
            </a:r>
            <a:r>
              <a:rPr kumimoji="1" lang="ja-JP" altLang="en-US"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兆分の１を計る</a:t>
            </a:r>
            <a:endParaRPr kumimoji="1" lang="en-US" altLang="ja-JP"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lumMod val="85000"/>
                  <a:lumOff val="15000"/>
                </a:schemeClr>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a:defRPr/>
            </a:pPr>
            <a:r>
              <a:rPr lang="ja-JP" altLang="en-US" sz="1200" dirty="0">
                <a:latin typeface="メイリオ" panose="020B0604030504040204" pitchFamily="50" charset="-128"/>
                <a:ea typeface="メイリオ" panose="020B0604030504040204" pitchFamily="50" charset="-128"/>
              </a:rPr>
              <a:t>最先端の半導体デバイス、自動運転化が進む車載用</a:t>
            </a:r>
            <a:r>
              <a:rPr lang="en-US" altLang="ja-JP" sz="1200" dirty="0">
                <a:latin typeface="メイリオ" panose="020B0604030504040204" pitchFamily="50" charset="-128"/>
                <a:ea typeface="メイリオ" panose="020B0604030504040204" pitchFamily="50" charset="-128"/>
              </a:rPr>
              <a:t>MEMS</a:t>
            </a:r>
            <a:r>
              <a:rPr lang="ja-JP" altLang="en-US" sz="1200" dirty="0">
                <a:latin typeface="メイリオ" panose="020B0604030504040204" pitchFamily="50" charset="-128"/>
                <a:ea typeface="メイリオ" panose="020B0604030504040204" pitchFamily="50" charset="-128"/>
              </a:rPr>
              <a:t>センサーなどの品質を保持するためにはチップ内部の極微小ガスを計る必要があります。</a:t>
            </a:r>
            <a:r>
              <a:rPr lang="en-US" altLang="ja-JP" sz="120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rPr>
              <a:t>その値は</a:t>
            </a:r>
            <a:r>
              <a:rPr lang="en-US" altLang="ja-JP" sz="1200" dirty="0">
                <a:latin typeface="メイリオ" panose="020B0604030504040204" pitchFamily="50" charset="-128"/>
                <a:ea typeface="メイリオ" panose="020B0604030504040204" pitchFamily="50" charset="-128"/>
              </a:rPr>
              <a:t>1000</a:t>
            </a:r>
            <a:r>
              <a:rPr lang="ja-JP" altLang="en-US" sz="1200" dirty="0">
                <a:latin typeface="メイリオ" panose="020B0604030504040204" pitchFamily="50" charset="-128"/>
                <a:ea typeface="メイリオ" panose="020B0604030504040204" pitchFamily="50" charset="-128"/>
              </a:rPr>
              <a:t>兆分の</a:t>
            </a:r>
            <a:r>
              <a:rPr lang="en-US" altLang="ja-JP" sz="1200" dirty="0">
                <a:latin typeface="メイリオ" panose="020B0604030504040204" pitchFamily="50" charset="-128"/>
                <a:ea typeface="メイリオ" panose="020B0604030504040204" pitchFamily="50" charset="-128"/>
              </a:rPr>
              <a:t>1</a:t>
            </a:r>
            <a:r>
              <a:rPr lang="ja-JP" altLang="en-US" sz="1200" dirty="0">
                <a:latin typeface="メイリオ" panose="020B0604030504040204" pitchFamily="50" charset="-128"/>
                <a:ea typeface="メイリオ" panose="020B0604030504040204" pitchFamily="50" charset="-128"/>
              </a:rPr>
              <a:t>。東京電子の極高真空技術が最先端デバイスの創り出す先進社会を支えます。</a:t>
            </a:r>
          </a:p>
        </p:txBody>
      </p:sp>
      <p:sp>
        <p:nvSpPr>
          <p:cNvPr id="102" name="テキスト ボックス 101">
            <a:extLst>
              <a:ext uri="{FF2B5EF4-FFF2-40B4-BE49-F238E27FC236}">
                <a16:creationId xmlns:a16="http://schemas.microsoft.com/office/drawing/2014/main" id="{44CEFFAD-3307-8229-5690-0B2EBB14C3DD}"/>
              </a:ext>
            </a:extLst>
          </p:cNvPr>
          <p:cNvSpPr txBox="1"/>
          <p:nvPr/>
        </p:nvSpPr>
        <p:spPr>
          <a:xfrm>
            <a:off x="10663879" y="5135054"/>
            <a:ext cx="1791242" cy="276999"/>
          </a:xfrm>
          <a:prstGeom prst="rect">
            <a:avLst/>
          </a:prstGeom>
          <a:noFill/>
        </p:spPr>
        <p:txBody>
          <a:bodyPr wrap="square">
            <a:spAutoFit/>
          </a:bodyPr>
          <a:lstStyle/>
          <a:p>
            <a:pPr algn="ctr"/>
            <a:r>
              <a:rPr kumimoji="1" lang="ja-JP" altLang="en-US" sz="1200" b="0"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デバイス破壊分析</a:t>
            </a:r>
            <a:endParaRPr lang="ja-JP" altLang="en-US" dirty="0"/>
          </a:p>
        </p:txBody>
      </p:sp>
      <p:sp>
        <p:nvSpPr>
          <p:cNvPr id="103" name="テキスト ボックス 102">
            <a:extLst>
              <a:ext uri="{FF2B5EF4-FFF2-40B4-BE49-F238E27FC236}">
                <a16:creationId xmlns:a16="http://schemas.microsoft.com/office/drawing/2014/main" id="{0C964FBB-A7CC-C37A-DE77-94E01906C5C1}"/>
              </a:ext>
            </a:extLst>
          </p:cNvPr>
          <p:cNvSpPr txBox="1"/>
          <p:nvPr/>
        </p:nvSpPr>
        <p:spPr>
          <a:xfrm>
            <a:off x="745160" y="7438742"/>
            <a:ext cx="1791242" cy="276999"/>
          </a:xfrm>
          <a:prstGeom prst="rect">
            <a:avLst/>
          </a:prstGeom>
          <a:noFill/>
        </p:spPr>
        <p:txBody>
          <a:bodyPr wrap="square">
            <a:spAutoFit/>
          </a:bodyPr>
          <a:lstStyle/>
          <a:p>
            <a:pPr algn="ctr"/>
            <a:r>
              <a:rPr kumimoji="1" lang="ja-JP" altLang="en-US" sz="1200" b="0"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核融合高周波加熱装置</a:t>
            </a:r>
            <a:endParaRPr lang="ja-JP" altLang="en-US" dirty="0"/>
          </a:p>
        </p:txBody>
      </p:sp>
      <p:sp>
        <p:nvSpPr>
          <p:cNvPr id="106" name="テキスト ボックス 105">
            <a:extLst>
              <a:ext uri="{FF2B5EF4-FFF2-40B4-BE49-F238E27FC236}">
                <a16:creationId xmlns:a16="http://schemas.microsoft.com/office/drawing/2014/main" id="{0BEB5BC6-468D-BC0E-5966-FEAF2D5FF21E}"/>
              </a:ext>
            </a:extLst>
          </p:cNvPr>
          <p:cNvSpPr txBox="1"/>
          <p:nvPr/>
        </p:nvSpPr>
        <p:spPr>
          <a:xfrm>
            <a:off x="227403" y="4619921"/>
            <a:ext cx="5934068" cy="1057212"/>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フュージョンエナジー</a:t>
            </a:r>
            <a:r>
              <a:rPr kumimoji="1" lang="ja-JP" altLang="en-US" sz="1800" b="0"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で</a:t>
            </a:r>
            <a:r>
              <a:rPr kumimoji="1" lang="en-US" altLang="ja-JP" sz="1800" b="0"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1000</a:t>
            </a:r>
            <a:r>
              <a:rPr kumimoji="1" lang="ja-JP" altLang="en-US" sz="1800" b="0" i="0" u="none" strike="noStrike" kern="1200" cap="none" spc="0" normalizeH="0" baseline="0" noProof="0" dirty="0">
                <a:ln>
                  <a:noFill/>
                </a:ln>
                <a:solidFill>
                  <a:schemeClr val="tx1">
                    <a:lumMod val="65000"/>
                    <a:lumOff val="35000"/>
                  </a:scheme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年先の次世代社会を</a:t>
            </a:r>
            <a:r>
              <a:rPr kumimoji="1" lang="ja-JP" altLang="en-US" sz="18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創る</a:t>
            </a:r>
            <a:endParaRPr kumimoji="1" lang="en-US" altLang="ja-JP" sz="18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lumMod val="75000"/>
                  <a:lumOff val="2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endParaRPr>
          </a:p>
          <a:p>
            <a:pPr marL="0" marR="0" lvl="0" indent="0" algn="l" defTabSz="685800" rtl="0" eaLnBrk="1" fontAlgn="auto" latinLnBrk="0" hangingPunct="1">
              <a:lnSpc>
                <a:spcPct val="90000"/>
              </a:lnSpc>
              <a:spcBef>
                <a:spcPct val="0"/>
              </a:spcBef>
              <a:spcAft>
                <a:spcPts val="600"/>
              </a:spcAft>
              <a:buClrTx/>
              <a:buSzTx/>
              <a:buFontTx/>
              <a:buNone/>
              <a:tabLst/>
              <a:defRPr/>
            </a:pPr>
            <a:r>
              <a:rPr lang="en-US" altLang="ja-JP" sz="1200" dirty="0">
                <a:latin typeface="メイリオ" panose="020B0604030504040204" pitchFamily="50" charset="-128"/>
                <a:ea typeface="メイリオ" panose="020B0604030504040204" pitchFamily="50" charset="-128"/>
              </a:rPr>
              <a:t>1000</a:t>
            </a:r>
            <a:r>
              <a:rPr lang="ja-JP" altLang="en-US" sz="1200" dirty="0">
                <a:latin typeface="メイリオ" panose="020B0604030504040204" pitchFamily="50" charset="-128"/>
                <a:ea typeface="メイリオ" panose="020B0604030504040204" pitchFamily="50" charset="-128"/>
              </a:rPr>
              <a:t>年先の未来まで永続的なエネルギーを供給する手段、それはフュージョンエナジー「核融合」です。ウランもプルトニウムも使わない脱炭素社会の次世代エネルギー。</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東京電子は核融合の</a:t>
            </a:r>
            <a:r>
              <a:rPr kumimoji="1" lang="ja-JP" altLang="en-US" sz="1200" b="0" i="0" u="none" strike="noStrike" kern="1200" cap="none" spc="0" normalizeH="0" baseline="0" noProof="0" dirty="0">
                <a:ln>
                  <a:noFill/>
                </a:ln>
                <a:solidFill>
                  <a:prstClr val="black">
                    <a:lumMod val="85000"/>
                    <a:lumOff val="15000"/>
                  </a:prstClr>
                </a:solidFill>
                <a:effectLst/>
                <a:uLnTx/>
                <a:uFillTx/>
                <a:latin typeface="メイリオ" panose="020B0604030504040204" pitchFamily="50" charset="-128"/>
                <a:ea typeface="メイリオ" panose="020B0604030504040204" pitchFamily="50" charset="-128"/>
                <a:cs typeface="Times New Roman" panose="02020603050405020304" pitchFamily="18" charset="0"/>
              </a:rPr>
              <a:t>高周波加熱を起こす加速電源を造ってます。</a:t>
            </a:r>
          </a:p>
        </p:txBody>
      </p:sp>
      <p:pic>
        <p:nvPicPr>
          <p:cNvPr id="107" name="図 106">
            <a:extLst>
              <a:ext uri="{FF2B5EF4-FFF2-40B4-BE49-F238E27FC236}">
                <a16:creationId xmlns:a16="http://schemas.microsoft.com/office/drawing/2014/main" id="{DD0FEB34-1F5F-5696-B54C-5EF52C44CD00}"/>
              </a:ext>
            </a:extLst>
          </p:cNvPr>
          <p:cNvPicPr>
            <a:picLocks noChangeAspect="1"/>
          </p:cNvPicPr>
          <p:nvPr/>
        </p:nvPicPr>
        <p:blipFill>
          <a:blip r:embed="rId12"/>
          <a:stretch>
            <a:fillRect/>
          </a:stretch>
        </p:blipFill>
        <p:spPr>
          <a:xfrm>
            <a:off x="16917" y="5850975"/>
            <a:ext cx="3158856" cy="1639164"/>
          </a:xfrm>
          <a:prstGeom prst="rect">
            <a:avLst/>
          </a:prstGeom>
        </p:spPr>
      </p:pic>
      <p:sp>
        <p:nvSpPr>
          <p:cNvPr id="109" name="テキスト ボックス 108">
            <a:extLst>
              <a:ext uri="{FF2B5EF4-FFF2-40B4-BE49-F238E27FC236}">
                <a16:creationId xmlns:a16="http://schemas.microsoft.com/office/drawing/2014/main" id="{B269AF53-B864-F2E3-8D04-FE0C7D6EAB0B}"/>
              </a:ext>
            </a:extLst>
          </p:cNvPr>
          <p:cNvSpPr txBox="1"/>
          <p:nvPr/>
        </p:nvSpPr>
        <p:spPr>
          <a:xfrm>
            <a:off x="360836" y="483688"/>
            <a:ext cx="4940026" cy="830997"/>
          </a:xfrm>
          <a:prstGeom prst="rect">
            <a:avLst/>
          </a:prstGeom>
          <a:noFill/>
        </p:spPr>
        <p:txBody>
          <a:bodyPr wrap="square">
            <a:spAutoFit/>
          </a:bodyPr>
          <a:lstStyle/>
          <a:p>
            <a:r>
              <a:rPr lang="en-US" altLang="ja-JP" sz="2400" b="1" dirty="0">
                <a:latin typeface="メイリオ" panose="020B0604030504040204" pitchFamily="50" charset="-128"/>
                <a:ea typeface="メイリオ" panose="020B0604030504040204" pitchFamily="50" charset="-128"/>
              </a:rPr>
              <a:t>1000</a:t>
            </a:r>
            <a:r>
              <a:rPr lang="ja-JP" altLang="en-US" sz="2400" b="1" dirty="0">
                <a:latin typeface="メイリオ" panose="020B0604030504040204" pitchFamily="50" charset="-128"/>
                <a:ea typeface="メイリオ" panose="020B0604030504040204" pitchFamily="50" charset="-128"/>
              </a:rPr>
              <a:t>兆分の</a:t>
            </a:r>
            <a:r>
              <a:rPr lang="en-US" altLang="ja-JP" sz="2400" b="1" dirty="0">
                <a:latin typeface="メイリオ" panose="020B0604030504040204" pitchFamily="50" charset="-128"/>
                <a:ea typeface="メイリオ" panose="020B0604030504040204" pitchFamily="50" charset="-128"/>
              </a:rPr>
              <a:t>1</a:t>
            </a:r>
            <a:r>
              <a:rPr lang="ja-JP" altLang="en-US" sz="2400" b="1" dirty="0">
                <a:latin typeface="メイリオ" panose="020B0604030504040204" pitchFamily="50" charset="-128"/>
                <a:ea typeface="メイリオ" panose="020B0604030504040204" pitchFamily="50" charset="-128"/>
              </a:rPr>
              <a:t>の世界から</a:t>
            </a:r>
          </a:p>
          <a:p>
            <a:r>
              <a:rPr lang="en-US" altLang="ja-JP" sz="2400" b="1" dirty="0">
                <a:latin typeface="メイリオ" panose="020B0604030504040204" pitchFamily="50" charset="-128"/>
                <a:ea typeface="メイリオ" panose="020B0604030504040204" pitchFamily="50" charset="-128"/>
              </a:rPr>
              <a:t>1000</a:t>
            </a:r>
            <a:r>
              <a:rPr lang="ja-JP" altLang="en-US" sz="2400" b="1" dirty="0">
                <a:latin typeface="メイリオ" panose="020B0604030504040204" pitchFamily="50" charset="-128"/>
                <a:ea typeface="メイリオ" panose="020B0604030504040204" pitchFamily="50" charset="-128"/>
              </a:rPr>
              <a:t>年先の未来へ</a:t>
            </a:r>
            <a:endParaRPr lang="en-US" altLang="ja-JP" sz="24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615536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4603</TotalTime>
  <Words>358</Words>
  <Application>Microsoft Office PowerPoint</Application>
  <PresentationFormat>A3 297x420 mm</PresentationFormat>
  <Paragraphs>75</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4</vt:i4>
      </vt:variant>
      <vt:variant>
        <vt:lpstr>スライド タイトル</vt:lpstr>
      </vt:variant>
      <vt:variant>
        <vt:i4>2</vt:i4>
      </vt:variant>
    </vt:vector>
  </HeadingPairs>
  <TitlesOfParts>
    <vt:vector size="14" baseType="lpstr">
      <vt:lpstr>ＭＳ Ｐゴシック</vt:lpstr>
      <vt:lpstr>メイリオ</vt:lpstr>
      <vt:lpstr>游ゴシック</vt:lpstr>
      <vt:lpstr>游ゴシック Light</vt:lpstr>
      <vt:lpstr>Arial</vt:lpstr>
      <vt:lpstr>Calibri</vt:lpstr>
      <vt:lpstr>Calibri Light</vt:lpstr>
      <vt:lpstr>Segoe UI</vt:lpstr>
      <vt:lpstr>Office テーマ</vt:lpstr>
      <vt:lpstr>デザインの設定</vt:lpstr>
      <vt:lpstr>1_デザインの設定</vt:lpstr>
      <vt:lpstr>1_Office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黒岩 雅英</dc:creator>
  <cp:lastModifiedBy>雅英 黒岩</cp:lastModifiedBy>
  <cp:revision>12</cp:revision>
  <cp:lastPrinted>2023-09-04T10:15:56Z</cp:lastPrinted>
  <dcterms:created xsi:type="dcterms:W3CDTF">2022-12-29T09:17:56Z</dcterms:created>
  <dcterms:modified xsi:type="dcterms:W3CDTF">2023-09-07T00:30:10Z</dcterms:modified>
</cp:coreProperties>
</file>