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284" r:id="rId2"/>
    <p:sldId id="1285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howGuides="1">
      <p:cViewPr varScale="1">
        <p:scale>
          <a:sx n="121" d="100"/>
          <a:sy n="121" d="100"/>
        </p:scale>
        <p:origin x="7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480CEE-11EC-7C24-E4D9-EFC4E2C0A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7641DB-A9B4-797B-46F1-568C11945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68B108-AF1A-2DBD-17F6-2D0C9863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4C3151-96ED-4F88-8564-F0B9C18A9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352668-D2D6-4785-24C2-ACF6DA4DE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60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9A0D7E-061C-621A-F3CF-C60864A6E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6493C8-B534-DF10-946A-317B06AAD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B35558-1B34-A452-1313-01C119ADF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CC6098-8A21-AA7E-1E53-2CEA6709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104C75-C6C4-BC8E-C8B2-0D26E4FD8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18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B04522-E269-CDB0-C3ED-62885AD86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37B715-B5E6-68E7-397E-3D7B46BC8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7D84C2-D7EC-83B8-89DC-98912C5CF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6559CE-6CBB-0FCB-C13A-01815B84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CE991A-88FB-3B44-6EF4-B51228387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35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640A06-11AE-4D12-39D4-A415FC81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7C184A-8914-64D0-94F9-860D465E2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E960EC-15AE-9C28-40C0-1704D06A2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A0D450-D3E5-E69A-78ED-4F4119A3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63CA42-DCD7-C422-AF04-BD746CBD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32FCAD-22F4-213C-C050-6EC715BA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14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586FC2-C9E4-1421-E9CC-996AD7B28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62E0E1-8803-B05C-2679-750F637AF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2BD7D1-67A9-373A-8CD8-6E2B1F15E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6982A77-BF09-4348-BE35-DDEF776DB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2F9712C-3197-1127-A2D8-4EFA13D610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36CABFC-53A9-FE74-4F2F-53B9E7CA5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8EDBCF5-AE84-AAE8-E9DA-054E5DFD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60ABD48-27A8-1A79-5B99-65A08918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1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68CEA-B3D0-5FAD-705A-44E1FC10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FAD7AFB-6354-B8F1-C54F-2C169C38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15F47F3-576F-E89B-2A4E-0C546AFF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7622C03-7164-674F-1111-6D96EB28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606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CE21EEE-0B2F-BDCE-4E99-020FB3949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F50FEF6-58A5-487F-B28F-1138BE3F8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BC72EB-5578-0D77-6190-B9654E92D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286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BBB6BE-343D-DF28-7DF9-112D4358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3F2028-D083-B0C4-0070-2FE2B367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AD3952-5EE2-A29C-819C-9FB37EC51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D745F3-AB0D-30C1-1114-74788370F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B1AAB6-E35F-F362-EB18-1E461D039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D1CC88-136A-F94C-1538-191FBE23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531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07B606-3988-01BE-D1C9-5C0D49EF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7D0066B-D5E4-55F2-8F92-D1A1EA3081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8491812-2432-94A1-FA49-1E4F610C8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1F9E84-0BBE-C7FE-74B6-47593CFF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F22ECB-D3CA-E473-B07A-DDFA69CD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B40AFA-1D0D-ABB2-D39E-D6897B2FB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56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3FBEF2-A8EE-AFF4-BA62-04E31CE79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7F204BD-2903-FFE0-A322-6B8C21A33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EBB1EE-459B-E25C-0028-A63039DF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528FEA-888E-2BA8-85E8-D51C82A25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AD3A2-6254-AD75-BEBB-BBD6AD6C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73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E4537E-0AA7-23F9-E926-1AC9590D5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5600917-1F79-46F0-A10A-DE4D65413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B02979-811A-DECE-042E-42E5C19C0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B3F768-4A54-5D90-7863-C9A43B3C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253104-B297-51F6-7CC5-0D6567FA4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9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341740A-3D66-0E04-D8F5-12C228D03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9FC72C-E250-1A9F-B2DA-C173689B4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E01490-6C35-4AFB-A55B-A30906309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602DB-F929-7F4D-810A-EB77689641D5}" type="datetimeFigureOut">
              <a:rPr kumimoji="1" lang="ja-JP" altLang="en-US" smtClean="0"/>
              <a:t>2023/7/5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98CCEB-4D81-D018-565F-7BC545EB5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BD2F22-3849-C774-6602-2F9582D31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5D13F-30DF-9941-8DFF-4EEC1FE618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54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7B5B88B-060F-3169-2A84-6D2D23C362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3409" y="262763"/>
            <a:ext cx="2834779" cy="211805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801FA59-3346-021A-5298-CD2C26523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402" y="262764"/>
            <a:ext cx="3241196" cy="2158041"/>
          </a:xfrm>
          <a:prstGeom prst="rect">
            <a:avLst/>
          </a:prstGeom>
        </p:spPr>
      </p:pic>
      <p:pic>
        <p:nvPicPr>
          <p:cNvPr id="8" name="図 7" descr="草, 屋外, 建物, 公園 が含まれている画像&#10;&#10;自動的に生成された説明">
            <a:extLst>
              <a:ext uri="{FF2B5EF4-FFF2-40B4-BE49-F238E27FC236}">
                <a16:creationId xmlns:a16="http://schemas.microsoft.com/office/drawing/2014/main" id="{2C7A9C6E-22AA-EFDE-D7C6-D1716B3FA6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813" y="262764"/>
            <a:ext cx="2825343" cy="211805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EF8E40C-F4A6-16CC-81A7-431B32F16B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408" y="2500998"/>
            <a:ext cx="2834779" cy="21251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FB3AB0D-CA3D-5E96-86BD-DFDF006B60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712" y="2570116"/>
            <a:ext cx="2742577" cy="205600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8586754-5F86-C015-422D-4C45D14518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3967" y="2570116"/>
            <a:ext cx="3252600" cy="205600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90DE894-322C-2A57-A64C-708188CC701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3407" y="4746305"/>
            <a:ext cx="2834779" cy="206872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F1B5015-30F6-7B35-29F2-4133512B5E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711" y="4755118"/>
            <a:ext cx="2920770" cy="210288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93E7D9D-6D31-0A67-6BDA-A6DAE2C615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87" y="4732874"/>
            <a:ext cx="2834780" cy="2125126"/>
          </a:xfrm>
          <a:prstGeom prst="rect">
            <a:avLst/>
          </a:prstGeom>
        </p:spPr>
      </p:pic>
      <p:sp>
        <p:nvSpPr>
          <p:cNvPr id="15" name="タイトル 1">
            <a:extLst>
              <a:ext uri="{FF2B5EF4-FFF2-40B4-BE49-F238E27FC236}">
                <a16:creationId xmlns:a16="http://schemas.microsoft.com/office/drawing/2014/main" id="{E6512EE3-F398-E577-2B99-9179FC7CB068}"/>
              </a:ext>
            </a:extLst>
          </p:cNvPr>
          <p:cNvSpPr txBox="1">
            <a:spLocks/>
          </p:cNvSpPr>
          <p:nvPr/>
        </p:nvSpPr>
        <p:spPr>
          <a:xfrm>
            <a:off x="1224730" y="80201"/>
            <a:ext cx="7584666" cy="365125"/>
          </a:xfrm>
          <a:prstGeom prst="rect">
            <a:avLst/>
          </a:prstGeom>
        </p:spPr>
        <p:txBody>
          <a:bodyPr/>
          <a:lstStyle>
            <a:lvl1pPr algn="ctr" defTabSz="495285" rtl="0" eaLnBrk="1" latinLnBrk="0" hangingPunct="1">
              <a:spcBef>
                <a:spcPct val="0"/>
              </a:spcBef>
              <a:buNone/>
              <a:defRPr kumimoji="1" sz="4767" b="0" i="0" kern="1200">
                <a:solidFill>
                  <a:schemeClr val="tx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  <a:cs typeface="+mj-cs"/>
              </a:defRPr>
            </a:lvl1pPr>
          </a:lstStyle>
          <a:p>
            <a:pPr algn="l"/>
            <a:r>
              <a:rPr lang="ja-JP" altLang="en-US" sz="1600">
                <a:latin typeface="Meiryo" panose="020B0604030504040204" pitchFamily="34" charset="-128"/>
                <a:ea typeface="Meiryo" panose="020B0604030504040204" pitchFamily="34" charset="-128"/>
              </a:rPr>
              <a:t>パンフレット素材で使用したい</a:t>
            </a:r>
            <a:endParaRPr lang="ja-JP" altLang="en-US" sz="16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483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0E40BC-846B-9007-003D-895D7FF0FAA9}"/>
              </a:ext>
            </a:extLst>
          </p:cNvPr>
          <p:cNvSpPr txBox="1">
            <a:spLocks/>
          </p:cNvSpPr>
          <p:nvPr/>
        </p:nvSpPr>
        <p:spPr>
          <a:xfrm>
            <a:off x="1329833" y="182342"/>
            <a:ext cx="7584666" cy="365125"/>
          </a:xfrm>
          <a:prstGeom prst="rect">
            <a:avLst/>
          </a:prstGeom>
        </p:spPr>
        <p:txBody>
          <a:bodyPr/>
          <a:lstStyle>
            <a:lvl1pPr algn="ctr" defTabSz="495285" rtl="0" eaLnBrk="1" latinLnBrk="0" hangingPunct="1">
              <a:spcBef>
                <a:spcPct val="0"/>
              </a:spcBef>
              <a:buNone/>
              <a:defRPr kumimoji="1" sz="4767" b="0" i="0" kern="1200">
                <a:solidFill>
                  <a:schemeClr val="tx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  <a:cs typeface="+mj-cs"/>
              </a:defRPr>
            </a:lvl1pPr>
          </a:lstStyle>
          <a:p>
            <a:pPr algn="l"/>
            <a:r>
              <a:rPr lang="ja-JP" altLang="en-US" sz="1600">
                <a:latin typeface="Meiryo" panose="020B0604030504040204" pitchFamily="34" charset="-128"/>
                <a:ea typeface="Meiryo" panose="020B0604030504040204" pitchFamily="34" charset="-128"/>
              </a:rPr>
              <a:t>ビフォーアフターの事例で使用したい</a:t>
            </a:r>
            <a:endParaRPr lang="ja-JP" altLang="en-US" sz="16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" name="図 2" descr="屋外, 建物, 駐車, 座る が含まれている画像&#10;&#10;自動的に生成された説明">
            <a:extLst>
              <a:ext uri="{FF2B5EF4-FFF2-40B4-BE49-F238E27FC236}">
                <a16:creationId xmlns:a16="http://schemas.microsoft.com/office/drawing/2014/main" id="{C5C9D240-2276-2476-654F-8F9788DAB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17" y="1022904"/>
            <a:ext cx="3064195" cy="2298147"/>
          </a:xfrm>
          <a:prstGeom prst="rect">
            <a:avLst/>
          </a:prstGeom>
        </p:spPr>
      </p:pic>
      <p:pic>
        <p:nvPicPr>
          <p:cNvPr id="5" name="図 4" descr="スタジアムの観客席&#10;&#10;中程度の精度で自動的に生成された説明">
            <a:extLst>
              <a:ext uri="{FF2B5EF4-FFF2-40B4-BE49-F238E27FC236}">
                <a16:creationId xmlns:a16="http://schemas.microsoft.com/office/drawing/2014/main" id="{103586A8-7BE8-C0FB-006B-8943F884D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17" y="3631752"/>
            <a:ext cx="3064194" cy="229710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5E71DD7-D80B-F483-D87E-F959DE09A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43" y="1022904"/>
            <a:ext cx="3064194" cy="229710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22B8161-E699-0FC9-02F7-9D305CFE9D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43" y="3558200"/>
            <a:ext cx="3064194" cy="229710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122F5B2-EDB0-D350-5D29-65B03DF327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6517" y="1089026"/>
            <a:ext cx="3064195" cy="216852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03DA23C-C605-072E-C3B0-301E15BAEC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6517" y="3600455"/>
            <a:ext cx="3064194" cy="216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34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ワイド画面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亮太 三橋</dc:creator>
  <cp:lastModifiedBy>亮太 三橋</cp:lastModifiedBy>
  <cp:revision>1</cp:revision>
  <dcterms:created xsi:type="dcterms:W3CDTF">2023-07-05T08:01:08Z</dcterms:created>
  <dcterms:modified xsi:type="dcterms:W3CDTF">2023-07-05T08:01:39Z</dcterms:modified>
</cp:coreProperties>
</file>