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7" r:id="rId2"/>
    <p:sldId id="258" r:id="rId3"/>
  </p:sldIdLst>
  <p:sldSz cx="9828213" cy="594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52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2650" y="10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6800" cy="46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8527" y="972195"/>
            <a:ext cx="7371160" cy="2068148"/>
          </a:xfrm>
        </p:spPr>
        <p:txBody>
          <a:bodyPr anchor="b"/>
          <a:lstStyle>
            <a:lvl1pPr algn="ctr">
              <a:defRPr sz="48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8527" y="3120099"/>
            <a:ext cx="7371160" cy="1434227"/>
          </a:xfrm>
        </p:spPr>
        <p:txBody>
          <a:bodyPr/>
          <a:lstStyle>
            <a:lvl1pPr marL="0" indent="0" algn="ctr">
              <a:buNone/>
              <a:defRPr sz="1935"/>
            </a:lvl1pPr>
            <a:lvl2pPr marL="368549" indent="0" algn="ctr">
              <a:buNone/>
              <a:defRPr sz="1612"/>
            </a:lvl2pPr>
            <a:lvl3pPr marL="737098" indent="0" algn="ctr">
              <a:buNone/>
              <a:defRPr sz="1451"/>
            </a:lvl3pPr>
            <a:lvl4pPr marL="1105647" indent="0" algn="ctr">
              <a:buNone/>
              <a:defRPr sz="1290"/>
            </a:lvl4pPr>
            <a:lvl5pPr marL="1474196" indent="0" algn="ctr">
              <a:buNone/>
              <a:defRPr sz="1290"/>
            </a:lvl5pPr>
            <a:lvl6pPr marL="1842745" indent="0" algn="ctr">
              <a:buNone/>
              <a:defRPr sz="1290"/>
            </a:lvl6pPr>
            <a:lvl7pPr marL="2211294" indent="0" algn="ctr">
              <a:buNone/>
              <a:defRPr sz="1290"/>
            </a:lvl7pPr>
            <a:lvl8pPr marL="2579842" indent="0" algn="ctr">
              <a:buNone/>
              <a:defRPr sz="1290"/>
            </a:lvl8pPr>
            <a:lvl9pPr marL="2948391" indent="0" algn="ctr">
              <a:buNone/>
              <a:defRPr sz="129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08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3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33315" y="316272"/>
            <a:ext cx="2119208" cy="503423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5689" y="316272"/>
            <a:ext cx="6234773" cy="503423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07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63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8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71" y="1480982"/>
            <a:ext cx="8476834" cy="2471051"/>
          </a:xfrm>
        </p:spPr>
        <p:txBody>
          <a:bodyPr anchor="b"/>
          <a:lstStyle>
            <a:lvl1pPr>
              <a:defRPr sz="48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71" y="3975410"/>
            <a:ext cx="8476834" cy="1299468"/>
          </a:xfrm>
        </p:spPr>
        <p:txBody>
          <a:bodyPr/>
          <a:lstStyle>
            <a:lvl1pPr marL="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1pPr>
            <a:lvl2pPr marL="368549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2pPr>
            <a:lvl3pPr marL="737098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105647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4pPr>
            <a:lvl5pPr marL="1474196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5pPr>
            <a:lvl6pPr marL="1842745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6pPr>
            <a:lvl7pPr marL="2211294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7pPr>
            <a:lvl8pPr marL="257984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8pPr>
            <a:lvl9pPr marL="294839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83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5689" y="1581363"/>
            <a:ext cx="4176991" cy="37691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533" y="1581363"/>
            <a:ext cx="4176991" cy="37691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20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70" y="316273"/>
            <a:ext cx="8476834" cy="114820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70" y="1456229"/>
            <a:ext cx="4157794" cy="713676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549" indent="0">
              <a:buNone/>
              <a:defRPr sz="1612" b="1"/>
            </a:lvl2pPr>
            <a:lvl3pPr marL="737098" indent="0">
              <a:buNone/>
              <a:defRPr sz="1451" b="1"/>
            </a:lvl3pPr>
            <a:lvl4pPr marL="1105647" indent="0">
              <a:buNone/>
              <a:defRPr sz="1290" b="1"/>
            </a:lvl4pPr>
            <a:lvl5pPr marL="1474196" indent="0">
              <a:buNone/>
              <a:defRPr sz="1290" b="1"/>
            </a:lvl5pPr>
            <a:lvl6pPr marL="1842745" indent="0">
              <a:buNone/>
              <a:defRPr sz="1290" b="1"/>
            </a:lvl6pPr>
            <a:lvl7pPr marL="2211294" indent="0">
              <a:buNone/>
              <a:defRPr sz="1290" b="1"/>
            </a:lvl7pPr>
            <a:lvl8pPr marL="2579842" indent="0">
              <a:buNone/>
              <a:defRPr sz="1290" b="1"/>
            </a:lvl8pPr>
            <a:lvl9pPr marL="2948391" indent="0">
              <a:buNone/>
              <a:defRPr sz="129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970" y="2169905"/>
            <a:ext cx="4157794" cy="31916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533" y="1456229"/>
            <a:ext cx="4178271" cy="713676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549" indent="0">
              <a:buNone/>
              <a:defRPr sz="1612" b="1"/>
            </a:lvl2pPr>
            <a:lvl3pPr marL="737098" indent="0">
              <a:buNone/>
              <a:defRPr sz="1451" b="1"/>
            </a:lvl3pPr>
            <a:lvl4pPr marL="1105647" indent="0">
              <a:buNone/>
              <a:defRPr sz="1290" b="1"/>
            </a:lvl4pPr>
            <a:lvl5pPr marL="1474196" indent="0">
              <a:buNone/>
              <a:defRPr sz="1290" b="1"/>
            </a:lvl5pPr>
            <a:lvl6pPr marL="1842745" indent="0">
              <a:buNone/>
              <a:defRPr sz="1290" b="1"/>
            </a:lvl6pPr>
            <a:lvl7pPr marL="2211294" indent="0">
              <a:buNone/>
              <a:defRPr sz="1290" b="1"/>
            </a:lvl7pPr>
            <a:lvl8pPr marL="2579842" indent="0">
              <a:buNone/>
              <a:defRPr sz="1290" b="1"/>
            </a:lvl8pPr>
            <a:lvl9pPr marL="2948391" indent="0">
              <a:buNone/>
              <a:defRPr sz="129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533" y="2169905"/>
            <a:ext cx="4178271" cy="31916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26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010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8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70" y="396028"/>
            <a:ext cx="3169854" cy="1386099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271" y="855312"/>
            <a:ext cx="4975533" cy="4221552"/>
          </a:xfrm>
        </p:spPr>
        <p:txBody>
          <a:bodyPr/>
          <a:lstStyle>
            <a:lvl1pPr>
              <a:defRPr sz="2580"/>
            </a:lvl1pPr>
            <a:lvl2pPr>
              <a:defRPr sz="2257"/>
            </a:lvl2pPr>
            <a:lvl3pPr>
              <a:defRPr sz="1935"/>
            </a:lvl3pPr>
            <a:lvl4pPr>
              <a:defRPr sz="1612"/>
            </a:lvl4pPr>
            <a:lvl5pPr>
              <a:defRPr sz="1612"/>
            </a:lvl5pPr>
            <a:lvl6pPr>
              <a:defRPr sz="1612"/>
            </a:lvl6pPr>
            <a:lvl7pPr>
              <a:defRPr sz="1612"/>
            </a:lvl7pPr>
            <a:lvl8pPr>
              <a:defRPr sz="1612"/>
            </a:lvl8pPr>
            <a:lvl9pPr>
              <a:defRPr sz="161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970" y="1782127"/>
            <a:ext cx="3169854" cy="3301612"/>
          </a:xfrm>
        </p:spPr>
        <p:txBody>
          <a:bodyPr/>
          <a:lstStyle>
            <a:lvl1pPr marL="0" indent="0">
              <a:buNone/>
              <a:defRPr sz="1290"/>
            </a:lvl1pPr>
            <a:lvl2pPr marL="368549" indent="0">
              <a:buNone/>
              <a:defRPr sz="1129"/>
            </a:lvl2pPr>
            <a:lvl3pPr marL="737098" indent="0">
              <a:buNone/>
              <a:defRPr sz="967"/>
            </a:lvl3pPr>
            <a:lvl4pPr marL="1105647" indent="0">
              <a:buNone/>
              <a:defRPr sz="806"/>
            </a:lvl4pPr>
            <a:lvl5pPr marL="1474196" indent="0">
              <a:buNone/>
              <a:defRPr sz="806"/>
            </a:lvl5pPr>
            <a:lvl6pPr marL="1842745" indent="0">
              <a:buNone/>
              <a:defRPr sz="806"/>
            </a:lvl6pPr>
            <a:lvl7pPr marL="2211294" indent="0">
              <a:buNone/>
              <a:defRPr sz="806"/>
            </a:lvl7pPr>
            <a:lvl8pPr marL="2579842" indent="0">
              <a:buNone/>
              <a:defRPr sz="806"/>
            </a:lvl8pPr>
            <a:lvl9pPr marL="2948391" indent="0">
              <a:buNone/>
              <a:defRPr sz="8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76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70" y="396028"/>
            <a:ext cx="3169854" cy="1386099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78271" y="855312"/>
            <a:ext cx="4975533" cy="4221552"/>
          </a:xfrm>
        </p:spPr>
        <p:txBody>
          <a:bodyPr anchor="t"/>
          <a:lstStyle>
            <a:lvl1pPr marL="0" indent="0">
              <a:buNone/>
              <a:defRPr sz="2580"/>
            </a:lvl1pPr>
            <a:lvl2pPr marL="368549" indent="0">
              <a:buNone/>
              <a:defRPr sz="2257"/>
            </a:lvl2pPr>
            <a:lvl3pPr marL="737098" indent="0">
              <a:buNone/>
              <a:defRPr sz="1935"/>
            </a:lvl3pPr>
            <a:lvl4pPr marL="1105647" indent="0">
              <a:buNone/>
              <a:defRPr sz="1612"/>
            </a:lvl4pPr>
            <a:lvl5pPr marL="1474196" indent="0">
              <a:buNone/>
              <a:defRPr sz="1612"/>
            </a:lvl5pPr>
            <a:lvl6pPr marL="1842745" indent="0">
              <a:buNone/>
              <a:defRPr sz="1612"/>
            </a:lvl6pPr>
            <a:lvl7pPr marL="2211294" indent="0">
              <a:buNone/>
              <a:defRPr sz="1612"/>
            </a:lvl7pPr>
            <a:lvl8pPr marL="2579842" indent="0">
              <a:buNone/>
              <a:defRPr sz="1612"/>
            </a:lvl8pPr>
            <a:lvl9pPr marL="2948391" indent="0">
              <a:buNone/>
              <a:defRPr sz="161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970" y="1782127"/>
            <a:ext cx="3169854" cy="3301612"/>
          </a:xfrm>
        </p:spPr>
        <p:txBody>
          <a:bodyPr/>
          <a:lstStyle>
            <a:lvl1pPr marL="0" indent="0">
              <a:buNone/>
              <a:defRPr sz="1290"/>
            </a:lvl1pPr>
            <a:lvl2pPr marL="368549" indent="0">
              <a:buNone/>
              <a:defRPr sz="1129"/>
            </a:lvl2pPr>
            <a:lvl3pPr marL="737098" indent="0">
              <a:buNone/>
              <a:defRPr sz="967"/>
            </a:lvl3pPr>
            <a:lvl4pPr marL="1105647" indent="0">
              <a:buNone/>
              <a:defRPr sz="806"/>
            </a:lvl4pPr>
            <a:lvl5pPr marL="1474196" indent="0">
              <a:buNone/>
              <a:defRPr sz="806"/>
            </a:lvl5pPr>
            <a:lvl6pPr marL="1842745" indent="0">
              <a:buNone/>
              <a:defRPr sz="806"/>
            </a:lvl6pPr>
            <a:lvl7pPr marL="2211294" indent="0">
              <a:buNone/>
              <a:defRPr sz="806"/>
            </a:lvl7pPr>
            <a:lvl8pPr marL="2579842" indent="0">
              <a:buNone/>
              <a:defRPr sz="806"/>
            </a:lvl8pPr>
            <a:lvl9pPr marL="2948391" indent="0">
              <a:buNone/>
              <a:defRPr sz="8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4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5690" y="316273"/>
            <a:ext cx="8476834" cy="1148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690" y="1581363"/>
            <a:ext cx="8476834" cy="3769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5690" y="5505894"/>
            <a:ext cx="2211348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55596" y="5505894"/>
            <a:ext cx="3317022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1175" y="5505894"/>
            <a:ext cx="2211348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A10C6FA7-01DB-DEA1-11AB-152726FC3F6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0286" y="376847"/>
            <a:ext cx="6491060" cy="518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737098" rtl="0" eaLnBrk="1" latinLnBrk="0" hangingPunct="1">
        <a:lnSpc>
          <a:spcPct val="90000"/>
        </a:lnSpc>
        <a:spcBef>
          <a:spcPct val="0"/>
        </a:spcBef>
        <a:buNone/>
        <a:defRPr kumimoji="1" sz="3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274" indent="-184274" algn="l" defTabSz="737098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kumimoji="1" sz="2257" kern="1200">
          <a:solidFill>
            <a:schemeClr val="tx1"/>
          </a:solidFill>
          <a:latin typeface="+mn-lt"/>
          <a:ea typeface="+mn-ea"/>
          <a:cs typeface="+mn-cs"/>
        </a:defRPr>
      </a:lvl1pPr>
      <a:lvl2pPr marL="552823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935" kern="1200">
          <a:solidFill>
            <a:schemeClr val="tx1"/>
          </a:solidFill>
          <a:latin typeface="+mn-lt"/>
          <a:ea typeface="+mn-ea"/>
          <a:cs typeface="+mn-cs"/>
        </a:defRPr>
      </a:lvl2pPr>
      <a:lvl3pPr marL="921372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612" kern="1200">
          <a:solidFill>
            <a:schemeClr val="tx1"/>
          </a:solidFill>
          <a:latin typeface="+mn-lt"/>
          <a:ea typeface="+mn-ea"/>
          <a:cs typeface="+mn-cs"/>
        </a:defRPr>
      </a:lvl3pPr>
      <a:lvl4pPr marL="1289921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658470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2027019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395568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764117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3132666" indent="-184274" algn="l" defTabSz="737098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1pPr>
      <a:lvl2pPr marL="368549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737098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1105647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474196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1842745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211294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579842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2948391" algn="l" defTabSz="737098" rtl="0" eaLnBrk="1" latinLnBrk="0" hangingPunct="1">
        <a:defRPr kumimoji="1" sz="1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7" userDrawn="1">
          <p15:clr>
            <a:srgbClr val="F26B43"/>
          </p15:clr>
        </p15:guide>
        <p15:guide id="2" pos="237" userDrawn="1">
          <p15:clr>
            <a:srgbClr val="F26B43"/>
          </p15:clr>
        </p15:guide>
        <p15:guide id="3" pos="5954" userDrawn="1">
          <p15:clr>
            <a:srgbClr val="F26B43"/>
          </p15:clr>
        </p15:guide>
        <p15:guide id="4" orient="horz" pos="350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80CE18F-FB1D-B78D-8F29-775A086F39C6}"/>
              </a:ext>
            </a:extLst>
          </p:cNvPr>
          <p:cNvSpPr/>
          <p:nvPr/>
        </p:nvSpPr>
        <p:spPr>
          <a:xfrm>
            <a:off x="0" y="0"/>
            <a:ext cx="9828213" cy="594042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F40091-44AE-E858-851F-4DB643764031}"/>
              </a:ext>
            </a:extLst>
          </p:cNvPr>
          <p:cNvSpPr txBox="1"/>
          <p:nvPr/>
        </p:nvSpPr>
        <p:spPr>
          <a:xfrm>
            <a:off x="1463911" y="1858966"/>
            <a:ext cx="7482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>
                <a:solidFill>
                  <a:srgbClr val="CC0000"/>
                </a:solidFill>
                <a:latin typeface="AR楷書体M04" panose="03000609000000000000" pitchFamily="65" charset="-128"/>
                <a:ea typeface="AR楷書体M04" panose="03000609000000000000" pitchFamily="65" charset="-128"/>
              </a:rPr>
              <a:t>秋田竿燈まつり</a:t>
            </a:r>
            <a:endParaRPr kumimoji="1" lang="en-US" altLang="ja-JP" sz="3200" b="1" dirty="0">
              <a:solidFill>
                <a:srgbClr val="CC0000"/>
              </a:solidFill>
              <a:latin typeface="AR楷書体M04" panose="03000609000000000000" pitchFamily="65" charset="-128"/>
              <a:ea typeface="AR楷書体M04" panose="03000609000000000000" pitchFamily="65" charset="-128"/>
            </a:endParaRPr>
          </a:p>
          <a:p>
            <a:pPr algn="ctr"/>
            <a:r>
              <a:rPr kumimoji="1" lang="ja-JP" altLang="en-US" sz="2800" b="1" dirty="0">
                <a:latin typeface="AR楷書体M04" panose="03000609000000000000" pitchFamily="65" charset="-128"/>
                <a:ea typeface="AR楷書体M04" panose="03000609000000000000" pitchFamily="65" charset="-128"/>
              </a:rPr>
              <a:t>応援ありがとうございます！！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532343-733C-9F5C-5D02-0F7F3DBC90D3}"/>
              </a:ext>
            </a:extLst>
          </p:cNvPr>
          <p:cNvSpPr txBox="1"/>
          <p:nvPr/>
        </p:nvSpPr>
        <p:spPr>
          <a:xfrm>
            <a:off x="3356723" y="481428"/>
            <a:ext cx="5262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200" dirty="0">
                <a:solidFill>
                  <a:srgbClr val="002060"/>
                </a:solidFill>
              </a:rPr>
              <a:t>うわこめまちいっちょうめかんとうかい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97760A-EFA2-5812-5560-52EFE9FCB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46" y="376238"/>
            <a:ext cx="2229387" cy="341471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F5865D0-AEC4-2EBF-E0AC-FD1C16A3BF2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082">
            <a:off x="7828835" y="1984614"/>
            <a:ext cx="1660525" cy="3712867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17B858-64C3-B311-7C40-E93762685A39}"/>
              </a:ext>
            </a:extLst>
          </p:cNvPr>
          <p:cNvSpPr txBox="1"/>
          <p:nvPr/>
        </p:nvSpPr>
        <p:spPr>
          <a:xfrm>
            <a:off x="2767746" y="872283"/>
            <a:ext cx="6440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solidFill>
                  <a:srgbClr val="002060"/>
                </a:solidFill>
                <a:latin typeface="HGP白洲太楷書体" panose="03000900000000000000" pitchFamily="66" charset="-128"/>
                <a:ea typeface="HGP白洲太楷書体" panose="03000900000000000000" pitchFamily="66" charset="-128"/>
              </a:rPr>
              <a:t>上米町一丁目竿燈会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578C3FF-B390-37E7-68DD-FC46E40803C5}"/>
              </a:ext>
            </a:extLst>
          </p:cNvPr>
          <p:cNvSpPr txBox="1"/>
          <p:nvPr/>
        </p:nvSpPr>
        <p:spPr>
          <a:xfrm>
            <a:off x="2265126" y="4952118"/>
            <a:ext cx="5668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chemeClr val="accent1">
                    <a:lumMod val="50000"/>
                  </a:schemeClr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←公式ＨＰ、ＳＮＳもぜひチェックしてみてください。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E1E47F0-0C9A-D01C-ADAC-23CA467D2453}"/>
              </a:ext>
            </a:extLst>
          </p:cNvPr>
          <p:cNvSpPr txBox="1"/>
          <p:nvPr/>
        </p:nvSpPr>
        <p:spPr>
          <a:xfrm>
            <a:off x="2265126" y="4542709"/>
            <a:ext cx="3735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CC0000"/>
                </a:solidFill>
                <a:latin typeface="AR PハイカラPOP体H04" panose="040B0900000000000000" pitchFamily="50" charset="-128"/>
                <a:ea typeface="AR PハイカラPOP体H04" panose="040B0900000000000000" pitchFamily="50" charset="-128"/>
              </a:rPr>
              <a:t>出演情報や最新情報も更新中！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E42F6BBE-B548-398D-DA59-17D3EC8B2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7" y="3954263"/>
            <a:ext cx="1673779" cy="1673779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D2AB3E13-90BC-56B6-0E91-8DDEC1967788}"/>
              </a:ext>
            </a:extLst>
          </p:cNvPr>
          <p:cNvGrpSpPr/>
          <p:nvPr/>
        </p:nvGrpSpPr>
        <p:grpSpPr>
          <a:xfrm>
            <a:off x="2512532" y="3080557"/>
            <a:ext cx="5218339" cy="1287072"/>
            <a:chOff x="2569682" y="3061507"/>
            <a:chExt cx="5218339" cy="1287072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DC495186-9A75-6957-1CBA-224D23BED57D}"/>
                </a:ext>
              </a:extLst>
            </p:cNvPr>
            <p:cNvSpPr txBox="1"/>
            <p:nvPr/>
          </p:nvSpPr>
          <p:spPr>
            <a:xfrm>
              <a:off x="2752232" y="3197093"/>
              <a:ext cx="480131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000" dirty="0"/>
                <a:t>みなさまが撮影された写真は、</a:t>
              </a:r>
              <a:endParaRPr kumimoji="1" lang="en-US" altLang="ja-JP" sz="2000" dirty="0"/>
            </a:p>
            <a:p>
              <a:pPr algn="ctr"/>
              <a:r>
                <a:rPr kumimoji="1" lang="ja-JP" altLang="en-US" sz="2400" b="1" dirty="0">
                  <a:solidFill>
                    <a:srgbClr val="002060"/>
                  </a:solidFill>
                </a:rPr>
                <a:t>＃上米町一丁目竿燈会</a:t>
              </a:r>
              <a:r>
                <a:rPr kumimoji="1" lang="ja-JP" altLang="en-US" sz="2000" b="1" dirty="0">
                  <a:solidFill>
                    <a:srgbClr val="002060"/>
                  </a:solidFill>
                </a:rPr>
                <a:t>　</a:t>
              </a:r>
              <a:r>
                <a:rPr kumimoji="1" lang="ja-JP" altLang="en-US" sz="2000" dirty="0"/>
                <a:t>を追加して</a:t>
              </a:r>
              <a:endParaRPr kumimoji="1" lang="en-US" altLang="ja-JP" sz="2400" dirty="0"/>
            </a:p>
            <a:p>
              <a:pPr algn="ctr"/>
              <a:r>
                <a:rPr kumimoji="1" lang="ja-JP" altLang="en-US" sz="2000" dirty="0"/>
                <a:t>投稿していただけると嬉しいです！！</a:t>
              </a:r>
            </a:p>
          </p:txBody>
        </p:sp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AB654F91-D057-6CDB-A2C9-058659C1CAC1}"/>
                </a:ext>
              </a:extLst>
            </p:cNvPr>
            <p:cNvSpPr/>
            <p:nvPr/>
          </p:nvSpPr>
          <p:spPr>
            <a:xfrm>
              <a:off x="2569682" y="3061507"/>
              <a:ext cx="5218339" cy="1287072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342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059A3BB-49BE-553F-26BF-BB6457B9FB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t="4383" r="2544" b="4383"/>
          <a:stretch/>
        </p:blipFill>
        <p:spPr>
          <a:xfrm>
            <a:off x="0" y="0"/>
            <a:ext cx="9828213" cy="594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0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185</TotalTime>
  <Words>65</Words>
  <Application>Microsoft Office PowerPoint</Application>
  <PresentationFormat>ユーザー設定</PresentationFormat>
  <Paragraphs>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AR PハイカラPOP体H04</vt:lpstr>
      <vt:lpstr>AR楷書体M04</vt:lpstr>
      <vt:lpstr>HGP白洲太楷書体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biztel</dc:creator>
  <cp:lastModifiedBy>貴志 冬樹</cp:lastModifiedBy>
  <cp:revision>12</cp:revision>
  <dcterms:created xsi:type="dcterms:W3CDTF">2017-07-31T10:46:25Z</dcterms:created>
  <dcterms:modified xsi:type="dcterms:W3CDTF">2023-02-15T05:04:13Z</dcterms:modified>
</cp:coreProperties>
</file>