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B6DC9EF-5177-7709-5C81-D554127B49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74A6CD2-B94A-06ED-E75F-DECEFAF9AA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AD922E6-03C1-491E-DB9A-A9BC3F851C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C462-21D0-44E8-8253-26DD875AF60F}" type="datetimeFigureOut">
              <a:rPr kumimoji="1" lang="ja-JP" altLang="en-US" smtClean="0"/>
              <a:t>2026/2/5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DFF82DB-033C-8F88-5923-BA6394ADB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54C73C4-D95F-0A78-C369-513A95623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BBA0C-A5A4-4FA9-B366-F908AF1F62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3204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4AB016C-E8D6-2A53-B2E0-BEF22049F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4D5A956-6A09-CB84-6610-372AA0847D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B1AC201-8F92-548F-E76C-903C22D19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C462-21D0-44E8-8253-26DD875AF60F}" type="datetimeFigureOut">
              <a:rPr kumimoji="1" lang="ja-JP" altLang="en-US" smtClean="0"/>
              <a:t>2026/2/5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9073759-FE95-D958-DDDC-8A45BD147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6209C22-B129-1F99-E489-6A6381AD3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BBA0C-A5A4-4FA9-B366-F908AF1F62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9289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9381AC-0D23-8B7C-B600-B05F794E3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63EAB32-FDC6-572B-DA43-079EB66F3F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C98FA70-0186-E97D-E923-38DBECE83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C462-21D0-44E8-8253-26DD875AF60F}" type="datetimeFigureOut">
              <a:rPr kumimoji="1" lang="ja-JP" altLang="en-US" smtClean="0"/>
              <a:t>2026/2/5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170F48D-5CFD-7D14-5150-40ED685DF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EA31827-1932-AB56-A21B-DD86485F7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BBA0C-A5A4-4FA9-B366-F908AF1F62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9092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122ED18-DE43-D955-1F30-41B4B878F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0287B67-46A1-75FC-4D5E-CD25F9D4E9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F779AA4-1F01-EEDB-6486-078781C334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37D77F0-B4EF-8AD3-780D-F05D518E8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C462-21D0-44E8-8253-26DD875AF60F}" type="datetimeFigureOut">
              <a:rPr kumimoji="1" lang="ja-JP" altLang="en-US" smtClean="0"/>
              <a:t>2026/2/5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9020A70-DE8F-935A-A10B-D5762A5ED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ED056AB-6DA3-E3EF-9D9D-DE4E97D76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BBA0C-A5A4-4FA9-B366-F908AF1F62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8116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657A7E9-D78A-BB4C-D6D7-64AAC088E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7A1C6E7-0DFA-C1F5-F129-952DE0A1C9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9698B9A-6DDA-76AF-F4D6-E818A37B25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EAF8B6AF-CBEC-5C06-7C18-FC15E589BB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A233B80-3199-D76A-6C0E-E1669891C5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FCE158E7-535F-D9E6-CB0B-39FC69D93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C462-21D0-44E8-8253-26DD875AF60F}" type="datetimeFigureOut">
              <a:rPr kumimoji="1" lang="ja-JP" altLang="en-US" smtClean="0"/>
              <a:t>2026/2/5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C8D174D3-C4C6-75CA-8EDC-D6CB9122A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015674B1-D0A4-9EC0-C65D-C6B4337F3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BBA0C-A5A4-4FA9-B366-F908AF1F62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0335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F9A8453-9201-7A5B-056F-165CB6D04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E7DBD64-4800-69AE-3051-7452414EB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C462-21D0-44E8-8253-26DD875AF60F}" type="datetimeFigureOut">
              <a:rPr kumimoji="1" lang="ja-JP" altLang="en-US" smtClean="0"/>
              <a:t>2026/2/5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A40B552-A723-CAA9-607B-9BBF1C2ED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0B8F6DD-5DAE-C094-40EE-72B7D9FEA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BBA0C-A5A4-4FA9-B366-F908AF1F62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8312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2C332F0-0804-DE84-4591-ADE4D25F5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C462-21D0-44E8-8253-26DD875AF60F}" type="datetimeFigureOut">
              <a:rPr kumimoji="1" lang="ja-JP" altLang="en-US" smtClean="0"/>
              <a:t>2026/2/5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5392C36A-27D6-5B6F-E257-0AB359543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9867573-9442-F090-A1BA-B53A3139E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BBA0C-A5A4-4FA9-B366-F908AF1F62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5737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B6CBE57-FA0C-CC78-15C9-9E7EBE8F6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6FADFCF-3F75-1E10-DBD6-F104FFE282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0DE6217-9507-5F85-029F-6E8FBB87C9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C33303D-F4EF-1C42-7ACF-6B7A22DA8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C462-21D0-44E8-8253-26DD875AF60F}" type="datetimeFigureOut">
              <a:rPr kumimoji="1" lang="ja-JP" altLang="en-US" smtClean="0"/>
              <a:t>2026/2/5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187D525-3FE7-92C9-043C-0FCE36CFD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453A730-A180-5AFB-A119-4B4875F5F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BBA0C-A5A4-4FA9-B366-F908AF1F62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6263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221CB55-2F29-9B53-79D6-067CADFE7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1547576-A57B-A466-D797-D9B7BEB651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8B1FB27-F963-D7BC-CCD7-7CB697EF9B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CBC3721-4FCA-BF9F-006A-E5D1779A15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C462-21D0-44E8-8253-26DD875AF60F}" type="datetimeFigureOut">
              <a:rPr kumimoji="1" lang="ja-JP" altLang="en-US" smtClean="0"/>
              <a:t>2026/2/5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72B9B1C-B256-5EE4-81E4-B93553E4F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D97B1D1-E8CC-F3E1-6DBB-5AE34B9D1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BBA0C-A5A4-4FA9-B366-F908AF1F62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5302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A4A7228-02A0-A152-6A97-8132043D3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50787B0-697A-E300-A5EB-4CED55D635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568E197-D1F4-EB38-3352-12273930C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C462-21D0-44E8-8253-26DD875AF60F}" type="datetimeFigureOut">
              <a:rPr kumimoji="1" lang="ja-JP" altLang="en-US" smtClean="0"/>
              <a:t>2026/2/5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233C644-5FCF-EA28-6D74-08B89EEB7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5BF15D2-A853-5DB7-323A-0DF02BCB4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BBA0C-A5A4-4FA9-B366-F908AF1F62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4397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0138F4C5-C72D-1C2F-2F8D-90E4982AF5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4AA8DCC-EB30-5371-E30D-F2692BD013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76CBE68-C8EC-3D6B-9C63-C688E65FF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C462-21D0-44E8-8253-26DD875AF60F}" type="datetimeFigureOut">
              <a:rPr kumimoji="1" lang="ja-JP" altLang="en-US" smtClean="0"/>
              <a:t>2026/2/5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D99E1F9-AC84-2A9E-0E37-C03290C22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FC0295C-0A7D-E122-3D50-F0EB1F846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BBA0C-A5A4-4FA9-B366-F908AF1F62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2701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7D83C20-F0CD-79EB-746D-D590F9B72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7A3991D-5167-CEC1-7110-F9F96E65DF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F499594-6EC5-0334-CDAD-A7F0791B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201C462-21D0-44E8-8253-26DD875AF60F}" type="datetimeFigureOut">
              <a:rPr kumimoji="1" lang="ja-JP" altLang="en-US" smtClean="0"/>
              <a:t>2026/2/5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FBD47F8-24A4-591B-B5CD-73B9DAACFB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BF477A8-449C-AAEA-AD7B-7886A3B5E9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DABBA0C-A5A4-4FA9-B366-F908AF1F62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50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4C95162-992F-D85A-1B74-D4DF02BD8C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51514" y="217714"/>
            <a:ext cx="4278085" cy="772886"/>
          </a:xfrm>
        </p:spPr>
        <p:txBody>
          <a:bodyPr>
            <a:normAutofit/>
          </a:bodyPr>
          <a:lstStyle/>
          <a:p>
            <a:r>
              <a:rPr kumimoji="1" lang="ja-JP" altLang="en-US" sz="4400" dirty="0"/>
              <a:t>製作イメージ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76FE5E63-C9CE-2DC0-95EA-0D99EC235D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54884" y="1369822"/>
            <a:ext cx="3799114" cy="402772"/>
          </a:xfrm>
        </p:spPr>
        <p:txBody>
          <a:bodyPr>
            <a:normAutofit lnSpcReduction="10000"/>
          </a:bodyPr>
          <a:lstStyle/>
          <a:p>
            <a:r>
              <a:rPr kumimoji="1" lang="en-US" altLang="ja-JP" dirty="0"/>
              <a:t>Arduino</a:t>
            </a:r>
            <a:r>
              <a:rPr kumimoji="1" lang="ja-JP" altLang="en-US" dirty="0"/>
              <a:t>　</a:t>
            </a:r>
            <a:r>
              <a:rPr kumimoji="1" lang="en-US" altLang="ja-JP" dirty="0"/>
              <a:t>UNO</a:t>
            </a:r>
            <a:r>
              <a:rPr kumimoji="1" lang="ja-JP" altLang="en-US" dirty="0"/>
              <a:t>　使用</a:t>
            </a:r>
          </a:p>
        </p:txBody>
      </p:sp>
      <p:pic>
        <p:nvPicPr>
          <p:cNvPr id="5" name="図 4" descr="電子機器の部品&#10;&#10;AI 生成コンテンツは誤りを含む可能性があります。">
            <a:extLst>
              <a:ext uri="{FF2B5EF4-FFF2-40B4-BE49-F238E27FC236}">
                <a16:creationId xmlns:a16="http://schemas.microsoft.com/office/drawing/2014/main" id="{E88EC0FC-8719-9502-2B35-735F0A1A8B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459893" y="2637465"/>
            <a:ext cx="4452256" cy="3316291"/>
          </a:xfrm>
          <a:prstGeom prst="rect">
            <a:avLst/>
          </a:prstGeom>
        </p:spPr>
      </p:pic>
      <p:sp>
        <p:nvSpPr>
          <p:cNvPr id="6" name="矢印: 下 5">
            <a:extLst>
              <a:ext uri="{FF2B5EF4-FFF2-40B4-BE49-F238E27FC236}">
                <a16:creationId xmlns:a16="http://schemas.microsoft.com/office/drawing/2014/main" id="{A3E4B8E2-13DC-95B6-374A-384330B31F47}"/>
              </a:ext>
            </a:extLst>
          </p:cNvPr>
          <p:cNvSpPr/>
          <p:nvPr/>
        </p:nvSpPr>
        <p:spPr>
          <a:xfrm rot="5400000">
            <a:off x="8507453" y="3838683"/>
            <a:ext cx="478971" cy="805543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7" name="矢印: 下 6">
            <a:extLst>
              <a:ext uri="{FF2B5EF4-FFF2-40B4-BE49-F238E27FC236}">
                <a16:creationId xmlns:a16="http://schemas.microsoft.com/office/drawing/2014/main" id="{18BC1D27-6762-A4BE-0C76-B9470D9F44CE}"/>
              </a:ext>
            </a:extLst>
          </p:cNvPr>
          <p:cNvSpPr/>
          <p:nvPr/>
        </p:nvSpPr>
        <p:spPr>
          <a:xfrm rot="5400000">
            <a:off x="4267200" y="2599909"/>
            <a:ext cx="478971" cy="805543"/>
          </a:xfrm>
          <a:prstGeom prst="downArrow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字幕 2">
            <a:extLst>
              <a:ext uri="{FF2B5EF4-FFF2-40B4-BE49-F238E27FC236}">
                <a16:creationId xmlns:a16="http://schemas.microsoft.com/office/drawing/2014/main" id="{AE3C08C2-FA2B-2E0E-8EB1-88774E34F8D4}"/>
              </a:ext>
            </a:extLst>
          </p:cNvPr>
          <p:cNvSpPr txBox="1">
            <a:spLocks/>
          </p:cNvSpPr>
          <p:nvPr/>
        </p:nvSpPr>
        <p:spPr>
          <a:xfrm>
            <a:off x="232538" y="966642"/>
            <a:ext cx="3799114" cy="40277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dirty="0"/>
              <a:t>WS2812B</a:t>
            </a:r>
            <a:r>
              <a:rPr lang="ja-JP" altLang="en-US" dirty="0"/>
              <a:t>使用</a:t>
            </a:r>
          </a:p>
        </p:txBody>
      </p:sp>
      <p:sp>
        <p:nvSpPr>
          <p:cNvPr id="9" name="矢印: 下 8">
            <a:extLst>
              <a:ext uri="{FF2B5EF4-FFF2-40B4-BE49-F238E27FC236}">
                <a16:creationId xmlns:a16="http://schemas.microsoft.com/office/drawing/2014/main" id="{E13AF315-BCAC-384C-80C5-C71DF601786B}"/>
              </a:ext>
            </a:extLst>
          </p:cNvPr>
          <p:cNvSpPr/>
          <p:nvPr/>
        </p:nvSpPr>
        <p:spPr>
          <a:xfrm rot="5400000">
            <a:off x="4242422" y="4132324"/>
            <a:ext cx="478971" cy="805543"/>
          </a:xfrm>
          <a:prstGeom prst="downArrow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矢印: 下 9">
            <a:extLst>
              <a:ext uri="{FF2B5EF4-FFF2-40B4-BE49-F238E27FC236}">
                <a16:creationId xmlns:a16="http://schemas.microsoft.com/office/drawing/2014/main" id="{2EA5D9C9-3C4A-1241-6585-625E2301BE4A}"/>
              </a:ext>
            </a:extLst>
          </p:cNvPr>
          <p:cNvSpPr/>
          <p:nvPr/>
        </p:nvSpPr>
        <p:spPr>
          <a:xfrm rot="5400000">
            <a:off x="4242421" y="5746958"/>
            <a:ext cx="478971" cy="805543"/>
          </a:xfrm>
          <a:prstGeom prst="downArrow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878E1615-F0AD-C2B5-D210-BC4173F8A1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66" y="1369414"/>
            <a:ext cx="4060370" cy="211958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0C6078CC-E891-06BA-73BA-09143D4659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6490" y="3488994"/>
            <a:ext cx="1777921" cy="1777921"/>
          </a:xfrm>
          <a:prstGeom prst="rect">
            <a:avLst/>
          </a:prstGeom>
        </p:spPr>
      </p:pic>
      <p:sp>
        <p:nvSpPr>
          <p:cNvPr id="14" name="字幕 2">
            <a:extLst>
              <a:ext uri="{FF2B5EF4-FFF2-40B4-BE49-F238E27FC236}">
                <a16:creationId xmlns:a16="http://schemas.microsoft.com/office/drawing/2014/main" id="{68B686FE-625B-F06A-7F16-D7D69E637D9C}"/>
              </a:ext>
            </a:extLst>
          </p:cNvPr>
          <p:cNvSpPr txBox="1">
            <a:spLocks/>
          </p:cNvSpPr>
          <p:nvPr/>
        </p:nvSpPr>
        <p:spPr>
          <a:xfrm>
            <a:off x="707571" y="5016537"/>
            <a:ext cx="3799114" cy="40277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dirty="0"/>
              <a:t>圧電ブザー使用</a:t>
            </a:r>
          </a:p>
        </p:txBody>
      </p:sp>
      <p:sp>
        <p:nvSpPr>
          <p:cNvPr id="15" name="字幕 2">
            <a:extLst>
              <a:ext uri="{FF2B5EF4-FFF2-40B4-BE49-F238E27FC236}">
                <a16:creationId xmlns:a16="http://schemas.microsoft.com/office/drawing/2014/main" id="{620FB5B8-6D87-F19E-2813-36CA4E068102}"/>
              </a:ext>
            </a:extLst>
          </p:cNvPr>
          <p:cNvSpPr txBox="1">
            <a:spLocks/>
          </p:cNvSpPr>
          <p:nvPr/>
        </p:nvSpPr>
        <p:spPr>
          <a:xfrm>
            <a:off x="561923" y="6018401"/>
            <a:ext cx="3799114" cy="40277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dirty="0"/>
              <a:t>振動モータ使用</a:t>
            </a:r>
          </a:p>
        </p:txBody>
      </p:sp>
      <p:sp>
        <p:nvSpPr>
          <p:cNvPr id="16" name="字幕 2">
            <a:extLst>
              <a:ext uri="{FF2B5EF4-FFF2-40B4-BE49-F238E27FC236}">
                <a16:creationId xmlns:a16="http://schemas.microsoft.com/office/drawing/2014/main" id="{D651DA2F-935D-C008-FFEB-71176A6C1426}"/>
              </a:ext>
            </a:extLst>
          </p:cNvPr>
          <p:cNvSpPr txBox="1">
            <a:spLocks/>
          </p:cNvSpPr>
          <p:nvPr/>
        </p:nvSpPr>
        <p:spPr>
          <a:xfrm>
            <a:off x="8643170" y="3594064"/>
            <a:ext cx="3316292" cy="129478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dirty="0"/>
              <a:t>超音波センサ</a:t>
            </a:r>
            <a:endParaRPr lang="en-US" altLang="ja-JP" dirty="0"/>
          </a:p>
          <a:p>
            <a:r>
              <a:rPr lang="en-US" altLang="ja-JP" dirty="0"/>
              <a:t>or</a:t>
            </a:r>
          </a:p>
          <a:p>
            <a:r>
              <a:rPr lang="ja-JP" altLang="en-US" dirty="0"/>
              <a:t>近赤外線センサ使用</a:t>
            </a:r>
          </a:p>
        </p:txBody>
      </p:sp>
      <p:sp>
        <p:nvSpPr>
          <p:cNvPr id="17" name="字幕 2">
            <a:extLst>
              <a:ext uri="{FF2B5EF4-FFF2-40B4-BE49-F238E27FC236}">
                <a16:creationId xmlns:a16="http://schemas.microsoft.com/office/drawing/2014/main" id="{9FB1DD8F-FDEF-2976-78BF-A4D5D51561E6}"/>
              </a:ext>
            </a:extLst>
          </p:cNvPr>
          <p:cNvSpPr txBox="1">
            <a:spLocks/>
          </p:cNvSpPr>
          <p:nvPr/>
        </p:nvSpPr>
        <p:spPr>
          <a:xfrm>
            <a:off x="8473955" y="6187829"/>
            <a:ext cx="3799114" cy="40277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44799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20</Words>
  <Application>Microsoft Office PowerPoint</Application>
  <PresentationFormat>ワイド画面</PresentationFormat>
  <Paragraphs>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製作イメージ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takashi uematsu</dc:creator>
  <cp:lastModifiedBy>takashi uematsu</cp:lastModifiedBy>
  <cp:revision>2</cp:revision>
  <dcterms:created xsi:type="dcterms:W3CDTF">2026-02-05T12:19:39Z</dcterms:created>
  <dcterms:modified xsi:type="dcterms:W3CDTF">2026-02-05T12:31:32Z</dcterms:modified>
</cp:coreProperties>
</file>