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bookmarkIdSeed="2">
  <p:sldMasterIdLst>
    <p:sldMasterId id="2147483672" r:id="rId1"/>
  </p:sldMasterIdLst>
  <p:notesMasterIdLst>
    <p:notesMasterId r:id="rId53"/>
  </p:notesMasterIdLst>
  <p:handoutMasterIdLst>
    <p:handoutMasterId r:id="rId54"/>
  </p:handoutMasterIdLst>
  <p:sldIdLst>
    <p:sldId id="256" r:id="rId2"/>
    <p:sldId id="287" r:id="rId3"/>
    <p:sldId id="257" r:id="rId4"/>
    <p:sldId id="259" r:id="rId5"/>
    <p:sldId id="260" r:id="rId6"/>
    <p:sldId id="261" r:id="rId7"/>
    <p:sldId id="299" r:id="rId8"/>
    <p:sldId id="289" r:id="rId9"/>
    <p:sldId id="264" r:id="rId10"/>
    <p:sldId id="265" r:id="rId11"/>
    <p:sldId id="266" r:id="rId12"/>
    <p:sldId id="300" r:id="rId13"/>
    <p:sldId id="301" r:id="rId14"/>
    <p:sldId id="302" r:id="rId15"/>
    <p:sldId id="267" r:id="rId16"/>
    <p:sldId id="293" r:id="rId17"/>
    <p:sldId id="269" r:id="rId18"/>
    <p:sldId id="270" r:id="rId19"/>
    <p:sldId id="271" r:id="rId20"/>
    <p:sldId id="296" r:id="rId21"/>
    <p:sldId id="297" r:id="rId22"/>
    <p:sldId id="298" r:id="rId23"/>
    <p:sldId id="320" r:id="rId24"/>
    <p:sldId id="321" r:id="rId25"/>
    <p:sldId id="276" r:id="rId26"/>
    <p:sldId id="277" r:id="rId27"/>
    <p:sldId id="278" r:id="rId28"/>
    <p:sldId id="279" r:id="rId29"/>
    <p:sldId id="273"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6" r:id="rId43"/>
    <p:sldId id="322" r:id="rId44"/>
    <p:sldId id="318" r:id="rId45"/>
    <p:sldId id="282" r:id="rId46"/>
    <p:sldId id="283" r:id="rId47"/>
    <p:sldId id="284" r:id="rId48"/>
    <p:sldId id="285" r:id="rId49"/>
    <p:sldId id="291" r:id="rId50"/>
    <p:sldId id="292" r:id="rId51"/>
    <p:sldId id="319" r:id="rId52"/>
  </p:sldIdLst>
  <p:sldSz cx="7559675" cy="10691813"/>
  <p:notesSz cx="7102475" cy="10233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1A1359-F289-4BD3-8B30-51F8D3130CF8}" v="84" dt="2023-06-19T04:16:23.13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787" autoAdjust="0"/>
  </p:normalViewPr>
  <p:slideViewPr>
    <p:cSldViewPr snapToGrid="0">
      <p:cViewPr varScale="1">
        <p:scale>
          <a:sx n="70" d="100"/>
          <a:sy n="70" d="100"/>
        </p:scale>
        <p:origin x="312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ゲスト ユーザー" userId="S::urn:spo:anon#6f02d8ffc411f147baf61eca62be425ff98560fa190ec88d6e406a118864f19e::" providerId="AD" clId="Web-{D721C807-EC06-B9CC-B078-AC9786AAE07A}"/>
    <pc:docChg chg="addSld modSld">
      <pc:chgData name="ゲスト ユーザー" userId="S::urn:spo:anon#6f02d8ffc411f147baf61eca62be425ff98560fa190ec88d6e406a118864f19e::" providerId="AD" clId="Web-{D721C807-EC06-B9CC-B078-AC9786AAE07A}" dt="2023-06-13T13:32:59.803" v="5"/>
      <pc:docMkLst>
        <pc:docMk/>
      </pc:docMkLst>
      <pc:sldChg chg="addSp modSp new">
        <pc:chgData name="ゲスト ユーザー" userId="S::urn:spo:anon#6f02d8ffc411f147baf61eca62be425ff98560fa190ec88d6e406a118864f19e::" providerId="AD" clId="Web-{D721C807-EC06-B9CC-B078-AC9786AAE07A}" dt="2023-06-13T13:32:59.803" v="5"/>
        <pc:sldMkLst>
          <pc:docMk/>
          <pc:sldMk cId="2367244488" sldId="299"/>
        </pc:sldMkLst>
        <pc:spChg chg="add mod">
          <ac:chgData name="ゲスト ユーザー" userId="S::urn:spo:anon#6f02d8ffc411f147baf61eca62be425ff98560fa190ec88d6e406a118864f19e::" providerId="AD" clId="Web-{D721C807-EC06-B9CC-B078-AC9786AAE07A}" dt="2023-06-13T13:32:56.334" v="2" actId="14100"/>
          <ac:spMkLst>
            <pc:docMk/>
            <pc:sldMk cId="2367244488" sldId="299"/>
            <ac:spMk id="2" creationId="{C29E567C-E381-49BB-28FA-2A38D91FEC60}"/>
          </ac:spMkLst>
        </pc:spChg>
        <pc:spChg chg="add mod">
          <ac:chgData name="ゲスト ユーザー" userId="S::urn:spo:anon#6f02d8ffc411f147baf61eca62be425ff98560fa190ec88d6e406a118864f19e::" providerId="AD" clId="Web-{D721C807-EC06-B9CC-B078-AC9786AAE07A}" dt="2023-06-13T13:32:59.803" v="5"/>
          <ac:spMkLst>
            <pc:docMk/>
            <pc:sldMk cId="2367244488" sldId="299"/>
            <ac:spMk id="5" creationId="{0760D7D9-62FA-1393-B66D-AAB1A8EDC0D9}"/>
          </ac:spMkLst>
        </pc:spChg>
        <pc:graphicFrameChg chg="add mod">
          <ac:chgData name="ゲスト ユーザー" userId="S::urn:spo:anon#6f02d8ffc411f147baf61eca62be425ff98560fa190ec88d6e406a118864f19e::" providerId="AD" clId="Web-{D721C807-EC06-B9CC-B078-AC9786AAE07A}" dt="2023-06-13T13:32:59.662" v="3"/>
          <ac:graphicFrameMkLst>
            <pc:docMk/>
            <pc:sldMk cId="2367244488" sldId="299"/>
            <ac:graphicFrameMk id="4" creationId="{82C44A0D-DE06-617A-61D5-7950986A05CE}"/>
          </ac:graphicFrameMkLst>
        </pc:graphicFrameChg>
      </pc:sldChg>
    </pc:docChg>
  </pc:docChgLst>
  <pc:docChgLst>
    <pc:chgData name="ゲスト ユーザー" userId="S::urn:spo:anon#6f02d8ffc411f147baf61eca62be425ff98560fa190ec88d6e406a118864f19e::" providerId="AD" clId="Web-{FF72BC1A-BFD1-1A6B-E458-8424FF8C1250}"/>
    <pc:docChg chg="modSld">
      <pc:chgData name="ゲスト ユーザー" userId="S::urn:spo:anon#6f02d8ffc411f147baf61eca62be425ff98560fa190ec88d6e406a118864f19e::" providerId="AD" clId="Web-{FF72BC1A-BFD1-1A6B-E458-8424FF8C1250}" dt="2023-06-13T13:56:34.048" v="116"/>
      <pc:docMkLst>
        <pc:docMk/>
      </pc:docMkLst>
      <pc:sldChg chg="addSp delSp modSp">
        <pc:chgData name="ゲスト ユーザー" userId="S::urn:spo:anon#6f02d8ffc411f147baf61eca62be425ff98560fa190ec88d6e406a118864f19e::" providerId="AD" clId="Web-{FF72BC1A-BFD1-1A6B-E458-8424FF8C1250}" dt="2023-06-13T13:56:34.048" v="116"/>
        <pc:sldMkLst>
          <pc:docMk/>
          <pc:sldMk cId="2367244488" sldId="299"/>
        </pc:sldMkLst>
        <pc:spChg chg="del mod">
          <ac:chgData name="ゲスト ユーザー" userId="S::urn:spo:anon#6f02d8ffc411f147baf61eca62be425ff98560fa190ec88d6e406a118864f19e::" providerId="AD" clId="Web-{FF72BC1A-BFD1-1A6B-E458-8424FF8C1250}" dt="2023-06-13T13:34:54.204" v="15"/>
          <ac:spMkLst>
            <pc:docMk/>
            <pc:sldMk cId="2367244488" sldId="299"/>
            <ac:spMk id="2" creationId="{C29E567C-E381-49BB-28FA-2A38D91FEC60}"/>
          </ac:spMkLst>
        </pc:spChg>
        <pc:spChg chg="add mod">
          <ac:chgData name="ゲスト ユーザー" userId="S::urn:spo:anon#6f02d8ffc411f147baf61eca62be425ff98560fa190ec88d6e406a118864f19e::" providerId="AD" clId="Web-{FF72BC1A-BFD1-1A6B-E458-8424FF8C1250}" dt="2023-06-13T13:36:06.347" v="30" actId="1076"/>
          <ac:spMkLst>
            <pc:docMk/>
            <pc:sldMk cId="2367244488" sldId="299"/>
            <ac:spMk id="3" creationId="{7415ADB4-17EC-BC52-D658-2E7DE647F7DC}"/>
          </ac:spMkLst>
        </pc:spChg>
        <pc:spChg chg="del mod">
          <ac:chgData name="ゲスト ユーザー" userId="S::urn:spo:anon#6f02d8ffc411f147baf61eca62be425ff98560fa190ec88d6e406a118864f19e::" providerId="AD" clId="Web-{FF72BC1A-BFD1-1A6B-E458-8424FF8C1250}" dt="2023-06-13T13:34:32.985" v="13"/>
          <ac:spMkLst>
            <pc:docMk/>
            <pc:sldMk cId="2367244488" sldId="299"/>
            <ac:spMk id="5" creationId="{0760D7D9-62FA-1393-B66D-AAB1A8EDC0D9}"/>
          </ac:spMkLst>
        </pc:spChg>
        <pc:spChg chg="add mod">
          <ac:chgData name="ゲスト ユーザー" userId="S::urn:spo:anon#6f02d8ffc411f147baf61eca62be425ff98560fa190ec88d6e406a118864f19e::" providerId="AD" clId="Web-{FF72BC1A-BFD1-1A6B-E458-8424FF8C1250}" dt="2023-06-13T13:45:07.412" v="82" actId="14100"/>
          <ac:spMkLst>
            <pc:docMk/>
            <pc:sldMk cId="2367244488" sldId="299"/>
            <ac:spMk id="6" creationId="{27089FB1-9E82-56E0-F674-CF8FDCA610E0}"/>
          </ac:spMkLst>
        </pc:spChg>
        <pc:graphicFrameChg chg="del mod modGraphic">
          <ac:chgData name="ゲスト ユーザー" userId="S::urn:spo:anon#6f02d8ffc411f147baf61eca62be425ff98560fa190ec88d6e406a118864f19e::" providerId="AD" clId="Web-{FF72BC1A-BFD1-1A6B-E458-8424FF8C1250}" dt="2023-06-13T13:34:26.688" v="10"/>
          <ac:graphicFrameMkLst>
            <pc:docMk/>
            <pc:sldMk cId="2367244488" sldId="299"/>
            <ac:graphicFrameMk id="4" creationId="{82C44A0D-DE06-617A-61D5-7950986A05CE}"/>
          </ac:graphicFrameMkLst>
        </pc:graphicFrameChg>
        <pc:graphicFrameChg chg="add del mod modGraphic">
          <ac:chgData name="ゲスト ユーザー" userId="S::urn:spo:anon#6f02d8ffc411f147baf61eca62be425ff98560fa190ec88d6e406a118864f19e::" providerId="AD" clId="Web-{FF72BC1A-BFD1-1A6B-E458-8424FF8C1250}" dt="2023-06-13T13:37:31.116" v="41"/>
          <ac:graphicFrameMkLst>
            <pc:docMk/>
            <pc:sldMk cId="2367244488" sldId="299"/>
            <ac:graphicFrameMk id="8" creationId="{17D9289A-2A91-D3FD-697D-B7134F6595B0}"/>
          </ac:graphicFrameMkLst>
        </pc:graphicFrameChg>
        <pc:graphicFrameChg chg="add del mod modGraphic">
          <ac:chgData name="ゲスト ユーザー" userId="S::urn:spo:anon#6f02d8ffc411f147baf61eca62be425ff98560fa190ec88d6e406a118864f19e::" providerId="AD" clId="Web-{FF72BC1A-BFD1-1A6B-E458-8424FF8C1250}" dt="2023-06-13T13:44:41.802" v="78"/>
          <ac:graphicFrameMkLst>
            <pc:docMk/>
            <pc:sldMk cId="2367244488" sldId="299"/>
            <ac:graphicFrameMk id="10" creationId="{BE7FC649-7BFC-9F83-F046-D83AFE93A8EF}"/>
          </ac:graphicFrameMkLst>
        </pc:graphicFrameChg>
        <pc:graphicFrameChg chg="add del mod modGraphic">
          <ac:chgData name="ゲスト ユーザー" userId="S::urn:spo:anon#6f02d8ffc411f147baf61eca62be425ff98560fa190ec88d6e406a118864f19e::" providerId="AD" clId="Web-{FF72BC1A-BFD1-1A6B-E458-8424FF8C1250}" dt="2023-06-13T13:47:21.760" v="97"/>
          <ac:graphicFrameMkLst>
            <pc:docMk/>
            <pc:sldMk cId="2367244488" sldId="299"/>
            <ac:graphicFrameMk id="12" creationId="{1281E317-6C62-4263-E772-2A2869246A47}"/>
          </ac:graphicFrameMkLst>
        </pc:graphicFrameChg>
        <pc:graphicFrameChg chg="add del mod">
          <ac:chgData name="ゲスト ユーザー" userId="S::urn:spo:anon#6f02d8ffc411f147baf61eca62be425ff98560fa190ec88d6e406a118864f19e::" providerId="AD" clId="Web-{FF72BC1A-BFD1-1A6B-E458-8424FF8C1250}" dt="2023-06-13T13:51:19.491" v="99"/>
          <ac:graphicFrameMkLst>
            <pc:docMk/>
            <pc:sldMk cId="2367244488" sldId="299"/>
            <ac:graphicFrameMk id="14" creationId="{182C56A3-1379-2E86-A29E-81964A8F6FCD}"/>
          </ac:graphicFrameMkLst>
        </pc:graphicFrameChg>
        <pc:graphicFrameChg chg="add del mod modGraphic">
          <ac:chgData name="ゲスト ユーザー" userId="S::urn:spo:anon#6f02d8ffc411f147baf61eca62be425ff98560fa190ec88d6e406a118864f19e::" providerId="AD" clId="Web-{FF72BC1A-BFD1-1A6B-E458-8424FF8C1250}" dt="2023-06-13T13:54:18.746" v="102"/>
          <ac:graphicFrameMkLst>
            <pc:docMk/>
            <pc:sldMk cId="2367244488" sldId="299"/>
            <ac:graphicFrameMk id="16" creationId="{E7ADC050-94DF-E2BD-2B8C-9575F458806B}"/>
          </ac:graphicFrameMkLst>
        </pc:graphicFrameChg>
        <pc:graphicFrameChg chg="add mod modGraphic">
          <ac:chgData name="ゲスト ユーザー" userId="S::urn:spo:anon#6f02d8ffc411f147baf61eca62be425ff98560fa190ec88d6e406a118864f19e::" providerId="AD" clId="Web-{FF72BC1A-BFD1-1A6B-E458-8424FF8C1250}" dt="2023-06-13T13:56:34.048" v="116"/>
          <ac:graphicFrameMkLst>
            <pc:docMk/>
            <pc:sldMk cId="2367244488" sldId="299"/>
            <ac:graphicFrameMk id="17" creationId="{934F18C3-2771-CFD6-FD89-FC4EE20EDA50}"/>
          </ac:graphicFrameMkLst>
        </pc:graphicFrameChg>
      </pc:sldChg>
    </pc:docChg>
  </pc:docChgLst>
  <pc:docChgLst>
    <pc:chgData name="ゲスト ユーザー" userId="S::urn:spo:anon#6f02d8ffc411f147baf61eca62be425ff98560fa190ec88d6e406a118864f19e::" providerId="AD" clId="Web-{44D9688D-EDEC-4494-5BAA-1250C659151A}"/>
    <pc:docChg chg="modSld">
      <pc:chgData name="ゲスト ユーザー" userId="S::urn:spo:anon#6f02d8ffc411f147baf61eca62be425ff98560fa190ec88d6e406a118864f19e::" providerId="AD" clId="Web-{44D9688D-EDEC-4494-5BAA-1250C659151A}" dt="2023-06-14T12:25:32.505" v="11"/>
      <pc:docMkLst>
        <pc:docMk/>
      </pc:docMkLst>
      <pc:sldChg chg="modSp">
        <pc:chgData name="ゲスト ユーザー" userId="S::urn:spo:anon#6f02d8ffc411f147baf61eca62be425ff98560fa190ec88d6e406a118864f19e::" providerId="AD" clId="Web-{44D9688D-EDEC-4494-5BAA-1250C659151A}" dt="2023-06-14T12:25:32.505" v="11"/>
        <pc:sldMkLst>
          <pc:docMk/>
          <pc:sldMk cId="2367244488" sldId="299"/>
        </pc:sldMkLst>
        <pc:spChg chg="mod">
          <ac:chgData name="ゲスト ユーザー" userId="S::urn:spo:anon#6f02d8ffc411f147baf61eca62be425ff98560fa190ec88d6e406a118864f19e::" providerId="AD" clId="Web-{44D9688D-EDEC-4494-5BAA-1250C659151A}" dt="2023-06-14T12:24:17.707" v="0" actId="14100"/>
          <ac:spMkLst>
            <pc:docMk/>
            <pc:sldMk cId="2367244488" sldId="299"/>
            <ac:spMk id="6" creationId="{27089FB1-9E82-56E0-F674-CF8FDCA610E0}"/>
          </ac:spMkLst>
        </pc:spChg>
        <pc:graphicFrameChg chg="modGraphic">
          <ac:chgData name="ゲスト ユーザー" userId="S::urn:spo:anon#6f02d8ffc411f147baf61eca62be425ff98560fa190ec88d6e406a118864f19e::" providerId="AD" clId="Web-{44D9688D-EDEC-4494-5BAA-1250C659151A}" dt="2023-06-14T12:25:32.505" v="11"/>
          <ac:graphicFrameMkLst>
            <pc:docMk/>
            <pc:sldMk cId="2367244488" sldId="299"/>
            <ac:graphicFrameMk id="7" creationId="{DD7F1D6F-EA8B-A498-3B75-88CDAB44BD40}"/>
          </ac:graphicFrameMkLst>
        </pc:graphicFrameChg>
      </pc:sldChg>
    </pc:docChg>
  </pc:docChgLst>
  <pc:docChgLst>
    <pc:chgData name="ゲスト ユーザー" userId="S::urn:spo:anon#6f02d8ffc411f147baf61eca62be425ff98560fa190ec88d6e406a118864f19e::" providerId="AD" clId="Web-{7FE9EF58-C418-2B79-2336-E0B64D28FC11}"/>
    <pc:docChg chg="delSld">
      <pc:chgData name="ゲスト ユーザー" userId="S::urn:spo:anon#6f02d8ffc411f147baf61eca62be425ff98560fa190ec88d6e406a118864f19e::" providerId="AD" clId="Web-{7FE9EF58-C418-2B79-2336-E0B64D28FC11}" dt="2023-06-13T13:32:15.302" v="0"/>
      <pc:docMkLst>
        <pc:docMk/>
      </pc:docMkLst>
      <pc:sldChg chg="del">
        <pc:chgData name="ゲスト ユーザー" userId="S::urn:spo:anon#6f02d8ffc411f147baf61eca62be425ff98560fa190ec88d6e406a118864f19e::" providerId="AD" clId="Web-{7FE9EF58-C418-2B79-2336-E0B64D28FC11}" dt="2023-06-13T13:32:15.302" v="0"/>
        <pc:sldMkLst>
          <pc:docMk/>
          <pc:sldMk cId="136417546" sldId="288"/>
        </pc:sldMkLst>
      </pc:sldChg>
    </pc:docChg>
  </pc:docChgLst>
  <pc:docChgLst>
    <pc:chgData name="ゲスト ユーザー" userId="S::urn:spo:anon#6f02d8ffc411f147baf61eca62be425ff98560fa190ec88d6e406a118864f19e::" providerId="AD" clId="Web-{EAF6F32E-3F46-4288-8D85-DF1F29964C50}"/>
    <pc:docChg chg="addSld delSld modSld sldOrd">
      <pc:chgData name="ゲスト ユーザー" userId="S::urn:spo:anon#6f02d8ffc411f147baf61eca62be425ff98560fa190ec88d6e406a118864f19e::" providerId="AD" clId="Web-{EAF6F32E-3F46-4288-8D85-DF1F29964C50}" dt="2023-06-14T06:03:02.018" v="178" actId="1076"/>
      <pc:docMkLst>
        <pc:docMk/>
      </pc:docMkLst>
      <pc:sldChg chg="addSp delSp modSp">
        <pc:chgData name="ゲスト ユーザー" userId="S::urn:spo:anon#6f02d8ffc411f147baf61eca62be425ff98560fa190ec88d6e406a118864f19e::" providerId="AD" clId="Web-{EAF6F32E-3F46-4288-8D85-DF1F29964C50}" dt="2023-06-14T05:41:16.617" v="7" actId="14100"/>
        <pc:sldMkLst>
          <pc:docMk/>
          <pc:sldMk cId="2348821971" sldId="266"/>
        </pc:sldMkLst>
        <pc:spChg chg="del mod">
          <ac:chgData name="ゲスト ユーザー" userId="S::urn:spo:anon#6f02d8ffc411f147baf61eca62be425ff98560fa190ec88d6e406a118864f19e::" providerId="AD" clId="Web-{EAF6F32E-3F46-4288-8D85-DF1F29964C50}" dt="2023-06-14T05:41:09.773" v="5"/>
          <ac:spMkLst>
            <pc:docMk/>
            <pc:sldMk cId="2348821971" sldId="266"/>
            <ac:spMk id="2" creationId="{34E82E45-8369-AC73-6493-FECB3BC933B3}"/>
          </ac:spMkLst>
        </pc:spChg>
        <pc:picChg chg="add mod">
          <ac:chgData name="ゲスト ユーザー" userId="S::urn:spo:anon#6f02d8ffc411f147baf61eca62be425ff98560fa190ec88d6e406a118864f19e::" providerId="AD" clId="Web-{EAF6F32E-3F46-4288-8D85-DF1F29964C50}" dt="2023-06-14T05:41:16.617" v="7" actId="14100"/>
          <ac:picMkLst>
            <pc:docMk/>
            <pc:sldMk cId="2348821971" sldId="266"/>
            <ac:picMk id="3" creationId="{30C2B0A6-A99E-7571-9241-15C1B07811CF}"/>
          </ac:picMkLst>
        </pc:picChg>
      </pc:sldChg>
      <pc:sldChg chg="addSp delSp modSp">
        <pc:chgData name="ゲスト ユーザー" userId="S::urn:spo:anon#6f02d8ffc411f147baf61eca62be425ff98560fa190ec88d6e406a118864f19e::" providerId="AD" clId="Web-{EAF6F32E-3F46-4288-8D85-DF1F29964C50}" dt="2023-06-14T05:43:12.385" v="30" actId="1076"/>
        <pc:sldMkLst>
          <pc:docMk/>
          <pc:sldMk cId="4001951123" sldId="267"/>
        </pc:sldMkLst>
        <pc:spChg chg="del">
          <ac:chgData name="ゲスト ユーザー" userId="S::urn:spo:anon#6f02d8ffc411f147baf61eca62be425ff98560fa190ec88d6e406a118864f19e::" providerId="AD" clId="Web-{EAF6F32E-3F46-4288-8D85-DF1F29964C50}" dt="2023-06-14T05:43:03.119" v="27"/>
          <ac:spMkLst>
            <pc:docMk/>
            <pc:sldMk cId="4001951123" sldId="267"/>
            <ac:spMk id="2" creationId="{34E82E45-8369-AC73-6493-FECB3BC933B3}"/>
          </ac:spMkLst>
        </pc:spChg>
        <pc:picChg chg="add mod">
          <ac:chgData name="ゲスト ユーザー" userId="S::urn:spo:anon#6f02d8ffc411f147baf61eca62be425ff98560fa190ec88d6e406a118864f19e::" providerId="AD" clId="Web-{EAF6F32E-3F46-4288-8D85-DF1F29964C50}" dt="2023-06-14T05:43:12.385" v="30" actId="1076"/>
          <ac:picMkLst>
            <pc:docMk/>
            <pc:sldMk cId="4001951123" sldId="267"/>
            <ac:picMk id="3" creationId="{0B12088F-BC3E-99C2-8C25-9DEC5AFCBCBC}"/>
          </ac:picMkLst>
        </pc:picChg>
      </pc:sldChg>
      <pc:sldChg chg="addSp delSp modSp ord">
        <pc:chgData name="ゲスト ユーザー" userId="S::urn:spo:anon#6f02d8ffc411f147baf61eca62be425ff98560fa190ec88d6e406a118864f19e::" providerId="AD" clId="Web-{EAF6F32E-3F46-4288-8D85-DF1F29964C50}" dt="2023-06-14T05:59:10.732" v="160" actId="1076"/>
        <pc:sldMkLst>
          <pc:docMk/>
          <pc:sldMk cId="2316539657" sldId="272"/>
        </pc:sldMkLst>
        <pc:picChg chg="add mod modCrop">
          <ac:chgData name="ゲスト ユーザー" userId="S::urn:spo:anon#6f02d8ffc411f147baf61eca62be425ff98560fa190ec88d6e406a118864f19e::" providerId="AD" clId="Web-{EAF6F32E-3F46-4288-8D85-DF1F29964C50}" dt="2023-06-14T05:59:10.732" v="160" actId="1076"/>
          <ac:picMkLst>
            <pc:docMk/>
            <pc:sldMk cId="2316539657" sldId="272"/>
            <ac:picMk id="3" creationId="{4A6895CD-B465-74F7-C9DC-5EAF8909BBFA}"/>
          </ac:picMkLst>
        </pc:picChg>
        <pc:picChg chg="add del mod">
          <ac:chgData name="ゲスト ユーザー" userId="S::urn:spo:anon#6f02d8ffc411f147baf61eca62be425ff98560fa190ec88d6e406a118864f19e::" providerId="AD" clId="Web-{EAF6F32E-3F46-4288-8D85-DF1F29964C50}" dt="2023-06-14T05:58:39.669" v="155"/>
          <ac:picMkLst>
            <pc:docMk/>
            <pc:sldMk cId="2316539657" sldId="272"/>
            <ac:picMk id="4" creationId="{85532624-1C1F-ADFE-5790-77CF743F7867}"/>
          </ac:picMkLst>
        </pc:picChg>
      </pc:sldChg>
      <pc:sldChg chg="addSp delSp modSp">
        <pc:chgData name="ゲスト ユーザー" userId="S::urn:spo:anon#6f02d8ffc411f147baf61eca62be425ff98560fa190ec88d6e406a118864f19e::" providerId="AD" clId="Web-{EAF6F32E-3F46-4288-8D85-DF1F29964C50}" dt="2023-06-14T05:55:21.977" v="140" actId="14100"/>
        <pc:sldMkLst>
          <pc:docMk/>
          <pc:sldMk cId="2031396302" sldId="273"/>
        </pc:sldMkLst>
        <pc:spChg chg="del">
          <ac:chgData name="ゲスト ユーザー" userId="S::urn:spo:anon#6f02d8ffc411f147baf61eca62be425ff98560fa190ec88d6e406a118864f19e::" providerId="AD" clId="Web-{EAF6F32E-3F46-4288-8D85-DF1F29964C50}" dt="2023-06-14T05:47:32.656" v="75"/>
          <ac:spMkLst>
            <pc:docMk/>
            <pc:sldMk cId="2031396302" sldId="273"/>
            <ac:spMk id="2" creationId="{F39AED0D-D067-DEFB-D943-7DB60B9102B9}"/>
          </ac:spMkLst>
        </pc:spChg>
        <pc:picChg chg="add mod">
          <ac:chgData name="ゲスト ユーザー" userId="S::urn:spo:anon#6f02d8ffc411f147baf61eca62be425ff98560fa190ec88d6e406a118864f19e::" providerId="AD" clId="Web-{EAF6F32E-3F46-4288-8D85-DF1F29964C50}" dt="2023-06-14T05:55:21.977" v="140" actId="14100"/>
          <ac:picMkLst>
            <pc:docMk/>
            <pc:sldMk cId="2031396302" sldId="273"/>
            <ac:picMk id="3" creationId="{65548CE6-E65E-5F67-1F99-9CCD6D72A0A1}"/>
          </ac:picMkLst>
        </pc:picChg>
      </pc:sldChg>
      <pc:sldChg chg="addSp delSp modSp">
        <pc:chgData name="ゲスト ユーザー" userId="S::urn:spo:anon#6f02d8ffc411f147baf61eca62be425ff98560fa190ec88d6e406a118864f19e::" providerId="AD" clId="Web-{EAF6F32E-3F46-4288-8D85-DF1F29964C50}" dt="2023-06-14T05:47:18.280" v="74" actId="1076"/>
        <pc:sldMkLst>
          <pc:docMk/>
          <pc:sldMk cId="2323896552" sldId="279"/>
        </pc:sldMkLst>
        <pc:spChg chg="ord">
          <ac:chgData name="ゲスト ユーザー" userId="S::urn:spo:anon#6f02d8ffc411f147baf61eca62be425ff98560fa190ec88d6e406a118864f19e::" providerId="AD" clId="Web-{EAF6F32E-3F46-4288-8D85-DF1F29964C50}" dt="2023-06-14T05:45:44.404" v="49"/>
          <ac:spMkLst>
            <pc:docMk/>
            <pc:sldMk cId="2323896552" sldId="279"/>
            <ac:spMk id="5" creationId="{0FD8B503-68A7-1DEF-1B20-B73EC38C3AC9}"/>
          </ac:spMkLst>
        </pc:spChg>
        <pc:grpChg chg="mod">
          <ac:chgData name="ゲスト ユーザー" userId="S::urn:spo:anon#6f02d8ffc411f147baf61eca62be425ff98560fa190ec88d6e406a118864f19e::" providerId="AD" clId="Web-{EAF6F32E-3F46-4288-8D85-DF1F29964C50}" dt="2023-06-14T05:44:15.464" v="43" actId="1076"/>
          <ac:grpSpMkLst>
            <pc:docMk/>
            <pc:sldMk cId="2323896552" sldId="279"/>
            <ac:grpSpMk id="4" creationId="{58F5B76E-D330-A640-F25E-FF93C836DC0B}"/>
          </ac:grpSpMkLst>
        </pc:grpChg>
        <pc:picChg chg="del mod">
          <ac:chgData name="ゲスト ユーザー" userId="S::urn:spo:anon#6f02d8ffc411f147baf61eca62be425ff98560fa190ec88d6e406a118864f19e::" providerId="AD" clId="Web-{EAF6F32E-3F46-4288-8D85-DF1F29964C50}" dt="2023-06-14T05:43:47.761" v="32"/>
          <ac:picMkLst>
            <pc:docMk/>
            <pc:sldMk cId="2323896552" sldId="279"/>
            <ac:picMk id="2" creationId="{741294B0-A2CD-E6DE-598B-4B02A5BD5782}"/>
          </ac:picMkLst>
        </pc:picChg>
        <pc:picChg chg="del">
          <ac:chgData name="ゲスト ユーザー" userId="S::urn:spo:anon#6f02d8ffc411f147baf61eca62be425ff98560fa190ec88d6e406a118864f19e::" providerId="AD" clId="Web-{EAF6F32E-3F46-4288-8D85-DF1F29964C50}" dt="2023-06-14T05:43:48.495" v="33"/>
          <ac:picMkLst>
            <pc:docMk/>
            <pc:sldMk cId="2323896552" sldId="279"/>
            <ac:picMk id="3" creationId="{ECDFA818-1596-77A5-4F78-D7338D6B0AC1}"/>
          </ac:picMkLst>
        </pc:picChg>
        <pc:picChg chg="add mod modCrop">
          <ac:chgData name="ゲスト ユーザー" userId="S::urn:spo:anon#6f02d8ffc411f147baf61eca62be425ff98560fa190ec88d6e406a118864f19e::" providerId="AD" clId="Web-{EAF6F32E-3F46-4288-8D85-DF1F29964C50}" dt="2023-06-14T05:46:58.249" v="67" actId="1076"/>
          <ac:picMkLst>
            <pc:docMk/>
            <pc:sldMk cId="2323896552" sldId="279"/>
            <ac:picMk id="7" creationId="{D37839BA-EA8F-7F9F-D574-0D5D2AC97D7F}"/>
          </ac:picMkLst>
        </pc:picChg>
        <pc:picChg chg="add mod modCrop">
          <ac:chgData name="ゲスト ユーザー" userId="S::urn:spo:anon#6f02d8ffc411f147baf61eca62be425ff98560fa190ec88d6e406a118864f19e::" providerId="AD" clId="Web-{EAF6F32E-3F46-4288-8D85-DF1F29964C50}" dt="2023-06-14T05:47:18.280" v="74" actId="1076"/>
          <ac:picMkLst>
            <pc:docMk/>
            <pc:sldMk cId="2323896552" sldId="279"/>
            <ac:picMk id="8" creationId="{51C42B5C-A49D-BCB9-7C9D-E1A909D8F6BC}"/>
          </ac:picMkLst>
        </pc:picChg>
      </pc:sldChg>
      <pc:sldChg chg="del">
        <pc:chgData name="ゲスト ユーザー" userId="S::urn:spo:anon#6f02d8ffc411f147baf61eca62be425ff98560fa190ec88d6e406a118864f19e::" providerId="AD" clId="Web-{EAF6F32E-3F46-4288-8D85-DF1F29964C50}" dt="2023-06-14T05:55:54.197" v="141"/>
        <pc:sldMkLst>
          <pc:docMk/>
          <pc:sldMk cId="2267286232" sldId="280"/>
        </pc:sldMkLst>
      </pc:sldChg>
      <pc:sldChg chg="addSp modSp new">
        <pc:chgData name="ゲスト ユーザー" userId="S::urn:spo:anon#6f02d8ffc411f147baf61eca62be425ff98560fa190ec88d6e406a118864f19e::" providerId="AD" clId="Web-{EAF6F32E-3F46-4288-8D85-DF1F29964C50}" dt="2023-06-14T05:42:21.431" v="19" actId="1076"/>
        <pc:sldMkLst>
          <pc:docMk/>
          <pc:sldMk cId="1927955860" sldId="300"/>
        </pc:sldMkLst>
        <pc:picChg chg="add mod">
          <ac:chgData name="ゲスト ユーザー" userId="S::urn:spo:anon#6f02d8ffc411f147baf61eca62be425ff98560fa190ec88d6e406a118864f19e::" providerId="AD" clId="Web-{EAF6F32E-3F46-4288-8D85-DF1F29964C50}" dt="2023-06-14T05:42:21.431" v="19" actId="1076"/>
          <ac:picMkLst>
            <pc:docMk/>
            <pc:sldMk cId="1927955860" sldId="300"/>
            <ac:picMk id="2" creationId="{93EFDD25-6476-7BB9-ABA0-29298458A1AF}"/>
          </ac:picMkLst>
        </pc:picChg>
      </pc:sldChg>
      <pc:sldChg chg="addSp modSp new">
        <pc:chgData name="ゲスト ユーザー" userId="S::urn:spo:anon#6f02d8ffc411f147baf61eca62be425ff98560fa190ec88d6e406a118864f19e::" providerId="AD" clId="Web-{EAF6F32E-3F46-4288-8D85-DF1F29964C50}" dt="2023-06-14T05:42:31.306" v="21" actId="14100"/>
        <pc:sldMkLst>
          <pc:docMk/>
          <pc:sldMk cId="3825072371" sldId="301"/>
        </pc:sldMkLst>
        <pc:picChg chg="add mod">
          <ac:chgData name="ゲスト ユーザー" userId="S::urn:spo:anon#6f02d8ffc411f147baf61eca62be425ff98560fa190ec88d6e406a118864f19e::" providerId="AD" clId="Web-{EAF6F32E-3F46-4288-8D85-DF1F29964C50}" dt="2023-06-14T05:42:31.306" v="21" actId="14100"/>
          <ac:picMkLst>
            <pc:docMk/>
            <pc:sldMk cId="3825072371" sldId="301"/>
            <ac:picMk id="2" creationId="{763E3442-0632-018F-E937-D41B3E552585}"/>
          </ac:picMkLst>
        </pc:picChg>
      </pc:sldChg>
      <pc:sldChg chg="addSp modSp new">
        <pc:chgData name="ゲスト ユーザー" userId="S::urn:spo:anon#6f02d8ffc411f147baf61eca62be425ff98560fa190ec88d6e406a118864f19e::" providerId="AD" clId="Web-{EAF6F32E-3F46-4288-8D85-DF1F29964C50}" dt="2023-06-14T05:42:41.853" v="23" actId="14100"/>
        <pc:sldMkLst>
          <pc:docMk/>
          <pc:sldMk cId="2385976786" sldId="302"/>
        </pc:sldMkLst>
        <pc:picChg chg="add mod">
          <ac:chgData name="ゲスト ユーザー" userId="S::urn:spo:anon#6f02d8ffc411f147baf61eca62be425ff98560fa190ec88d6e406a118864f19e::" providerId="AD" clId="Web-{EAF6F32E-3F46-4288-8D85-DF1F29964C50}" dt="2023-06-14T05:42:41.853" v="23" actId="14100"/>
          <ac:picMkLst>
            <pc:docMk/>
            <pc:sldMk cId="2385976786" sldId="302"/>
            <ac:picMk id="2" creationId="{7C0C2A79-3CBF-22C5-5D27-4FB4F737D624}"/>
          </ac:picMkLst>
        </pc:picChg>
      </pc:sldChg>
      <pc:sldChg chg="new del">
        <pc:chgData name="ゲスト ユーザー" userId="S::urn:spo:anon#6f02d8ffc411f147baf61eca62be425ff98560fa190ec88d6e406a118864f19e::" providerId="AD" clId="Web-{EAF6F32E-3F46-4288-8D85-DF1F29964C50}" dt="2023-06-14T05:42:50.963" v="24"/>
        <pc:sldMkLst>
          <pc:docMk/>
          <pc:sldMk cId="2600818159" sldId="303"/>
        </pc:sldMkLst>
      </pc:sldChg>
      <pc:sldChg chg="new del">
        <pc:chgData name="ゲスト ユーザー" userId="S::urn:spo:anon#6f02d8ffc411f147baf61eca62be425ff98560fa190ec88d6e406a118864f19e::" providerId="AD" clId="Web-{EAF6F32E-3F46-4288-8D85-DF1F29964C50}" dt="2023-06-14T05:45:58.029" v="54"/>
        <pc:sldMkLst>
          <pc:docMk/>
          <pc:sldMk cId="2976835650" sldId="303"/>
        </pc:sldMkLst>
      </pc:sldChg>
      <pc:sldChg chg="addSp modSp new">
        <pc:chgData name="ゲスト ユーザー" userId="S::urn:spo:anon#6f02d8ffc411f147baf61eca62be425ff98560fa190ec88d6e406a118864f19e::" providerId="AD" clId="Web-{EAF6F32E-3F46-4288-8D85-DF1F29964C50}" dt="2023-06-14T05:48:08.391" v="94"/>
        <pc:sldMkLst>
          <pc:docMk/>
          <pc:sldMk cId="3225132723" sldId="303"/>
        </pc:sldMkLst>
        <pc:picChg chg="add mod">
          <ac:chgData name="ゲスト ユーザー" userId="S::urn:spo:anon#6f02d8ffc411f147baf61eca62be425ff98560fa190ec88d6e406a118864f19e::" providerId="AD" clId="Web-{EAF6F32E-3F46-4288-8D85-DF1F29964C50}" dt="2023-06-14T05:48:08.391" v="94"/>
          <ac:picMkLst>
            <pc:docMk/>
            <pc:sldMk cId="3225132723" sldId="303"/>
            <ac:picMk id="2" creationId="{37E5034A-9425-0343-939B-3F65B6837A25}"/>
          </ac:picMkLst>
        </pc:picChg>
      </pc:sldChg>
      <pc:sldChg chg="addSp modSp new">
        <pc:chgData name="ゲスト ユーザー" userId="S::urn:spo:anon#6f02d8ffc411f147baf61eca62be425ff98560fa190ec88d6e406a118864f19e::" providerId="AD" clId="Web-{EAF6F32E-3F46-4288-8D85-DF1F29964C50}" dt="2023-06-14T05:55:11.399" v="138" actId="14100"/>
        <pc:sldMkLst>
          <pc:docMk/>
          <pc:sldMk cId="76920788" sldId="304"/>
        </pc:sldMkLst>
        <pc:picChg chg="add mod">
          <ac:chgData name="ゲスト ユーザー" userId="S::urn:spo:anon#6f02d8ffc411f147baf61eca62be425ff98560fa190ec88d6e406a118864f19e::" providerId="AD" clId="Web-{EAF6F32E-3F46-4288-8D85-DF1F29964C50}" dt="2023-06-14T05:55:11.399" v="138" actId="14100"/>
          <ac:picMkLst>
            <pc:docMk/>
            <pc:sldMk cId="76920788" sldId="304"/>
            <ac:picMk id="2" creationId="{AADF05C9-222E-F4B1-6D98-90296DDE025C}"/>
          </ac:picMkLst>
        </pc:picChg>
      </pc:sldChg>
      <pc:sldChg chg="new del">
        <pc:chgData name="ゲスト ユーザー" userId="S::urn:spo:anon#6f02d8ffc411f147baf61eca62be425ff98560fa190ec88d6e406a118864f19e::" providerId="AD" clId="Web-{EAF6F32E-3F46-4288-8D85-DF1F29964C50}" dt="2023-06-14T05:42:51.994" v="25"/>
        <pc:sldMkLst>
          <pc:docMk/>
          <pc:sldMk cId="4039877980" sldId="304"/>
        </pc:sldMkLst>
      </pc:sldChg>
      <pc:sldChg chg="addSp modSp new">
        <pc:chgData name="ゲスト ユーザー" userId="S::urn:spo:anon#6f02d8ffc411f147baf61eca62be425ff98560fa190ec88d6e406a118864f19e::" providerId="AD" clId="Web-{EAF6F32E-3F46-4288-8D85-DF1F29964C50}" dt="2023-06-14T05:55:03.524" v="136" actId="14100"/>
        <pc:sldMkLst>
          <pc:docMk/>
          <pc:sldMk cId="1950388946" sldId="305"/>
        </pc:sldMkLst>
        <pc:picChg chg="add mod">
          <ac:chgData name="ゲスト ユーザー" userId="S::urn:spo:anon#6f02d8ffc411f147baf61eca62be425ff98560fa190ec88d6e406a118864f19e::" providerId="AD" clId="Web-{EAF6F32E-3F46-4288-8D85-DF1F29964C50}" dt="2023-06-14T05:55:03.524" v="136" actId="14100"/>
          <ac:picMkLst>
            <pc:docMk/>
            <pc:sldMk cId="1950388946" sldId="305"/>
            <ac:picMk id="2" creationId="{41472673-E6C1-366B-79D6-F96D02BBB7A5}"/>
          </ac:picMkLst>
        </pc:picChg>
      </pc:sldChg>
      <pc:sldChg chg="addSp modSp new">
        <pc:chgData name="ゲスト ユーザー" userId="S::urn:spo:anon#6f02d8ffc411f147baf61eca62be425ff98560fa190ec88d6e406a118864f19e::" providerId="AD" clId="Web-{EAF6F32E-3F46-4288-8D85-DF1F29964C50}" dt="2023-06-14T05:54:54.758" v="134" actId="14100"/>
        <pc:sldMkLst>
          <pc:docMk/>
          <pc:sldMk cId="2071247020" sldId="306"/>
        </pc:sldMkLst>
        <pc:picChg chg="add mod">
          <ac:chgData name="ゲスト ユーザー" userId="S::urn:spo:anon#6f02d8ffc411f147baf61eca62be425ff98560fa190ec88d6e406a118864f19e::" providerId="AD" clId="Web-{EAF6F32E-3F46-4288-8D85-DF1F29964C50}" dt="2023-06-14T05:54:54.758" v="134" actId="14100"/>
          <ac:picMkLst>
            <pc:docMk/>
            <pc:sldMk cId="2071247020" sldId="306"/>
            <ac:picMk id="2" creationId="{5FFC22CC-3EB7-A00C-4864-840C52CD404E}"/>
          </ac:picMkLst>
        </pc:picChg>
      </pc:sldChg>
      <pc:sldChg chg="addSp modSp new">
        <pc:chgData name="ゲスト ユーザー" userId="S::urn:spo:anon#6f02d8ffc411f147baf61eca62be425ff98560fa190ec88d6e406a118864f19e::" providerId="AD" clId="Web-{EAF6F32E-3F46-4288-8D85-DF1F29964C50}" dt="2023-06-14T05:54:46.258" v="132" actId="14100"/>
        <pc:sldMkLst>
          <pc:docMk/>
          <pc:sldMk cId="1285691048" sldId="307"/>
        </pc:sldMkLst>
        <pc:picChg chg="add mod">
          <ac:chgData name="ゲスト ユーザー" userId="S::urn:spo:anon#6f02d8ffc411f147baf61eca62be425ff98560fa190ec88d6e406a118864f19e::" providerId="AD" clId="Web-{EAF6F32E-3F46-4288-8D85-DF1F29964C50}" dt="2023-06-14T05:54:46.258" v="132" actId="14100"/>
          <ac:picMkLst>
            <pc:docMk/>
            <pc:sldMk cId="1285691048" sldId="307"/>
            <ac:picMk id="2" creationId="{571D2C36-919C-D70B-E056-69836FEDB8D8}"/>
          </ac:picMkLst>
        </pc:picChg>
      </pc:sldChg>
      <pc:sldChg chg="addSp modSp new">
        <pc:chgData name="ゲスト ユーザー" userId="S::urn:spo:anon#6f02d8ffc411f147baf61eca62be425ff98560fa190ec88d6e406a118864f19e::" providerId="AD" clId="Web-{EAF6F32E-3F46-4288-8D85-DF1F29964C50}" dt="2023-06-14T05:54:37.117" v="130" actId="14100"/>
        <pc:sldMkLst>
          <pc:docMk/>
          <pc:sldMk cId="3847570554" sldId="308"/>
        </pc:sldMkLst>
        <pc:picChg chg="add mod">
          <ac:chgData name="ゲスト ユーザー" userId="S::urn:spo:anon#6f02d8ffc411f147baf61eca62be425ff98560fa190ec88d6e406a118864f19e::" providerId="AD" clId="Web-{EAF6F32E-3F46-4288-8D85-DF1F29964C50}" dt="2023-06-14T05:54:37.117" v="130" actId="14100"/>
          <ac:picMkLst>
            <pc:docMk/>
            <pc:sldMk cId="3847570554" sldId="308"/>
            <ac:picMk id="2" creationId="{B4218A01-5989-FA8C-6D3B-4C0991B5F806}"/>
          </ac:picMkLst>
        </pc:picChg>
      </pc:sldChg>
      <pc:sldChg chg="addSp modSp new">
        <pc:chgData name="ゲスト ユーザー" userId="S::urn:spo:anon#6f02d8ffc411f147baf61eca62be425ff98560fa190ec88d6e406a118864f19e::" providerId="AD" clId="Web-{EAF6F32E-3F46-4288-8D85-DF1F29964C50}" dt="2023-06-14T05:54:29.023" v="128" actId="14100"/>
        <pc:sldMkLst>
          <pc:docMk/>
          <pc:sldMk cId="1820622938" sldId="309"/>
        </pc:sldMkLst>
        <pc:picChg chg="add mod">
          <ac:chgData name="ゲスト ユーザー" userId="S::urn:spo:anon#6f02d8ffc411f147baf61eca62be425ff98560fa190ec88d6e406a118864f19e::" providerId="AD" clId="Web-{EAF6F32E-3F46-4288-8D85-DF1F29964C50}" dt="2023-06-14T05:54:29.023" v="128" actId="14100"/>
          <ac:picMkLst>
            <pc:docMk/>
            <pc:sldMk cId="1820622938" sldId="309"/>
            <ac:picMk id="2" creationId="{2581401E-2068-9D20-4903-892758115787}"/>
          </ac:picMkLst>
        </pc:picChg>
      </pc:sldChg>
      <pc:sldChg chg="addSp modSp new">
        <pc:chgData name="ゲスト ユーザー" userId="S::urn:spo:anon#6f02d8ffc411f147baf61eca62be425ff98560fa190ec88d6e406a118864f19e::" providerId="AD" clId="Web-{EAF6F32E-3F46-4288-8D85-DF1F29964C50}" dt="2023-06-14T05:54:18.257" v="126" actId="14100"/>
        <pc:sldMkLst>
          <pc:docMk/>
          <pc:sldMk cId="834581466" sldId="310"/>
        </pc:sldMkLst>
        <pc:picChg chg="add mod">
          <ac:chgData name="ゲスト ユーザー" userId="S::urn:spo:anon#6f02d8ffc411f147baf61eca62be425ff98560fa190ec88d6e406a118864f19e::" providerId="AD" clId="Web-{EAF6F32E-3F46-4288-8D85-DF1F29964C50}" dt="2023-06-14T05:54:18.257" v="126" actId="14100"/>
          <ac:picMkLst>
            <pc:docMk/>
            <pc:sldMk cId="834581466" sldId="310"/>
            <ac:picMk id="2" creationId="{C291878B-4CB3-210F-4BDF-22CF06746E47}"/>
          </ac:picMkLst>
        </pc:picChg>
      </pc:sldChg>
      <pc:sldChg chg="addSp modSp new">
        <pc:chgData name="ゲスト ユーザー" userId="S::urn:spo:anon#6f02d8ffc411f147baf61eca62be425ff98560fa190ec88d6e406a118864f19e::" providerId="AD" clId="Web-{EAF6F32E-3F46-4288-8D85-DF1F29964C50}" dt="2023-06-14T05:54:07.867" v="124" actId="14100"/>
        <pc:sldMkLst>
          <pc:docMk/>
          <pc:sldMk cId="1688464002" sldId="311"/>
        </pc:sldMkLst>
        <pc:picChg chg="add mod">
          <ac:chgData name="ゲスト ユーザー" userId="S::urn:spo:anon#6f02d8ffc411f147baf61eca62be425ff98560fa190ec88d6e406a118864f19e::" providerId="AD" clId="Web-{EAF6F32E-3F46-4288-8D85-DF1F29964C50}" dt="2023-06-14T05:54:07.867" v="124" actId="14100"/>
          <ac:picMkLst>
            <pc:docMk/>
            <pc:sldMk cId="1688464002" sldId="311"/>
            <ac:picMk id="2" creationId="{468BBED5-B71C-99AA-A820-6FDA5F82E2CE}"/>
          </ac:picMkLst>
        </pc:picChg>
      </pc:sldChg>
      <pc:sldChg chg="addSp modSp new">
        <pc:chgData name="ゲスト ユーザー" userId="S::urn:spo:anon#6f02d8ffc411f147baf61eca62be425ff98560fa190ec88d6e406a118864f19e::" providerId="AD" clId="Web-{EAF6F32E-3F46-4288-8D85-DF1F29964C50}" dt="2023-06-14T05:51:20.988" v="121" actId="14100"/>
        <pc:sldMkLst>
          <pc:docMk/>
          <pc:sldMk cId="2134042565" sldId="312"/>
        </pc:sldMkLst>
        <pc:picChg chg="add mod">
          <ac:chgData name="ゲスト ユーザー" userId="S::urn:spo:anon#6f02d8ffc411f147baf61eca62be425ff98560fa190ec88d6e406a118864f19e::" providerId="AD" clId="Web-{EAF6F32E-3F46-4288-8D85-DF1F29964C50}" dt="2023-06-14T05:51:20.988" v="121" actId="14100"/>
          <ac:picMkLst>
            <pc:docMk/>
            <pc:sldMk cId="2134042565" sldId="312"/>
            <ac:picMk id="2" creationId="{E7D4AC04-D91F-EB8D-1996-FA80943BA4D0}"/>
          </ac:picMkLst>
        </pc:picChg>
      </pc:sldChg>
      <pc:sldChg chg="addSp modSp new">
        <pc:chgData name="ゲスト ユーザー" userId="S::urn:spo:anon#6f02d8ffc411f147baf61eca62be425ff98560fa190ec88d6e406a118864f19e::" providerId="AD" clId="Web-{EAF6F32E-3F46-4288-8D85-DF1F29964C50}" dt="2023-06-14T05:51:10.222" v="119" actId="14100"/>
        <pc:sldMkLst>
          <pc:docMk/>
          <pc:sldMk cId="460888526" sldId="313"/>
        </pc:sldMkLst>
        <pc:picChg chg="add mod">
          <ac:chgData name="ゲスト ユーザー" userId="S::urn:spo:anon#6f02d8ffc411f147baf61eca62be425ff98560fa190ec88d6e406a118864f19e::" providerId="AD" clId="Web-{EAF6F32E-3F46-4288-8D85-DF1F29964C50}" dt="2023-06-14T05:51:10.222" v="119" actId="14100"/>
          <ac:picMkLst>
            <pc:docMk/>
            <pc:sldMk cId="460888526" sldId="313"/>
            <ac:picMk id="2" creationId="{899591A5-C197-FD63-80C2-89FD2D7895F6}"/>
          </ac:picMkLst>
        </pc:picChg>
      </pc:sldChg>
      <pc:sldChg chg="addSp modSp new">
        <pc:chgData name="ゲスト ユーザー" userId="S::urn:spo:anon#6f02d8ffc411f147baf61eca62be425ff98560fa190ec88d6e406a118864f19e::" providerId="AD" clId="Web-{EAF6F32E-3F46-4288-8D85-DF1F29964C50}" dt="2023-06-14T05:50:57.128" v="117" actId="14100"/>
        <pc:sldMkLst>
          <pc:docMk/>
          <pc:sldMk cId="2979907969" sldId="314"/>
        </pc:sldMkLst>
        <pc:picChg chg="add mod">
          <ac:chgData name="ゲスト ユーザー" userId="S::urn:spo:anon#6f02d8ffc411f147baf61eca62be425ff98560fa190ec88d6e406a118864f19e::" providerId="AD" clId="Web-{EAF6F32E-3F46-4288-8D85-DF1F29964C50}" dt="2023-06-14T05:50:57.128" v="117" actId="14100"/>
          <ac:picMkLst>
            <pc:docMk/>
            <pc:sldMk cId="2979907969" sldId="314"/>
            <ac:picMk id="2" creationId="{E881AA55-6FCB-3EAD-C79A-6999521D6E1D}"/>
          </ac:picMkLst>
        </pc:picChg>
      </pc:sldChg>
      <pc:sldChg chg="addSp modSp new del">
        <pc:chgData name="ゲスト ユーザー" userId="S::urn:spo:anon#6f02d8ffc411f147baf61eca62be425ff98560fa190ec88d6e406a118864f19e::" providerId="AD" clId="Web-{EAF6F32E-3F46-4288-8D85-DF1F29964C50}" dt="2023-06-14T05:50:02.830" v="107"/>
        <pc:sldMkLst>
          <pc:docMk/>
          <pc:sldMk cId="1339784626" sldId="315"/>
        </pc:sldMkLst>
        <pc:picChg chg="add mod">
          <ac:chgData name="ゲスト ユーザー" userId="S::urn:spo:anon#6f02d8ffc411f147baf61eca62be425ff98560fa190ec88d6e406a118864f19e::" providerId="AD" clId="Web-{EAF6F32E-3F46-4288-8D85-DF1F29964C50}" dt="2023-06-14T05:49:56.596" v="106"/>
          <ac:picMkLst>
            <pc:docMk/>
            <pc:sldMk cId="1339784626" sldId="315"/>
            <ac:picMk id="2" creationId="{0A5F8B3F-22B1-6CF0-9CD7-207397EF5972}"/>
          </ac:picMkLst>
        </pc:picChg>
      </pc:sldChg>
      <pc:sldChg chg="addSp delSp modSp new">
        <pc:chgData name="ゲスト ユーザー" userId="S::urn:spo:anon#6f02d8ffc411f147baf61eca62be425ff98560fa190ec88d6e406a118864f19e::" providerId="AD" clId="Web-{EAF6F32E-3F46-4288-8D85-DF1F29964C50}" dt="2023-06-14T05:50:41.362" v="115" actId="14100"/>
        <pc:sldMkLst>
          <pc:docMk/>
          <pc:sldMk cId="1460725487" sldId="316"/>
        </pc:sldMkLst>
        <pc:picChg chg="add del mod">
          <ac:chgData name="ゲスト ユーザー" userId="S::urn:spo:anon#6f02d8ffc411f147baf61eca62be425ff98560fa190ec88d6e406a118864f19e::" providerId="AD" clId="Web-{EAF6F32E-3F46-4288-8D85-DF1F29964C50}" dt="2023-06-14T05:50:15.065" v="109"/>
          <ac:picMkLst>
            <pc:docMk/>
            <pc:sldMk cId="1460725487" sldId="316"/>
            <ac:picMk id="2" creationId="{FBF48F3D-95E7-8F68-0CB0-BE178D0BFCD2}"/>
          </ac:picMkLst>
        </pc:picChg>
        <pc:picChg chg="add mod">
          <ac:chgData name="ゲスト ユーザー" userId="S::urn:spo:anon#6f02d8ffc411f147baf61eca62be425ff98560fa190ec88d6e406a118864f19e::" providerId="AD" clId="Web-{EAF6F32E-3F46-4288-8D85-DF1F29964C50}" dt="2023-06-14T05:50:41.362" v="115" actId="14100"/>
          <ac:picMkLst>
            <pc:docMk/>
            <pc:sldMk cId="1460725487" sldId="316"/>
            <ac:picMk id="3" creationId="{70D3CE2B-25B8-C948-5337-D0AF5FDCCE7B}"/>
          </ac:picMkLst>
        </pc:picChg>
      </pc:sldChg>
      <pc:sldChg chg="addSp modSp new">
        <pc:chgData name="ゲスト ユーザー" userId="S::urn:spo:anon#6f02d8ffc411f147baf61eca62be425ff98560fa190ec88d6e406a118864f19e::" providerId="AD" clId="Web-{EAF6F32E-3F46-4288-8D85-DF1F29964C50}" dt="2023-06-14T06:03:02.018" v="178" actId="1076"/>
        <pc:sldMkLst>
          <pc:docMk/>
          <pc:sldMk cId="2538958010" sldId="317"/>
        </pc:sldMkLst>
        <pc:picChg chg="add mod modCrop">
          <ac:chgData name="ゲスト ユーザー" userId="S::urn:spo:anon#6f02d8ffc411f147baf61eca62be425ff98560fa190ec88d6e406a118864f19e::" providerId="AD" clId="Web-{EAF6F32E-3F46-4288-8D85-DF1F29964C50}" dt="2023-06-14T06:03:02.018" v="178" actId="1076"/>
          <ac:picMkLst>
            <pc:docMk/>
            <pc:sldMk cId="2538958010" sldId="317"/>
            <ac:picMk id="2" creationId="{0CA75BDD-3A35-AEE9-0807-E9BF7FE4C42C}"/>
          </ac:picMkLst>
        </pc:picChg>
      </pc:sldChg>
      <pc:sldChg chg="new del">
        <pc:chgData name="ゲスト ユーザー" userId="S::urn:spo:anon#6f02d8ffc411f147baf61eca62be425ff98560fa190ec88d6e406a118864f19e::" providerId="AD" clId="Web-{EAF6F32E-3F46-4288-8D85-DF1F29964C50}" dt="2023-06-14T05:50:29.034" v="111"/>
        <pc:sldMkLst>
          <pc:docMk/>
          <pc:sldMk cId="3850680612" sldId="317"/>
        </pc:sldMkLst>
      </pc:sldChg>
      <pc:sldChg chg="new del">
        <pc:chgData name="ゲスト ユーザー" userId="S::urn:spo:anon#6f02d8ffc411f147baf61eca62be425ff98560fa190ec88d6e406a118864f19e::" providerId="AD" clId="Web-{EAF6F32E-3F46-4288-8D85-DF1F29964C50}" dt="2023-06-14T05:50:29.565" v="112"/>
        <pc:sldMkLst>
          <pc:docMk/>
          <pc:sldMk cId="1093179790" sldId="318"/>
        </pc:sldMkLst>
      </pc:sldChg>
      <pc:sldChg chg="new del">
        <pc:chgData name="ゲスト ユーザー" userId="S::urn:spo:anon#6f02d8ffc411f147baf61eca62be425ff98560fa190ec88d6e406a118864f19e::" providerId="AD" clId="Web-{EAF6F32E-3F46-4288-8D85-DF1F29964C50}" dt="2023-06-14T05:50:30.065" v="113"/>
        <pc:sldMkLst>
          <pc:docMk/>
          <pc:sldMk cId="2335094087" sldId="319"/>
        </pc:sldMkLst>
      </pc:sldChg>
    </pc:docChg>
  </pc:docChgLst>
  <pc:docChgLst>
    <pc:chgData name="ゲスト ユーザー" userId="S::urn:spo:anon#6f02d8ffc411f147baf61eca62be425ff98560fa190ec88d6e406a118864f19e::" providerId="AD" clId="Web-{22AA5249-D3B7-FFCB-63C3-30B118CFCF4E}"/>
    <pc:docChg chg="modSld">
      <pc:chgData name="ゲスト ユーザー" userId="S::urn:spo:anon#6f02d8ffc411f147baf61eca62be425ff98560fa190ec88d6e406a118864f19e::" providerId="AD" clId="Web-{22AA5249-D3B7-FFCB-63C3-30B118CFCF4E}" dt="2023-06-13T14:55:55.831" v="21" actId="20577"/>
      <pc:docMkLst>
        <pc:docMk/>
      </pc:docMkLst>
      <pc:sldChg chg="modSp">
        <pc:chgData name="ゲスト ユーザー" userId="S::urn:spo:anon#6f02d8ffc411f147baf61eca62be425ff98560fa190ec88d6e406a118864f19e::" providerId="AD" clId="Web-{22AA5249-D3B7-FFCB-63C3-30B118CFCF4E}" dt="2023-06-13T14:55:55.831" v="21" actId="20577"/>
        <pc:sldMkLst>
          <pc:docMk/>
          <pc:sldMk cId="3746712037" sldId="264"/>
        </pc:sldMkLst>
        <pc:spChg chg="mod">
          <ac:chgData name="ゲスト ユーザー" userId="S::urn:spo:anon#6f02d8ffc411f147baf61eca62be425ff98560fa190ec88d6e406a118864f19e::" providerId="AD" clId="Web-{22AA5249-D3B7-FFCB-63C3-30B118CFCF4E}" dt="2023-06-13T14:55:09.376" v="19" actId="20577"/>
          <ac:spMkLst>
            <pc:docMk/>
            <pc:sldMk cId="3746712037" sldId="264"/>
            <ac:spMk id="4" creationId="{CEB7CAAD-7F1E-A145-E57A-D43EC43BFE78}"/>
          </ac:spMkLst>
        </pc:spChg>
        <pc:spChg chg="mod">
          <ac:chgData name="ゲスト ユーザー" userId="S::urn:spo:anon#6f02d8ffc411f147baf61eca62be425ff98560fa190ec88d6e406a118864f19e::" providerId="AD" clId="Web-{22AA5249-D3B7-FFCB-63C3-30B118CFCF4E}" dt="2023-06-13T14:55:55.831" v="21" actId="20577"/>
          <ac:spMkLst>
            <pc:docMk/>
            <pc:sldMk cId="3746712037" sldId="264"/>
            <ac:spMk id="5" creationId="{8AE2231A-DC07-42DA-A70B-DA26111B7389}"/>
          </ac:spMkLst>
        </pc:spChg>
        <pc:spChg chg="mod">
          <ac:chgData name="ゲスト ユーザー" userId="S::urn:spo:anon#6f02d8ffc411f147baf61eca62be425ff98560fa190ec88d6e406a118864f19e::" providerId="AD" clId="Web-{22AA5249-D3B7-FFCB-63C3-30B118CFCF4E}" dt="2023-06-13T14:53:36.795" v="6" actId="1076"/>
          <ac:spMkLst>
            <pc:docMk/>
            <pc:sldMk cId="3746712037" sldId="264"/>
            <ac:spMk id="6" creationId="{EBE7FBD8-20CD-81BC-34E5-AFD7DA42FDB8}"/>
          </ac:spMkLst>
        </pc:spChg>
        <pc:spChg chg="mod">
          <ac:chgData name="ゲスト ユーザー" userId="S::urn:spo:anon#6f02d8ffc411f147baf61eca62be425ff98560fa190ec88d6e406a118864f19e::" providerId="AD" clId="Web-{22AA5249-D3B7-FFCB-63C3-30B118CFCF4E}" dt="2023-06-13T14:52:21.824" v="2" actId="1076"/>
          <ac:spMkLst>
            <pc:docMk/>
            <pc:sldMk cId="3746712037" sldId="264"/>
            <ac:spMk id="11" creationId="{C343B4B0-4394-E611-06F3-32F52FE24F2E}"/>
          </ac:spMkLst>
        </pc:spChg>
      </pc:sldChg>
      <pc:sldChg chg="modSp">
        <pc:chgData name="ゲスト ユーザー" userId="S::urn:spo:anon#6f02d8ffc411f147baf61eca62be425ff98560fa190ec88d6e406a118864f19e::" providerId="AD" clId="Web-{22AA5249-D3B7-FFCB-63C3-30B118CFCF4E}" dt="2023-06-13T14:54:56.282" v="16" actId="20577"/>
        <pc:sldMkLst>
          <pc:docMk/>
          <pc:sldMk cId="2884030495" sldId="265"/>
        </pc:sldMkLst>
        <pc:spChg chg="mod">
          <ac:chgData name="ゲスト ユーザー" userId="S::urn:spo:anon#6f02d8ffc411f147baf61eca62be425ff98560fa190ec88d6e406a118864f19e::" providerId="AD" clId="Web-{22AA5249-D3B7-FFCB-63C3-30B118CFCF4E}" dt="2023-06-13T14:54:08.577" v="7" actId="1076"/>
          <ac:spMkLst>
            <pc:docMk/>
            <pc:sldMk cId="2884030495" sldId="265"/>
            <ac:spMk id="3" creationId="{087F0CC0-F82B-CFF3-64E5-54143C38BB0C}"/>
          </ac:spMkLst>
        </pc:spChg>
        <pc:spChg chg="mod">
          <ac:chgData name="ゲスト ユーザー" userId="S::urn:spo:anon#6f02d8ffc411f147baf61eca62be425ff98560fa190ec88d6e406a118864f19e::" providerId="AD" clId="Web-{22AA5249-D3B7-FFCB-63C3-30B118CFCF4E}" dt="2023-06-13T14:54:15.468" v="8" actId="1076"/>
          <ac:spMkLst>
            <pc:docMk/>
            <pc:sldMk cId="2884030495" sldId="265"/>
            <ac:spMk id="4" creationId="{1F93A672-E933-A480-06D5-0E1CA2AEBCD7}"/>
          </ac:spMkLst>
        </pc:spChg>
        <pc:spChg chg="mod">
          <ac:chgData name="ゲスト ユーザー" userId="S::urn:spo:anon#6f02d8ffc411f147baf61eca62be425ff98560fa190ec88d6e406a118864f19e::" providerId="AD" clId="Web-{22AA5249-D3B7-FFCB-63C3-30B118CFCF4E}" dt="2023-06-13T14:54:21.718" v="9" actId="1076"/>
          <ac:spMkLst>
            <pc:docMk/>
            <pc:sldMk cId="2884030495" sldId="265"/>
            <ac:spMk id="5" creationId="{98072534-0913-D389-08B3-B75226A935BD}"/>
          </ac:spMkLst>
        </pc:spChg>
        <pc:spChg chg="mod">
          <ac:chgData name="ゲスト ユーザー" userId="S::urn:spo:anon#6f02d8ffc411f147baf61eca62be425ff98560fa190ec88d6e406a118864f19e::" providerId="AD" clId="Web-{22AA5249-D3B7-FFCB-63C3-30B118CFCF4E}" dt="2023-06-13T14:54:26.031" v="10" actId="1076"/>
          <ac:spMkLst>
            <pc:docMk/>
            <pc:sldMk cId="2884030495" sldId="265"/>
            <ac:spMk id="6" creationId="{3A56E44C-8F3E-2E2C-5861-12796CA549F8}"/>
          </ac:spMkLst>
        </pc:spChg>
        <pc:spChg chg="mod">
          <ac:chgData name="ゲスト ユーザー" userId="S::urn:spo:anon#6f02d8ffc411f147baf61eca62be425ff98560fa190ec88d6e406a118864f19e::" providerId="AD" clId="Web-{22AA5249-D3B7-FFCB-63C3-30B118CFCF4E}" dt="2023-06-13T14:54:56.282" v="16" actId="20577"/>
          <ac:spMkLst>
            <pc:docMk/>
            <pc:sldMk cId="2884030495" sldId="265"/>
            <ac:spMk id="12" creationId="{112A26D6-A715-9138-5387-365357487992}"/>
          </ac:spMkLst>
        </pc:spChg>
      </pc:sldChg>
    </pc:docChg>
  </pc:docChgLst>
  <pc:docChgLst>
    <pc:chgData name="ゲスト ユーザー" userId="S::urn:spo:anon#6f02d8ffc411f147baf61eca62be425ff98560fa190ec88d6e406a118864f19e::" providerId="AD" clId="Web-{0CECAD46-EED0-83F1-E8E4-C4461D929059}"/>
    <pc:docChg chg="addSld delSld">
      <pc:chgData name="ゲスト ユーザー" userId="S::urn:spo:anon#6f02d8ffc411f147baf61eca62be425ff98560fa190ec88d6e406a118864f19e::" providerId="AD" clId="Web-{0CECAD46-EED0-83F1-E8E4-C4461D929059}" dt="2023-06-14T06:33:33.055" v="3"/>
      <pc:docMkLst>
        <pc:docMk/>
      </pc:docMkLst>
      <pc:sldChg chg="del">
        <pc:chgData name="ゲスト ユーザー" userId="S::urn:spo:anon#6f02d8ffc411f147baf61eca62be425ff98560fa190ec88d6e406a118864f19e::" providerId="AD" clId="Web-{0CECAD46-EED0-83F1-E8E4-C4461D929059}" dt="2023-06-14T06:32:20.444" v="1"/>
        <pc:sldMkLst>
          <pc:docMk/>
          <pc:sldMk cId="417464668" sldId="268"/>
        </pc:sldMkLst>
      </pc:sldChg>
      <pc:sldChg chg="del">
        <pc:chgData name="ゲスト ユーザー" userId="S::urn:spo:anon#6f02d8ffc411f147baf61eca62be425ff98560fa190ec88d6e406a118864f19e::" providerId="AD" clId="Web-{0CECAD46-EED0-83F1-E8E4-C4461D929059}" dt="2023-06-14T06:32:01.302" v="0"/>
        <pc:sldMkLst>
          <pc:docMk/>
          <pc:sldMk cId="3783883674" sldId="290"/>
        </pc:sldMkLst>
      </pc:sldChg>
      <pc:sldChg chg="new">
        <pc:chgData name="ゲスト ユーザー" userId="S::urn:spo:anon#6f02d8ffc411f147baf61eca62be425ff98560fa190ec88d6e406a118864f19e::" providerId="AD" clId="Web-{0CECAD46-EED0-83F1-E8E4-C4461D929059}" dt="2023-06-14T06:33:22.007" v="2"/>
        <pc:sldMkLst>
          <pc:docMk/>
          <pc:sldMk cId="2443676981" sldId="318"/>
        </pc:sldMkLst>
      </pc:sldChg>
      <pc:sldChg chg="new">
        <pc:chgData name="ゲスト ユーザー" userId="S::urn:spo:anon#6f02d8ffc411f147baf61eca62be425ff98560fa190ec88d6e406a118864f19e::" providerId="AD" clId="Web-{0CECAD46-EED0-83F1-E8E4-C4461D929059}" dt="2023-06-14T06:33:33.055" v="3"/>
        <pc:sldMkLst>
          <pc:docMk/>
          <pc:sldMk cId="958108689" sldId="319"/>
        </pc:sldMkLst>
      </pc:sldChg>
    </pc:docChg>
  </pc:docChgLst>
  <pc:docChgLst>
    <pc:chgData name="ゲスト ユーザー" userId="S::urn:spo:anon#6f02d8ffc411f147baf61eca62be425ff98560fa190ec88d6e406a118864f19e::" providerId="AD" clId="Web-{7CB4FE8D-CD1D-1F7F-A340-A92898445911}"/>
    <pc:docChg chg="modSld">
      <pc:chgData name="ゲスト ユーザー" userId="S::urn:spo:anon#6f02d8ffc411f147baf61eca62be425ff98560fa190ec88d6e406a118864f19e::" providerId="AD" clId="Web-{7CB4FE8D-CD1D-1F7F-A340-A92898445911}" dt="2023-06-14T06:30:11.707" v="36" actId="20577"/>
      <pc:docMkLst>
        <pc:docMk/>
      </pc:docMkLst>
      <pc:sldChg chg="modSp">
        <pc:chgData name="ゲスト ユーザー" userId="S::urn:spo:anon#6f02d8ffc411f147baf61eca62be425ff98560fa190ec88d6e406a118864f19e::" providerId="AD" clId="Web-{7CB4FE8D-CD1D-1F7F-A340-A92898445911}" dt="2023-06-14T06:28:39.674" v="9" actId="1076"/>
        <pc:sldMkLst>
          <pc:docMk/>
          <pc:sldMk cId="2316539657" sldId="272"/>
        </pc:sldMkLst>
        <pc:picChg chg="mod">
          <ac:chgData name="ゲスト ユーザー" userId="S::urn:spo:anon#6f02d8ffc411f147baf61eca62be425ff98560fa190ec88d6e406a118864f19e::" providerId="AD" clId="Web-{7CB4FE8D-CD1D-1F7F-A340-A92898445911}" dt="2023-06-14T06:28:39.674" v="9" actId="1076"/>
          <ac:picMkLst>
            <pc:docMk/>
            <pc:sldMk cId="2316539657" sldId="272"/>
            <ac:picMk id="3" creationId="{4A6895CD-B465-74F7-C9DC-5EAF8909BBFA}"/>
          </ac:picMkLst>
        </pc:picChg>
      </pc:sldChg>
      <pc:sldChg chg="addSp modSp">
        <pc:chgData name="ゲスト ユーザー" userId="S::urn:spo:anon#6f02d8ffc411f147baf61eca62be425ff98560fa190ec88d6e406a118864f19e::" providerId="AD" clId="Web-{7CB4FE8D-CD1D-1F7F-A340-A92898445911}" dt="2023-06-14T06:29:43.034" v="21" actId="1076"/>
        <pc:sldMkLst>
          <pc:docMk/>
          <pc:sldMk cId="250003853" sldId="278"/>
        </pc:sldMkLst>
        <pc:picChg chg="add mod modCrop">
          <ac:chgData name="ゲスト ユーザー" userId="S::urn:spo:anon#6f02d8ffc411f147baf61eca62be425ff98560fa190ec88d6e406a118864f19e::" providerId="AD" clId="Web-{7CB4FE8D-CD1D-1F7F-A340-A92898445911}" dt="2023-06-14T06:29:43.034" v="21" actId="1076"/>
          <ac:picMkLst>
            <pc:docMk/>
            <pc:sldMk cId="250003853" sldId="278"/>
            <ac:picMk id="3" creationId="{4F2E3D1B-9174-4DF9-6154-4AD8315D82DB}"/>
          </ac:picMkLst>
        </pc:picChg>
      </pc:sldChg>
      <pc:sldChg chg="modSp">
        <pc:chgData name="ゲスト ユーザー" userId="S::urn:spo:anon#6f02d8ffc411f147baf61eca62be425ff98560fa190ec88d6e406a118864f19e::" providerId="AD" clId="Web-{7CB4FE8D-CD1D-1F7F-A340-A92898445911}" dt="2023-06-14T06:30:11.707" v="36" actId="20577"/>
        <pc:sldMkLst>
          <pc:docMk/>
          <pc:sldMk cId="1269574634" sldId="285"/>
        </pc:sldMkLst>
        <pc:spChg chg="mod">
          <ac:chgData name="ゲスト ユーザー" userId="S::urn:spo:anon#6f02d8ffc411f147baf61eca62be425ff98560fa190ec88d6e406a118864f19e::" providerId="AD" clId="Web-{7CB4FE8D-CD1D-1F7F-A340-A92898445911}" dt="2023-06-14T06:30:11.707" v="36" actId="20577"/>
          <ac:spMkLst>
            <pc:docMk/>
            <pc:sldMk cId="1269574634" sldId="285"/>
            <ac:spMk id="2" creationId="{E1857271-17E8-A668-C554-CEECB7053458}"/>
          </ac:spMkLst>
        </pc:spChg>
      </pc:sldChg>
      <pc:sldChg chg="modSp">
        <pc:chgData name="ゲスト ユーザー" userId="S::urn:spo:anon#6f02d8ffc411f147baf61eca62be425ff98560fa190ec88d6e406a118864f19e::" providerId="AD" clId="Web-{7CB4FE8D-CD1D-1F7F-A340-A92898445911}" dt="2023-06-14T06:28:44.142" v="10" actId="1076"/>
        <pc:sldMkLst>
          <pc:docMk/>
          <pc:sldMk cId="2538958010" sldId="317"/>
        </pc:sldMkLst>
        <pc:picChg chg="mod">
          <ac:chgData name="ゲスト ユーザー" userId="S::urn:spo:anon#6f02d8ffc411f147baf61eca62be425ff98560fa190ec88d6e406a118864f19e::" providerId="AD" clId="Web-{7CB4FE8D-CD1D-1F7F-A340-A92898445911}" dt="2023-06-14T06:28:44.142" v="10" actId="1076"/>
          <ac:picMkLst>
            <pc:docMk/>
            <pc:sldMk cId="2538958010" sldId="317"/>
            <ac:picMk id="2" creationId="{0CA75BDD-3A35-AEE9-0807-E9BF7FE4C42C}"/>
          </ac:picMkLst>
        </pc:picChg>
      </pc:sldChg>
    </pc:docChg>
  </pc:docChgLst>
  <pc:docChgLst>
    <pc:chgData name="齋藤 清夏" userId="29184dc1-2934-49ea-a953-020d3cae5e85" providerId="ADAL" clId="{7B1A1359-F289-4BD3-8B30-51F8D3130CF8}"/>
    <pc:docChg chg="undo redo custSel addSld delSld modSld sldOrd modMainMaster">
      <pc:chgData name="齋藤 清夏" userId="29184dc1-2934-49ea-a953-020d3cae5e85" providerId="ADAL" clId="{7B1A1359-F289-4BD3-8B30-51F8D3130CF8}" dt="2023-06-26T00:16:45.449" v="2088"/>
      <pc:docMkLst>
        <pc:docMk/>
      </pc:docMkLst>
      <pc:sldChg chg="addSp delSp modSp mod chgLayout">
        <pc:chgData name="齋藤 清夏" userId="29184dc1-2934-49ea-a953-020d3cae5e85" providerId="ADAL" clId="{7B1A1359-F289-4BD3-8B30-51F8D3130CF8}" dt="2023-06-14T07:00:03.852" v="237" actId="6264"/>
        <pc:sldMkLst>
          <pc:docMk/>
          <pc:sldMk cId="3542634926" sldId="256"/>
        </pc:sldMkLst>
        <pc:spChg chg="add del mod ord">
          <ac:chgData name="齋藤 清夏" userId="29184dc1-2934-49ea-a953-020d3cae5e85" providerId="ADAL" clId="{7B1A1359-F289-4BD3-8B30-51F8D3130CF8}" dt="2023-06-14T06:55:23.913" v="215" actId="6264"/>
          <ac:spMkLst>
            <pc:docMk/>
            <pc:sldMk cId="3542634926" sldId="256"/>
            <ac:spMk id="3" creationId="{2DAF4697-6997-07C2-B68D-F2A50C81BA6D}"/>
          </ac:spMkLst>
        </pc:spChg>
        <pc:spChg chg="add del mod ord">
          <ac:chgData name="齋藤 清夏" userId="29184dc1-2934-49ea-a953-020d3cae5e85" providerId="ADAL" clId="{7B1A1359-F289-4BD3-8B30-51F8D3130CF8}" dt="2023-06-14T06:55:23.913" v="215" actId="6264"/>
          <ac:spMkLst>
            <pc:docMk/>
            <pc:sldMk cId="3542634926" sldId="256"/>
            <ac:spMk id="6" creationId="{6FF6F63B-BB8E-7F5A-D6C7-DB94A9DEA4CE}"/>
          </ac:spMkLst>
        </pc:spChg>
        <pc:spChg chg="add del mod ord">
          <ac:chgData name="齋藤 清夏" userId="29184dc1-2934-49ea-a953-020d3cae5e85" providerId="ADAL" clId="{7B1A1359-F289-4BD3-8B30-51F8D3130CF8}" dt="2023-06-14T06:55:24.446" v="216" actId="6264"/>
          <ac:spMkLst>
            <pc:docMk/>
            <pc:sldMk cId="3542634926" sldId="256"/>
            <ac:spMk id="7" creationId="{40B390F2-BA45-2979-5D4A-661956EAF3CF}"/>
          </ac:spMkLst>
        </pc:spChg>
        <pc:spChg chg="add del mod ord">
          <ac:chgData name="齋藤 清夏" userId="29184dc1-2934-49ea-a953-020d3cae5e85" providerId="ADAL" clId="{7B1A1359-F289-4BD3-8B30-51F8D3130CF8}" dt="2023-06-14T06:55:24.446" v="216" actId="6264"/>
          <ac:spMkLst>
            <pc:docMk/>
            <pc:sldMk cId="3542634926" sldId="256"/>
            <ac:spMk id="8" creationId="{9834185D-3B62-34AC-0EAB-64B20D2106E8}"/>
          </ac:spMkLst>
        </pc:spChg>
        <pc:spChg chg="add del mod ord">
          <ac:chgData name="齋藤 清夏" userId="29184dc1-2934-49ea-a953-020d3cae5e85" providerId="ADAL" clId="{7B1A1359-F289-4BD3-8B30-51F8D3130CF8}" dt="2023-06-14T06:55:40.285" v="220" actId="6264"/>
          <ac:spMkLst>
            <pc:docMk/>
            <pc:sldMk cId="3542634926" sldId="256"/>
            <ac:spMk id="10" creationId="{F35C6F8D-ACDE-3C8D-0A84-8F98DD4DF224}"/>
          </ac:spMkLst>
        </pc:spChg>
        <pc:spChg chg="add del mod ord">
          <ac:chgData name="齋藤 清夏" userId="29184dc1-2934-49ea-a953-020d3cae5e85" providerId="ADAL" clId="{7B1A1359-F289-4BD3-8B30-51F8D3130CF8}" dt="2023-06-14T06:55:40.285" v="220" actId="6264"/>
          <ac:spMkLst>
            <pc:docMk/>
            <pc:sldMk cId="3542634926" sldId="256"/>
            <ac:spMk id="11" creationId="{9F8E5627-FE19-4F6C-6566-24876692E712}"/>
          </ac:spMkLst>
        </pc:spChg>
        <pc:spChg chg="add del mod ord">
          <ac:chgData name="齋藤 清夏" userId="29184dc1-2934-49ea-a953-020d3cae5e85" providerId="ADAL" clId="{7B1A1359-F289-4BD3-8B30-51F8D3130CF8}" dt="2023-06-14T06:58:00.793" v="234" actId="6264"/>
          <ac:spMkLst>
            <pc:docMk/>
            <pc:sldMk cId="3542634926" sldId="256"/>
            <ac:spMk id="12" creationId="{5AD168B2-8DE6-F902-42CC-A085195AF835}"/>
          </ac:spMkLst>
        </pc:spChg>
        <pc:spChg chg="add del mod ord">
          <ac:chgData name="齋藤 清夏" userId="29184dc1-2934-49ea-a953-020d3cae5e85" providerId="ADAL" clId="{7B1A1359-F289-4BD3-8B30-51F8D3130CF8}" dt="2023-06-14T06:58:00.793" v="234" actId="6264"/>
          <ac:spMkLst>
            <pc:docMk/>
            <pc:sldMk cId="3542634926" sldId="256"/>
            <ac:spMk id="13" creationId="{6456C9F9-8F9E-7F97-2EA1-8673D529056A}"/>
          </ac:spMkLst>
        </pc:spChg>
      </pc:sldChg>
      <pc:sldChg chg="modSp mod">
        <pc:chgData name="齋藤 清夏" userId="29184dc1-2934-49ea-a953-020d3cae5e85" providerId="ADAL" clId="{7B1A1359-F289-4BD3-8B30-51F8D3130CF8}" dt="2023-06-14T07:03:19.487" v="261" actId="20577"/>
        <pc:sldMkLst>
          <pc:docMk/>
          <pc:sldMk cId="1371867609" sldId="257"/>
        </pc:sldMkLst>
        <pc:spChg chg="mod">
          <ac:chgData name="齋藤 清夏" userId="29184dc1-2934-49ea-a953-020d3cae5e85" providerId="ADAL" clId="{7B1A1359-F289-4BD3-8B30-51F8D3130CF8}" dt="2023-06-14T07:03:19.487" v="261" actId="20577"/>
          <ac:spMkLst>
            <pc:docMk/>
            <pc:sldMk cId="1371867609" sldId="257"/>
            <ac:spMk id="3" creationId="{0D073CE5-743A-72A0-9775-DB3CC0BC871A}"/>
          </ac:spMkLst>
        </pc:spChg>
      </pc:sldChg>
      <pc:sldChg chg="addSp delSp modSp del mod">
        <pc:chgData name="齋藤 清夏" userId="29184dc1-2934-49ea-a953-020d3cae5e85" providerId="ADAL" clId="{7B1A1359-F289-4BD3-8B30-51F8D3130CF8}" dt="2023-06-26T00:16:11.630" v="2081" actId="2696"/>
        <pc:sldMkLst>
          <pc:docMk/>
          <pc:sldMk cId="2029653861" sldId="258"/>
        </pc:sldMkLst>
        <pc:spChg chg="add del mod">
          <ac:chgData name="齋藤 清夏" userId="29184dc1-2934-49ea-a953-020d3cae5e85" providerId="ADAL" clId="{7B1A1359-F289-4BD3-8B30-51F8D3130CF8}" dt="2023-06-26T00:16:03.497" v="2080" actId="478"/>
          <ac:spMkLst>
            <pc:docMk/>
            <pc:sldMk cId="2029653861" sldId="258"/>
            <ac:spMk id="2" creationId="{E1A377DC-1CBC-88B8-D113-6095F0AF3C75}"/>
          </ac:spMkLst>
        </pc:spChg>
        <pc:spChg chg="mod">
          <ac:chgData name="齋藤 清夏" userId="29184dc1-2934-49ea-a953-020d3cae5e85" providerId="ADAL" clId="{7B1A1359-F289-4BD3-8B30-51F8D3130CF8}" dt="2023-06-14T07:03:13.790" v="259" actId="20577"/>
          <ac:spMkLst>
            <pc:docMk/>
            <pc:sldMk cId="2029653861" sldId="258"/>
            <ac:spMk id="4" creationId="{949E0088-A2F6-2D70-5EBC-0D64FF25843B}"/>
          </ac:spMkLst>
        </pc:spChg>
        <pc:spChg chg="del mod">
          <ac:chgData name="齋藤 清夏" userId="29184dc1-2934-49ea-a953-020d3cae5e85" providerId="ADAL" clId="{7B1A1359-F289-4BD3-8B30-51F8D3130CF8}" dt="2023-06-26T00:16:01.872" v="2079" actId="478"/>
          <ac:spMkLst>
            <pc:docMk/>
            <pc:sldMk cId="2029653861" sldId="258"/>
            <ac:spMk id="13" creationId="{186C3AE3-FECB-06D0-8386-8125CC3BE698}"/>
          </ac:spMkLst>
        </pc:spChg>
      </pc:sldChg>
      <pc:sldChg chg="modSp mod">
        <pc:chgData name="齋藤 清夏" userId="29184dc1-2934-49ea-a953-020d3cae5e85" providerId="ADAL" clId="{7B1A1359-F289-4BD3-8B30-51F8D3130CF8}" dt="2023-06-16T06:03:49.795" v="1303" actId="20577"/>
        <pc:sldMkLst>
          <pc:docMk/>
          <pc:sldMk cId="2836713669" sldId="259"/>
        </pc:sldMkLst>
        <pc:spChg chg="mod">
          <ac:chgData name="齋藤 清夏" userId="29184dc1-2934-49ea-a953-020d3cae5e85" providerId="ADAL" clId="{7B1A1359-F289-4BD3-8B30-51F8D3130CF8}" dt="2023-06-16T06:03:49.795" v="1303" actId="20577"/>
          <ac:spMkLst>
            <pc:docMk/>
            <pc:sldMk cId="2836713669" sldId="259"/>
            <ac:spMk id="3" creationId="{2ED2A057-53C4-A402-1FEE-7809B0BECBD9}"/>
          </ac:spMkLst>
        </pc:spChg>
        <pc:spChg chg="mod">
          <ac:chgData name="齋藤 清夏" userId="29184dc1-2934-49ea-a953-020d3cae5e85" providerId="ADAL" clId="{7B1A1359-F289-4BD3-8B30-51F8D3130CF8}" dt="2023-06-14T07:03:24.299" v="263" actId="20577"/>
          <ac:spMkLst>
            <pc:docMk/>
            <pc:sldMk cId="2836713669" sldId="259"/>
            <ac:spMk id="4" creationId="{0B137F95-D6CA-CB0C-6170-3359B9E32826}"/>
          </ac:spMkLst>
        </pc:spChg>
      </pc:sldChg>
      <pc:sldChg chg="modSp mod">
        <pc:chgData name="齋藤 清夏" userId="29184dc1-2934-49ea-a953-020d3cae5e85" providerId="ADAL" clId="{7B1A1359-F289-4BD3-8B30-51F8D3130CF8}" dt="2023-06-14T07:03:29.049" v="265" actId="20577"/>
        <pc:sldMkLst>
          <pc:docMk/>
          <pc:sldMk cId="2800205063" sldId="260"/>
        </pc:sldMkLst>
        <pc:spChg chg="mod">
          <ac:chgData name="齋藤 清夏" userId="29184dc1-2934-49ea-a953-020d3cae5e85" providerId="ADAL" clId="{7B1A1359-F289-4BD3-8B30-51F8D3130CF8}" dt="2023-06-14T07:03:29.049" v="265" actId="20577"/>
          <ac:spMkLst>
            <pc:docMk/>
            <pc:sldMk cId="2800205063" sldId="260"/>
            <ac:spMk id="3" creationId="{EB08079F-2F59-AD5F-A8D3-CF3B76FFCA4B}"/>
          </ac:spMkLst>
        </pc:spChg>
      </pc:sldChg>
      <pc:sldChg chg="modSp mod">
        <pc:chgData name="齋藤 清夏" userId="29184dc1-2934-49ea-a953-020d3cae5e85" providerId="ADAL" clId="{7B1A1359-F289-4BD3-8B30-51F8D3130CF8}" dt="2023-06-14T07:15:06.533" v="1101" actId="404"/>
        <pc:sldMkLst>
          <pc:docMk/>
          <pc:sldMk cId="357500955" sldId="261"/>
        </pc:sldMkLst>
        <pc:spChg chg="mod">
          <ac:chgData name="齋藤 清夏" userId="29184dc1-2934-49ea-a953-020d3cae5e85" providerId="ADAL" clId="{7B1A1359-F289-4BD3-8B30-51F8D3130CF8}" dt="2023-06-14T07:15:06.533" v="1101" actId="404"/>
          <ac:spMkLst>
            <pc:docMk/>
            <pc:sldMk cId="357500955" sldId="261"/>
            <ac:spMk id="2" creationId="{630734CC-CBB3-020F-DF1F-B94B17DC2E76}"/>
          </ac:spMkLst>
        </pc:spChg>
        <pc:spChg chg="mod">
          <ac:chgData name="齋藤 清夏" userId="29184dc1-2934-49ea-a953-020d3cae5e85" providerId="ADAL" clId="{7B1A1359-F289-4BD3-8B30-51F8D3130CF8}" dt="2023-06-14T07:03:36.226" v="267" actId="20577"/>
          <ac:spMkLst>
            <pc:docMk/>
            <pc:sldMk cId="357500955" sldId="261"/>
            <ac:spMk id="4" creationId="{24701997-F2AA-58B7-4A67-38D96283D16A}"/>
          </ac:spMkLst>
        </pc:spChg>
      </pc:sldChg>
      <pc:sldChg chg="modSp mod">
        <pc:chgData name="齋藤 清夏" userId="29184dc1-2934-49ea-a953-020d3cae5e85" providerId="ADAL" clId="{7B1A1359-F289-4BD3-8B30-51F8D3130CF8}" dt="2023-06-19T04:06:55.729" v="1784" actId="20577"/>
        <pc:sldMkLst>
          <pc:docMk/>
          <pc:sldMk cId="3746712037" sldId="264"/>
        </pc:sldMkLst>
        <pc:spChg chg="mod">
          <ac:chgData name="齋藤 清夏" userId="29184dc1-2934-49ea-a953-020d3cae5e85" providerId="ADAL" clId="{7B1A1359-F289-4BD3-8B30-51F8D3130CF8}" dt="2023-06-14T07:07:58.011" v="375" actId="20577"/>
          <ac:spMkLst>
            <pc:docMk/>
            <pc:sldMk cId="3746712037" sldId="264"/>
            <ac:spMk id="8" creationId="{D02E7322-7480-EE17-4828-0A9DA09CFF0E}"/>
          </ac:spMkLst>
        </pc:spChg>
        <pc:spChg chg="mod">
          <ac:chgData name="齋藤 清夏" userId="29184dc1-2934-49ea-a953-020d3cae5e85" providerId="ADAL" clId="{7B1A1359-F289-4BD3-8B30-51F8D3130CF8}" dt="2023-06-19T04:06:55.729" v="1784" actId="20577"/>
          <ac:spMkLst>
            <pc:docMk/>
            <pc:sldMk cId="3746712037" sldId="264"/>
            <ac:spMk id="14" creationId="{4E7C335E-48D8-88D4-AE53-7FA16C42E1B3}"/>
          </ac:spMkLst>
        </pc:spChg>
      </pc:sldChg>
      <pc:sldChg chg="modSp mod">
        <pc:chgData name="齋藤 清夏" userId="29184dc1-2934-49ea-a953-020d3cae5e85" providerId="ADAL" clId="{7B1A1359-F289-4BD3-8B30-51F8D3130CF8}" dt="2023-06-14T07:08:03.195" v="378" actId="20577"/>
        <pc:sldMkLst>
          <pc:docMk/>
          <pc:sldMk cId="2884030495" sldId="265"/>
        </pc:sldMkLst>
        <pc:spChg chg="mod">
          <ac:chgData name="齋藤 清夏" userId="29184dc1-2934-49ea-a953-020d3cae5e85" providerId="ADAL" clId="{7B1A1359-F289-4BD3-8B30-51F8D3130CF8}" dt="2023-06-14T07:08:03.195" v="378" actId="20577"/>
          <ac:spMkLst>
            <pc:docMk/>
            <pc:sldMk cId="2884030495" sldId="265"/>
            <ac:spMk id="7" creationId="{438D23D1-ACCF-CBD2-CDA2-7C45D5040186}"/>
          </ac:spMkLst>
        </pc:spChg>
      </pc:sldChg>
      <pc:sldChg chg="addSp delSp modSp mod">
        <pc:chgData name="齋藤 清夏" userId="29184dc1-2934-49ea-a953-020d3cae5e85" providerId="ADAL" clId="{7B1A1359-F289-4BD3-8B30-51F8D3130CF8}" dt="2023-06-14T07:08:10.003" v="380" actId="20577"/>
        <pc:sldMkLst>
          <pc:docMk/>
          <pc:sldMk cId="2348821971" sldId="266"/>
        </pc:sldMkLst>
        <pc:spChg chg="mod">
          <ac:chgData name="齋藤 清夏" userId="29184dc1-2934-49ea-a953-020d3cae5e85" providerId="ADAL" clId="{7B1A1359-F289-4BD3-8B30-51F8D3130CF8}" dt="2023-06-14T07:08:10.003" v="380" actId="20577"/>
          <ac:spMkLst>
            <pc:docMk/>
            <pc:sldMk cId="2348821971" sldId="266"/>
            <ac:spMk id="4" creationId="{513FEE5C-4E70-DDDB-3613-E376F2D410D3}"/>
          </ac:spMkLst>
        </pc:spChg>
        <pc:picChg chg="add del mod">
          <ac:chgData name="齋藤 清夏" userId="29184dc1-2934-49ea-a953-020d3cae5e85" providerId="ADAL" clId="{7B1A1359-F289-4BD3-8B30-51F8D3130CF8}" dt="2023-06-14T05:15:45.761" v="103" actId="478"/>
          <ac:picMkLst>
            <pc:docMk/>
            <pc:sldMk cId="2348821971" sldId="266"/>
            <ac:picMk id="4" creationId="{C240C911-93A4-86F4-40C7-03141CF9031F}"/>
          </ac:picMkLst>
        </pc:picChg>
        <pc:picChg chg="add del mod">
          <ac:chgData name="齋藤 清夏" userId="29184dc1-2934-49ea-a953-020d3cae5e85" providerId="ADAL" clId="{7B1A1359-F289-4BD3-8B30-51F8D3130CF8}" dt="2023-06-14T05:16:22.495" v="107" actId="478"/>
          <ac:picMkLst>
            <pc:docMk/>
            <pc:sldMk cId="2348821971" sldId="266"/>
            <ac:picMk id="6" creationId="{CAA0EA9E-4829-9719-8355-6AD6752FD93A}"/>
          </ac:picMkLst>
        </pc:picChg>
      </pc:sldChg>
      <pc:sldChg chg="modSp mod">
        <pc:chgData name="齋藤 清夏" userId="29184dc1-2934-49ea-a953-020d3cae5e85" providerId="ADAL" clId="{7B1A1359-F289-4BD3-8B30-51F8D3130CF8}" dt="2023-06-14T07:08:21.568" v="388" actId="20577"/>
        <pc:sldMkLst>
          <pc:docMk/>
          <pc:sldMk cId="4001951123" sldId="267"/>
        </pc:sldMkLst>
        <pc:spChg chg="mod">
          <ac:chgData name="齋藤 清夏" userId="29184dc1-2934-49ea-a953-020d3cae5e85" providerId="ADAL" clId="{7B1A1359-F289-4BD3-8B30-51F8D3130CF8}" dt="2023-06-14T07:08:21.568" v="388" actId="20577"/>
          <ac:spMkLst>
            <pc:docMk/>
            <pc:sldMk cId="4001951123" sldId="267"/>
            <ac:spMk id="4" creationId="{58215369-E509-E089-D368-8E95C84913D6}"/>
          </ac:spMkLst>
        </pc:spChg>
      </pc:sldChg>
      <pc:sldChg chg="modSp mod">
        <pc:chgData name="齋藤 清夏" userId="29184dc1-2934-49ea-a953-020d3cae5e85" providerId="ADAL" clId="{7B1A1359-F289-4BD3-8B30-51F8D3130CF8}" dt="2023-06-14T07:08:26.775" v="392" actId="20577"/>
        <pc:sldMkLst>
          <pc:docMk/>
          <pc:sldMk cId="2075117001" sldId="269"/>
        </pc:sldMkLst>
        <pc:spChg chg="mod">
          <ac:chgData name="齋藤 清夏" userId="29184dc1-2934-49ea-a953-020d3cae5e85" providerId="ADAL" clId="{7B1A1359-F289-4BD3-8B30-51F8D3130CF8}" dt="2023-06-14T07:08:26.775" v="392" actId="20577"/>
          <ac:spMkLst>
            <pc:docMk/>
            <pc:sldMk cId="2075117001" sldId="269"/>
            <ac:spMk id="11" creationId="{45641D06-613E-9944-765D-794E8ECD5DD6}"/>
          </ac:spMkLst>
        </pc:spChg>
      </pc:sldChg>
      <pc:sldChg chg="addSp delSp modSp mod">
        <pc:chgData name="齋藤 清夏" userId="29184dc1-2934-49ea-a953-020d3cae5e85" providerId="ADAL" clId="{7B1A1359-F289-4BD3-8B30-51F8D3130CF8}" dt="2023-06-16T06:04:34.530" v="1312" actId="1076"/>
        <pc:sldMkLst>
          <pc:docMk/>
          <pc:sldMk cId="1195159944" sldId="270"/>
        </pc:sldMkLst>
        <pc:spChg chg="mod">
          <ac:chgData name="齋藤 清夏" userId="29184dc1-2934-49ea-a953-020d3cae5e85" providerId="ADAL" clId="{7B1A1359-F289-4BD3-8B30-51F8D3130CF8}" dt="2023-06-14T07:08:29.392" v="394" actId="20577"/>
          <ac:spMkLst>
            <pc:docMk/>
            <pc:sldMk cId="1195159944" sldId="270"/>
            <ac:spMk id="4" creationId="{2EB34484-6066-07DB-EB9E-1E9B9692F397}"/>
          </ac:spMkLst>
        </pc:spChg>
        <pc:spChg chg="add del mod">
          <ac:chgData name="齋藤 清夏" userId="29184dc1-2934-49ea-a953-020d3cae5e85" providerId="ADAL" clId="{7B1A1359-F289-4BD3-8B30-51F8D3130CF8}" dt="2023-06-16T05:51:54.619" v="1273" actId="478"/>
          <ac:spMkLst>
            <pc:docMk/>
            <pc:sldMk cId="1195159944" sldId="270"/>
            <ac:spMk id="7" creationId="{8A2DD89E-3D63-AA78-DFB7-35B9231265F8}"/>
          </ac:spMkLst>
        </pc:spChg>
        <pc:spChg chg="add del">
          <ac:chgData name="齋藤 清夏" userId="29184dc1-2934-49ea-a953-020d3cae5e85" providerId="ADAL" clId="{7B1A1359-F289-4BD3-8B30-51F8D3130CF8}" dt="2023-06-16T05:55:03.680" v="1275" actId="478"/>
          <ac:spMkLst>
            <pc:docMk/>
            <pc:sldMk cId="1195159944" sldId="270"/>
            <ac:spMk id="10" creationId="{F2DF3A22-F0FD-DD69-0A2C-936F80AAE2B3}"/>
          </ac:spMkLst>
        </pc:spChg>
        <pc:picChg chg="add mod">
          <ac:chgData name="齋藤 清夏" userId="29184dc1-2934-49ea-a953-020d3cae5e85" providerId="ADAL" clId="{7B1A1359-F289-4BD3-8B30-51F8D3130CF8}" dt="2023-06-16T06:04:34.530" v="1312" actId="1076"/>
          <ac:picMkLst>
            <pc:docMk/>
            <pc:sldMk cId="1195159944" sldId="270"/>
            <ac:picMk id="12" creationId="{4B378BE1-19E3-B5EB-EE54-7F86D5932449}"/>
          </ac:picMkLst>
        </pc:picChg>
        <pc:picChg chg="add mod">
          <ac:chgData name="齋藤 清夏" userId="29184dc1-2934-49ea-a953-020d3cae5e85" providerId="ADAL" clId="{7B1A1359-F289-4BD3-8B30-51F8D3130CF8}" dt="2023-06-16T06:04:32.802" v="1311" actId="1076"/>
          <ac:picMkLst>
            <pc:docMk/>
            <pc:sldMk cId="1195159944" sldId="270"/>
            <ac:picMk id="14" creationId="{B7EC712C-2B4A-87A2-3F33-E5D140F40DDD}"/>
          </ac:picMkLst>
        </pc:picChg>
        <pc:picChg chg="add mod">
          <ac:chgData name="齋藤 清夏" userId="29184dc1-2934-49ea-a953-020d3cae5e85" providerId="ADAL" clId="{7B1A1359-F289-4BD3-8B30-51F8D3130CF8}" dt="2023-06-16T06:04:31.644" v="1310" actId="1076"/>
          <ac:picMkLst>
            <pc:docMk/>
            <pc:sldMk cId="1195159944" sldId="270"/>
            <ac:picMk id="16" creationId="{FCC65C60-25B4-9EB3-DE5D-C64986C7AD7B}"/>
          </ac:picMkLst>
        </pc:picChg>
      </pc:sldChg>
      <pc:sldChg chg="modSp mod">
        <pc:chgData name="齋藤 清夏" userId="29184dc1-2934-49ea-a953-020d3cae5e85" providerId="ADAL" clId="{7B1A1359-F289-4BD3-8B30-51F8D3130CF8}" dt="2023-06-14T07:08:32.005" v="396" actId="20577"/>
        <pc:sldMkLst>
          <pc:docMk/>
          <pc:sldMk cId="2040807543" sldId="271"/>
        </pc:sldMkLst>
        <pc:spChg chg="mod">
          <ac:chgData name="齋藤 清夏" userId="29184dc1-2934-49ea-a953-020d3cae5e85" providerId="ADAL" clId="{7B1A1359-F289-4BD3-8B30-51F8D3130CF8}" dt="2023-06-14T07:08:32.005" v="396" actId="20577"/>
          <ac:spMkLst>
            <pc:docMk/>
            <pc:sldMk cId="2040807543" sldId="271"/>
            <ac:spMk id="5" creationId="{10ED7949-852A-68EE-312D-0D04758B0BA7}"/>
          </ac:spMkLst>
        </pc:spChg>
      </pc:sldChg>
      <pc:sldChg chg="modSp del mod">
        <pc:chgData name="齋藤 清夏" userId="29184dc1-2934-49ea-a953-020d3cae5e85" providerId="ADAL" clId="{7B1A1359-F289-4BD3-8B30-51F8D3130CF8}" dt="2023-06-16T06:43:40.483" v="1774" actId="47"/>
        <pc:sldMkLst>
          <pc:docMk/>
          <pc:sldMk cId="2316539657" sldId="272"/>
        </pc:sldMkLst>
        <pc:spChg chg="mod">
          <ac:chgData name="齋藤 清夏" userId="29184dc1-2934-49ea-a953-020d3cae5e85" providerId="ADAL" clId="{7B1A1359-F289-4BD3-8B30-51F8D3130CF8}" dt="2023-06-14T07:08:44.885" v="406" actId="20577"/>
          <ac:spMkLst>
            <pc:docMk/>
            <pc:sldMk cId="2316539657" sldId="272"/>
            <ac:spMk id="5" creationId="{BA1F0E3B-2897-2278-AF7B-A601ADD18E9E}"/>
          </ac:spMkLst>
        </pc:spChg>
        <pc:picChg chg="mod">
          <ac:chgData name="齋藤 清夏" userId="29184dc1-2934-49ea-a953-020d3cae5e85" providerId="ADAL" clId="{7B1A1359-F289-4BD3-8B30-51F8D3130CF8}" dt="2023-06-16T06:33:27.677" v="1718" actId="1076"/>
          <ac:picMkLst>
            <pc:docMk/>
            <pc:sldMk cId="2316539657" sldId="272"/>
            <ac:picMk id="3" creationId="{4A6895CD-B465-74F7-C9DC-5EAF8909BBFA}"/>
          </ac:picMkLst>
        </pc:picChg>
      </pc:sldChg>
      <pc:sldChg chg="delSp mod">
        <pc:chgData name="齋藤 清夏" userId="29184dc1-2934-49ea-a953-020d3cae5e85" providerId="ADAL" clId="{7B1A1359-F289-4BD3-8B30-51F8D3130CF8}" dt="2023-06-14T07:06:13.729" v="313" actId="478"/>
        <pc:sldMkLst>
          <pc:docMk/>
          <pc:sldMk cId="2031396302" sldId="273"/>
        </pc:sldMkLst>
        <pc:spChg chg="del">
          <ac:chgData name="齋藤 清夏" userId="29184dc1-2934-49ea-a953-020d3cae5e85" providerId="ADAL" clId="{7B1A1359-F289-4BD3-8B30-51F8D3130CF8}" dt="2023-06-14T07:06:13.729" v="313" actId="478"/>
          <ac:spMkLst>
            <pc:docMk/>
            <pc:sldMk cId="2031396302" sldId="273"/>
            <ac:spMk id="4" creationId="{C60EEFC4-FB4F-9D92-9CDB-61A9B5FC60AB}"/>
          </ac:spMkLst>
        </pc:spChg>
      </pc:sldChg>
      <pc:sldChg chg="addSp modSp mod">
        <pc:chgData name="齋藤 清夏" userId="29184dc1-2934-49ea-a953-020d3cae5e85" providerId="ADAL" clId="{7B1A1359-F289-4BD3-8B30-51F8D3130CF8}" dt="2023-06-14T07:08:49.756" v="410" actId="20577"/>
        <pc:sldMkLst>
          <pc:docMk/>
          <pc:sldMk cId="3431855029" sldId="276"/>
        </pc:sldMkLst>
        <pc:spChg chg="add mod">
          <ac:chgData name="齋藤 清夏" userId="29184dc1-2934-49ea-a953-020d3cae5e85" providerId="ADAL" clId="{7B1A1359-F289-4BD3-8B30-51F8D3130CF8}" dt="2023-06-14T05:19:13.340" v="117" actId="1076"/>
          <ac:spMkLst>
            <pc:docMk/>
            <pc:sldMk cId="3431855029" sldId="276"/>
            <ac:spMk id="2" creationId="{B9B77DBD-6D2F-EFD9-D3FC-5D00B6655DA2}"/>
          </ac:spMkLst>
        </pc:spChg>
        <pc:spChg chg="add mod">
          <ac:chgData name="齋藤 清夏" userId="29184dc1-2934-49ea-a953-020d3cae5e85" providerId="ADAL" clId="{7B1A1359-F289-4BD3-8B30-51F8D3130CF8}" dt="2023-06-14T05:19:29.876" v="164" actId="1076"/>
          <ac:spMkLst>
            <pc:docMk/>
            <pc:sldMk cId="3431855029" sldId="276"/>
            <ac:spMk id="4" creationId="{432260B3-62C2-4DA0-EFDF-9F02E69D101E}"/>
          </ac:spMkLst>
        </pc:spChg>
        <pc:spChg chg="mod">
          <ac:chgData name="齋藤 清夏" userId="29184dc1-2934-49ea-a953-020d3cae5e85" providerId="ADAL" clId="{7B1A1359-F289-4BD3-8B30-51F8D3130CF8}" dt="2023-06-14T07:08:49.756" v="410" actId="20577"/>
          <ac:spMkLst>
            <pc:docMk/>
            <pc:sldMk cId="3431855029" sldId="276"/>
            <ac:spMk id="6" creationId="{2F90CA28-0A5F-8451-11DC-5C98464FD22D}"/>
          </ac:spMkLst>
        </pc:spChg>
        <pc:picChg chg="mod modCrop">
          <ac:chgData name="齋藤 清夏" userId="29184dc1-2934-49ea-a953-020d3cae5e85" providerId="ADAL" clId="{7B1A1359-F289-4BD3-8B30-51F8D3130CF8}" dt="2023-06-14T05:18:59.036" v="113" actId="1076"/>
          <ac:picMkLst>
            <pc:docMk/>
            <pc:sldMk cId="3431855029" sldId="276"/>
            <ac:picMk id="3" creationId="{2E22C326-B04B-94E0-F1E5-98990429AE5E}"/>
          </ac:picMkLst>
        </pc:picChg>
      </pc:sldChg>
      <pc:sldChg chg="modSp mod">
        <pc:chgData name="齋藤 清夏" userId="29184dc1-2934-49ea-a953-020d3cae5e85" providerId="ADAL" clId="{7B1A1359-F289-4BD3-8B30-51F8D3130CF8}" dt="2023-06-14T07:08:53.441" v="412" actId="20577"/>
        <pc:sldMkLst>
          <pc:docMk/>
          <pc:sldMk cId="1514268580" sldId="277"/>
        </pc:sldMkLst>
        <pc:spChg chg="mod">
          <ac:chgData name="齋藤 清夏" userId="29184dc1-2934-49ea-a953-020d3cae5e85" providerId="ADAL" clId="{7B1A1359-F289-4BD3-8B30-51F8D3130CF8}" dt="2023-06-14T07:08:53.441" v="412" actId="20577"/>
          <ac:spMkLst>
            <pc:docMk/>
            <pc:sldMk cId="1514268580" sldId="277"/>
            <ac:spMk id="4" creationId="{912FA26D-DDA9-F827-0F3A-F8630913627F}"/>
          </ac:spMkLst>
        </pc:spChg>
        <pc:picChg chg="mod modCrop">
          <ac:chgData name="齋藤 清夏" userId="29184dc1-2934-49ea-a953-020d3cae5e85" providerId="ADAL" clId="{7B1A1359-F289-4BD3-8B30-51F8D3130CF8}" dt="2023-06-14T05:30:54.195" v="206" actId="1076"/>
          <ac:picMkLst>
            <pc:docMk/>
            <pc:sldMk cId="1514268580" sldId="277"/>
            <ac:picMk id="3" creationId="{9B28B022-3686-2EBE-BBA2-7E79CF87C140}"/>
          </ac:picMkLst>
        </pc:picChg>
      </pc:sldChg>
      <pc:sldChg chg="addSp delSp modSp mod">
        <pc:chgData name="齋藤 清夏" userId="29184dc1-2934-49ea-a953-020d3cae5e85" providerId="ADAL" clId="{7B1A1359-F289-4BD3-8B30-51F8D3130CF8}" dt="2023-06-14T07:08:55.819" v="414" actId="20577"/>
        <pc:sldMkLst>
          <pc:docMk/>
          <pc:sldMk cId="250003853" sldId="278"/>
        </pc:sldMkLst>
        <pc:spChg chg="add mod">
          <ac:chgData name="齋藤 清夏" userId="29184dc1-2934-49ea-a953-020d3cae5e85" providerId="ADAL" clId="{7B1A1359-F289-4BD3-8B30-51F8D3130CF8}" dt="2023-06-14T05:20:24.246" v="186" actId="164"/>
          <ac:spMkLst>
            <pc:docMk/>
            <pc:sldMk cId="250003853" sldId="278"/>
            <ac:spMk id="2" creationId="{8EDDB67F-5F72-556E-5A0E-2C2F31F022FF}"/>
          </ac:spMkLst>
        </pc:spChg>
        <pc:spChg chg="add mod">
          <ac:chgData name="齋藤 清夏" userId="29184dc1-2934-49ea-a953-020d3cae5e85" providerId="ADAL" clId="{7B1A1359-F289-4BD3-8B30-51F8D3130CF8}" dt="2023-06-14T05:20:24.246" v="186" actId="164"/>
          <ac:spMkLst>
            <pc:docMk/>
            <pc:sldMk cId="250003853" sldId="278"/>
            <ac:spMk id="4" creationId="{0EF377A8-02FE-B62F-CB00-9E3FA3197D0D}"/>
          </ac:spMkLst>
        </pc:spChg>
        <pc:spChg chg="mod">
          <ac:chgData name="齋藤 清夏" userId="29184dc1-2934-49ea-a953-020d3cae5e85" providerId="ADAL" clId="{7B1A1359-F289-4BD3-8B30-51F8D3130CF8}" dt="2023-06-14T07:08:55.819" v="414" actId="20577"/>
          <ac:spMkLst>
            <pc:docMk/>
            <pc:sldMk cId="250003853" sldId="278"/>
            <ac:spMk id="7" creationId="{C44254A7-B220-0276-560A-1BDAD17826D0}"/>
          </ac:spMkLst>
        </pc:spChg>
        <pc:grpChg chg="add mod">
          <ac:chgData name="齋藤 清夏" userId="29184dc1-2934-49ea-a953-020d3cae5e85" providerId="ADAL" clId="{7B1A1359-F289-4BD3-8B30-51F8D3130CF8}" dt="2023-06-14T05:20:24.246" v="186" actId="164"/>
          <ac:grpSpMkLst>
            <pc:docMk/>
            <pc:sldMk cId="250003853" sldId="278"/>
            <ac:grpSpMk id="5" creationId="{7DF53FCA-AC11-7D39-B660-5657A1013948}"/>
          </ac:grpSpMkLst>
        </pc:grpChg>
        <pc:picChg chg="mod">
          <ac:chgData name="齋藤 清夏" userId="29184dc1-2934-49ea-a953-020d3cae5e85" providerId="ADAL" clId="{7B1A1359-F289-4BD3-8B30-51F8D3130CF8}" dt="2023-06-14T07:06:01.296" v="309" actId="1076"/>
          <ac:picMkLst>
            <pc:docMk/>
            <pc:sldMk cId="250003853" sldId="278"/>
            <ac:picMk id="3" creationId="{4F2E3D1B-9174-4DF9-6154-4AD8315D82DB}"/>
          </ac:picMkLst>
        </pc:picChg>
        <pc:picChg chg="del">
          <ac:chgData name="齋藤 清夏" userId="29184dc1-2934-49ea-a953-020d3cae5e85" providerId="ADAL" clId="{7B1A1359-F289-4BD3-8B30-51F8D3130CF8}" dt="2023-06-14T05:19:43.891" v="165" actId="478"/>
          <ac:picMkLst>
            <pc:docMk/>
            <pc:sldMk cId="250003853" sldId="278"/>
            <ac:picMk id="3" creationId="{EBBB53E7-3721-50AF-A426-8B5DC425345F}"/>
          </ac:picMkLst>
        </pc:picChg>
      </pc:sldChg>
      <pc:sldChg chg="addSp modSp mod">
        <pc:chgData name="齋藤 清夏" userId="29184dc1-2934-49ea-a953-020d3cae5e85" providerId="ADAL" clId="{7B1A1359-F289-4BD3-8B30-51F8D3130CF8}" dt="2023-06-14T07:08:58.541" v="416" actId="20577"/>
        <pc:sldMkLst>
          <pc:docMk/>
          <pc:sldMk cId="2323896552" sldId="279"/>
        </pc:sldMkLst>
        <pc:spChg chg="mod">
          <ac:chgData name="齋藤 清夏" userId="29184dc1-2934-49ea-a953-020d3cae5e85" providerId="ADAL" clId="{7B1A1359-F289-4BD3-8B30-51F8D3130CF8}" dt="2023-06-14T07:08:58.541" v="416" actId="20577"/>
          <ac:spMkLst>
            <pc:docMk/>
            <pc:sldMk cId="2323896552" sldId="279"/>
            <ac:spMk id="3" creationId="{B72A7E96-9549-0E63-871D-D318E9F35DE7}"/>
          </ac:spMkLst>
        </pc:spChg>
        <pc:spChg chg="mod">
          <ac:chgData name="齋藤 清夏" userId="29184dc1-2934-49ea-a953-020d3cae5e85" providerId="ADAL" clId="{7B1A1359-F289-4BD3-8B30-51F8D3130CF8}" dt="2023-06-14T05:20:32.040" v="188"/>
          <ac:spMkLst>
            <pc:docMk/>
            <pc:sldMk cId="2323896552" sldId="279"/>
            <ac:spMk id="5" creationId="{0FD8B503-68A7-1DEF-1B20-B73EC38C3AC9}"/>
          </ac:spMkLst>
        </pc:spChg>
        <pc:spChg chg="mod">
          <ac:chgData name="齋藤 清夏" userId="29184dc1-2934-49ea-a953-020d3cae5e85" providerId="ADAL" clId="{7B1A1359-F289-4BD3-8B30-51F8D3130CF8}" dt="2023-06-14T05:20:39.103" v="204" actId="20577"/>
          <ac:spMkLst>
            <pc:docMk/>
            <pc:sldMk cId="2323896552" sldId="279"/>
            <ac:spMk id="6" creationId="{45F94317-3E47-0F45-5D76-0F1BEEE80F1B}"/>
          </ac:spMkLst>
        </pc:spChg>
        <pc:grpChg chg="add mod">
          <ac:chgData name="齋藤 清夏" userId="29184dc1-2934-49ea-a953-020d3cae5e85" providerId="ADAL" clId="{7B1A1359-F289-4BD3-8B30-51F8D3130CF8}" dt="2023-06-14T05:20:33.124" v="189" actId="1076"/>
          <ac:grpSpMkLst>
            <pc:docMk/>
            <pc:sldMk cId="2323896552" sldId="279"/>
            <ac:grpSpMk id="4" creationId="{58F5B76E-D330-A640-F25E-FF93C836DC0B}"/>
          </ac:grpSpMkLst>
        </pc:grpChg>
        <pc:picChg chg="add mod modCrop">
          <ac:chgData name="齋藤 清夏" userId="29184dc1-2934-49ea-a953-020d3cae5e85" providerId="ADAL" clId="{7B1A1359-F289-4BD3-8B30-51F8D3130CF8}" dt="2023-06-14T05:20:30.548" v="187" actId="1076"/>
          <ac:picMkLst>
            <pc:docMk/>
            <pc:sldMk cId="2323896552" sldId="279"/>
            <ac:picMk id="2" creationId="{741294B0-A2CD-E6DE-598B-4B02A5BD5782}"/>
          </ac:picMkLst>
        </pc:picChg>
        <pc:picChg chg="mod modCrop">
          <ac:chgData name="齋藤 清夏" userId="29184dc1-2934-49ea-a953-020d3cae5e85" providerId="ADAL" clId="{7B1A1359-F289-4BD3-8B30-51F8D3130CF8}" dt="2023-06-14T02:57:53.130" v="20" actId="1076"/>
          <ac:picMkLst>
            <pc:docMk/>
            <pc:sldMk cId="2323896552" sldId="279"/>
            <ac:picMk id="3" creationId="{ECDFA818-1596-77A5-4F78-D7338D6B0AC1}"/>
          </ac:picMkLst>
        </pc:picChg>
      </pc:sldChg>
      <pc:sldChg chg="delSp modSp mod">
        <pc:chgData name="齋藤 清夏" userId="29184dc1-2934-49ea-a953-020d3cae5e85" providerId="ADAL" clId="{7B1A1359-F289-4BD3-8B30-51F8D3130CF8}" dt="2023-06-14T02:57:28.193" v="14" actId="21"/>
        <pc:sldMkLst>
          <pc:docMk/>
          <pc:sldMk cId="2267286232" sldId="280"/>
        </pc:sldMkLst>
        <pc:picChg chg="del mod">
          <ac:chgData name="齋藤 清夏" userId="29184dc1-2934-49ea-a953-020d3cae5e85" providerId="ADAL" clId="{7B1A1359-F289-4BD3-8B30-51F8D3130CF8}" dt="2023-06-14T02:57:28.193" v="14" actId="21"/>
          <ac:picMkLst>
            <pc:docMk/>
            <pc:sldMk cId="2267286232" sldId="280"/>
            <ac:picMk id="3" creationId="{5F44926D-9991-F84A-1065-61BF11F0A6E7}"/>
          </ac:picMkLst>
        </pc:picChg>
      </pc:sldChg>
      <pc:sldChg chg="modSp mod">
        <pc:chgData name="齋藤 清夏" userId="29184dc1-2934-49ea-a953-020d3cae5e85" providerId="ADAL" clId="{7B1A1359-F289-4BD3-8B30-51F8D3130CF8}" dt="2023-06-14T07:07:19.625" v="368" actId="20577"/>
        <pc:sldMkLst>
          <pc:docMk/>
          <pc:sldMk cId="2171225443" sldId="282"/>
        </pc:sldMkLst>
        <pc:spChg chg="mod">
          <ac:chgData name="齋藤 清夏" userId="29184dc1-2934-49ea-a953-020d3cae5e85" providerId="ADAL" clId="{7B1A1359-F289-4BD3-8B30-51F8D3130CF8}" dt="2023-06-14T07:07:19.625" v="368" actId="20577"/>
          <ac:spMkLst>
            <pc:docMk/>
            <pc:sldMk cId="2171225443" sldId="282"/>
            <ac:spMk id="3" creationId="{1AF7E607-3632-DBCA-533E-F18C293B49FA}"/>
          </ac:spMkLst>
        </pc:spChg>
      </pc:sldChg>
      <pc:sldChg chg="modSp mod">
        <pc:chgData name="齋藤 清夏" userId="29184dc1-2934-49ea-a953-020d3cae5e85" providerId="ADAL" clId="{7B1A1359-F289-4BD3-8B30-51F8D3130CF8}" dt="2023-06-14T07:06:59.622" v="350" actId="20577"/>
        <pc:sldMkLst>
          <pc:docMk/>
          <pc:sldMk cId="3301777339" sldId="283"/>
        </pc:sldMkLst>
        <pc:spChg chg="mod">
          <ac:chgData name="齋藤 清夏" userId="29184dc1-2934-49ea-a953-020d3cae5e85" providerId="ADAL" clId="{7B1A1359-F289-4BD3-8B30-51F8D3130CF8}" dt="2023-06-14T07:06:59.622" v="350" actId="20577"/>
          <ac:spMkLst>
            <pc:docMk/>
            <pc:sldMk cId="3301777339" sldId="283"/>
            <ac:spMk id="4" creationId="{AB826B91-C135-A7AE-F3EE-89C959BEAE3E}"/>
          </ac:spMkLst>
        </pc:spChg>
      </pc:sldChg>
      <pc:sldChg chg="modSp mod">
        <pc:chgData name="齋藤 清夏" userId="29184dc1-2934-49ea-a953-020d3cae5e85" providerId="ADAL" clId="{7B1A1359-F289-4BD3-8B30-51F8D3130CF8}" dt="2023-06-14T07:07:01.258" v="353" actId="6549"/>
        <pc:sldMkLst>
          <pc:docMk/>
          <pc:sldMk cId="406319687" sldId="284"/>
        </pc:sldMkLst>
        <pc:spChg chg="mod">
          <ac:chgData name="齋藤 清夏" userId="29184dc1-2934-49ea-a953-020d3cae5e85" providerId="ADAL" clId="{7B1A1359-F289-4BD3-8B30-51F8D3130CF8}" dt="2023-06-14T07:07:01.258" v="353" actId="6549"/>
          <ac:spMkLst>
            <pc:docMk/>
            <pc:sldMk cId="406319687" sldId="284"/>
            <ac:spMk id="4" creationId="{57EDF524-D623-516E-BFF5-1AF23159467E}"/>
          </ac:spMkLst>
        </pc:spChg>
      </pc:sldChg>
      <pc:sldChg chg="modSp mod">
        <pc:chgData name="齋藤 清夏" userId="29184dc1-2934-49ea-a953-020d3cae5e85" providerId="ADAL" clId="{7B1A1359-F289-4BD3-8B30-51F8D3130CF8}" dt="2023-06-14T07:07:03.107" v="356" actId="20577"/>
        <pc:sldMkLst>
          <pc:docMk/>
          <pc:sldMk cId="1269574634" sldId="285"/>
        </pc:sldMkLst>
        <pc:spChg chg="mod">
          <ac:chgData name="齋藤 清夏" userId="29184dc1-2934-49ea-a953-020d3cae5e85" providerId="ADAL" clId="{7B1A1359-F289-4BD3-8B30-51F8D3130CF8}" dt="2023-06-14T07:07:03.107" v="356" actId="20577"/>
          <ac:spMkLst>
            <pc:docMk/>
            <pc:sldMk cId="1269574634" sldId="285"/>
            <ac:spMk id="4" creationId="{652B3D57-8447-222D-52F4-F1C28D3B9353}"/>
          </ac:spMkLst>
        </pc:spChg>
      </pc:sldChg>
      <pc:sldChg chg="addSp delSp modSp mod chgLayout">
        <pc:chgData name="齋藤 清夏" userId="29184dc1-2934-49ea-a953-020d3cae5e85" providerId="ADAL" clId="{7B1A1359-F289-4BD3-8B30-51F8D3130CF8}" dt="2023-06-14T06:57:15.697" v="231" actId="732"/>
        <pc:sldMkLst>
          <pc:docMk/>
          <pc:sldMk cId="2457755310" sldId="287"/>
        </pc:sldMkLst>
        <pc:spChg chg="del">
          <ac:chgData name="齋藤 清夏" userId="29184dc1-2934-49ea-a953-020d3cae5e85" providerId="ADAL" clId="{7B1A1359-F289-4BD3-8B30-51F8D3130CF8}" dt="2023-06-14T06:55:28.564" v="217" actId="6264"/>
          <ac:spMkLst>
            <pc:docMk/>
            <pc:sldMk cId="2457755310" sldId="287"/>
            <ac:spMk id="2" creationId="{7A758A4B-D185-DB96-90D3-2F6E1F87CB5B}"/>
          </ac:spMkLst>
        </pc:spChg>
        <pc:spChg chg="mod ord">
          <ac:chgData name="齋藤 清夏" userId="29184dc1-2934-49ea-a953-020d3cae5e85" providerId="ADAL" clId="{7B1A1359-F289-4BD3-8B30-51F8D3130CF8}" dt="2023-06-14T06:55:35.887" v="219" actId="6264"/>
          <ac:spMkLst>
            <pc:docMk/>
            <pc:sldMk cId="2457755310" sldId="287"/>
            <ac:spMk id="3" creationId="{07B7B139-50E6-C90C-1601-3B3EC0163965}"/>
          </ac:spMkLst>
        </pc:spChg>
        <pc:spChg chg="add del mod">
          <ac:chgData name="齋藤 清夏" userId="29184dc1-2934-49ea-a953-020d3cae5e85" providerId="ADAL" clId="{7B1A1359-F289-4BD3-8B30-51F8D3130CF8}" dt="2023-06-14T06:55:28.564" v="217" actId="6264"/>
          <ac:spMkLst>
            <pc:docMk/>
            <pc:sldMk cId="2457755310" sldId="287"/>
            <ac:spMk id="5" creationId="{2FBDC36D-07BE-0AA5-D980-25C3E63670D9}"/>
          </ac:spMkLst>
        </pc:spChg>
        <pc:spChg chg="add del mod ord">
          <ac:chgData name="齋藤 清夏" userId="29184dc1-2934-49ea-a953-020d3cae5e85" providerId="ADAL" clId="{7B1A1359-F289-4BD3-8B30-51F8D3130CF8}" dt="2023-06-14T06:55:30.416" v="218" actId="6264"/>
          <ac:spMkLst>
            <pc:docMk/>
            <pc:sldMk cId="2457755310" sldId="287"/>
            <ac:spMk id="6" creationId="{DA73F66C-FDDE-FB33-82D7-666DF87C731B}"/>
          </ac:spMkLst>
        </pc:spChg>
        <pc:spChg chg="add del mod">
          <ac:chgData name="齋藤 清夏" userId="29184dc1-2934-49ea-a953-020d3cae5e85" providerId="ADAL" clId="{7B1A1359-F289-4BD3-8B30-51F8D3130CF8}" dt="2023-06-14T06:55:30.416" v="218" actId="6264"/>
          <ac:spMkLst>
            <pc:docMk/>
            <pc:sldMk cId="2457755310" sldId="287"/>
            <ac:spMk id="7" creationId="{CB9E7068-7E78-7C41-1C2A-B282E8352C8F}"/>
          </ac:spMkLst>
        </pc:spChg>
        <pc:spChg chg="add del mod ord">
          <ac:chgData name="齋藤 清夏" userId="29184dc1-2934-49ea-a953-020d3cae5e85" providerId="ADAL" clId="{7B1A1359-F289-4BD3-8B30-51F8D3130CF8}" dt="2023-06-14T06:55:35.887" v="219" actId="6264"/>
          <ac:spMkLst>
            <pc:docMk/>
            <pc:sldMk cId="2457755310" sldId="287"/>
            <ac:spMk id="8" creationId="{C488188D-C779-4AC6-2385-C1806F982B5B}"/>
          </ac:spMkLst>
        </pc:spChg>
        <pc:spChg chg="add del mod">
          <ac:chgData name="齋藤 清夏" userId="29184dc1-2934-49ea-a953-020d3cae5e85" providerId="ADAL" clId="{7B1A1359-F289-4BD3-8B30-51F8D3130CF8}" dt="2023-06-14T06:55:35.887" v="219" actId="6264"/>
          <ac:spMkLst>
            <pc:docMk/>
            <pc:sldMk cId="2457755310" sldId="287"/>
            <ac:spMk id="9" creationId="{228D906B-BFC0-AF08-E4BA-C29810BB97B2}"/>
          </ac:spMkLst>
        </pc:spChg>
        <pc:spChg chg="add mod ord">
          <ac:chgData name="齋藤 清夏" userId="29184dc1-2934-49ea-a953-020d3cae5e85" providerId="ADAL" clId="{7B1A1359-F289-4BD3-8B30-51F8D3130CF8}" dt="2023-06-14T06:55:35.887" v="219" actId="6264"/>
          <ac:spMkLst>
            <pc:docMk/>
            <pc:sldMk cId="2457755310" sldId="287"/>
            <ac:spMk id="10" creationId="{9A236320-3F07-B590-0254-02BAFFAFBDF2}"/>
          </ac:spMkLst>
        </pc:spChg>
        <pc:picChg chg="mod modCrop">
          <ac:chgData name="齋藤 清夏" userId="29184dc1-2934-49ea-a953-020d3cae5e85" providerId="ADAL" clId="{7B1A1359-F289-4BD3-8B30-51F8D3130CF8}" dt="2023-06-14T06:57:15.697" v="231" actId="732"/>
          <ac:picMkLst>
            <pc:docMk/>
            <pc:sldMk cId="2457755310" sldId="287"/>
            <ac:picMk id="4" creationId="{4C9A0B63-125D-8885-7A24-A6A0557E6A25}"/>
          </ac:picMkLst>
        </pc:picChg>
      </pc:sldChg>
      <pc:sldChg chg="modSp mod">
        <pc:chgData name="齋藤 清夏" userId="29184dc1-2934-49ea-a953-020d3cae5e85" providerId="ADAL" clId="{7B1A1359-F289-4BD3-8B30-51F8D3130CF8}" dt="2023-06-16T06:19:29.233" v="1593" actId="20577"/>
        <pc:sldMkLst>
          <pc:docMk/>
          <pc:sldMk cId="2249700263" sldId="289"/>
        </pc:sldMkLst>
        <pc:spChg chg="mod">
          <ac:chgData name="齋藤 清夏" userId="29184dc1-2934-49ea-a953-020d3cae5e85" providerId="ADAL" clId="{7B1A1359-F289-4BD3-8B30-51F8D3130CF8}" dt="2023-06-14T07:07:53.805" v="373" actId="20577"/>
          <ac:spMkLst>
            <pc:docMk/>
            <pc:sldMk cId="2249700263" sldId="289"/>
            <ac:spMk id="3" creationId="{B3E17F7B-959C-E7BB-C383-DA3C5E17D727}"/>
          </ac:spMkLst>
        </pc:spChg>
        <pc:spChg chg="mod">
          <ac:chgData name="齋藤 清夏" userId="29184dc1-2934-49ea-a953-020d3cae5e85" providerId="ADAL" clId="{7B1A1359-F289-4BD3-8B30-51F8D3130CF8}" dt="2023-06-16T06:19:29.233" v="1593" actId="20577"/>
          <ac:spMkLst>
            <pc:docMk/>
            <pc:sldMk cId="2249700263" sldId="289"/>
            <ac:spMk id="7" creationId="{72BAAF2B-C9D1-CAEE-E821-88CF33F8933B}"/>
          </ac:spMkLst>
        </pc:spChg>
      </pc:sldChg>
      <pc:sldChg chg="modSp mod">
        <pc:chgData name="齋藤 清夏" userId="29184dc1-2934-49ea-a953-020d3cae5e85" providerId="ADAL" clId="{7B1A1359-F289-4BD3-8B30-51F8D3130CF8}" dt="2023-06-14T07:07:09.610" v="359" actId="20577"/>
        <pc:sldMkLst>
          <pc:docMk/>
          <pc:sldMk cId="3483198354" sldId="291"/>
        </pc:sldMkLst>
        <pc:spChg chg="mod">
          <ac:chgData name="齋藤 清夏" userId="29184dc1-2934-49ea-a953-020d3cae5e85" providerId="ADAL" clId="{7B1A1359-F289-4BD3-8B30-51F8D3130CF8}" dt="2023-06-14T07:07:09.610" v="359" actId="20577"/>
          <ac:spMkLst>
            <pc:docMk/>
            <pc:sldMk cId="3483198354" sldId="291"/>
            <ac:spMk id="4" creationId="{8A8801D3-5C01-A168-0FC2-424B7EE8D91F}"/>
          </ac:spMkLst>
        </pc:spChg>
      </pc:sldChg>
      <pc:sldChg chg="modSp mod">
        <pc:chgData name="齋藤 清夏" userId="29184dc1-2934-49ea-a953-020d3cae5e85" providerId="ADAL" clId="{7B1A1359-F289-4BD3-8B30-51F8D3130CF8}" dt="2023-06-14T07:07:11.334" v="362" actId="6549"/>
        <pc:sldMkLst>
          <pc:docMk/>
          <pc:sldMk cId="630741039" sldId="292"/>
        </pc:sldMkLst>
        <pc:spChg chg="mod">
          <ac:chgData name="齋藤 清夏" userId="29184dc1-2934-49ea-a953-020d3cae5e85" providerId="ADAL" clId="{7B1A1359-F289-4BD3-8B30-51F8D3130CF8}" dt="2023-06-14T07:07:11.334" v="362" actId="6549"/>
          <ac:spMkLst>
            <pc:docMk/>
            <pc:sldMk cId="630741039" sldId="292"/>
            <ac:spMk id="4" creationId="{8B4FF09B-66C2-BAA0-F4E1-9DC6970A53BC}"/>
          </ac:spMkLst>
        </pc:spChg>
      </pc:sldChg>
      <pc:sldChg chg="modSp mod">
        <pc:chgData name="齋藤 清夏" userId="29184dc1-2934-49ea-a953-020d3cae5e85" providerId="ADAL" clId="{7B1A1359-F289-4BD3-8B30-51F8D3130CF8}" dt="2023-06-16T05:42:56.215" v="1270" actId="6549"/>
        <pc:sldMkLst>
          <pc:docMk/>
          <pc:sldMk cId="844966662" sldId="293"/>
        </pc:sldMkLst>
        <pc:spChg chg="mod">
          <ac:chgData name="齋藤 清夏" userId="29184dc1-2934-49ea-a953-020d3cae5e85" providerId="ADAL" clId="{7B1A1359-F289-4BD3-8B30-51F8D3130CF8}" dt="2023-06-14T07:08:24.202" v="390" actId="20577"/>
          <ac:spMkLst>
            <pc:docMk/>
            <pc:sldMk cId="844966662" sldId="293"/>
            <ac:spMk id="4" creationId="{F2C5E74D-AFC8-473C-C31A-0152E958874D}"/>
          </ac:spMkLst>
        </pc:spChg>
        <pc:spChg chg="mod">
          <ac:chgData name="齋藤 清夏" userId="29184dc1-2934-49ea-a953-020d3cae5e85" providerId="ADAL" clId="{7B1A1359-F289-4BD3-8B30-51F8D3130CF8}" dt="2023-06-16T05:42:56.215" v="1270" actId="6549"/>
          <ac:spMkLst>
            <pc:docMk/>
            <pc:sldMk cId="844966662" sldId="293"/>
            <ac:spMk id="9" creationId="{8F2C7B6E-09B2-2EDF-8D73-A35F934AD6B2}"/>
          </ac:spMkLst>
        </pc:spChg>
        <pc:spChg chg="mod">
          <ac:chgData name="齋藤 清夏" userId="29184dc1-2934-49ea-a953-020d3cae5e85" providerId="ADAL" clId="{7B1A1359-F289-4BD3-8B30-51F8D3130CF8}" dt="2023-06-16T05:42:39.917" v="1259" actId="1076"/>
          <ac:spMkLst>
            <pc:docMk/>
            <pc:sldMk cId="844966662" sldId="293"/>
            <ac:spMk id="10" creationId="{8C666A5F-8E07-692E-B6BA-98F0DFBDC00B}"/>
          </ac:spMkLst>
        </pc:spChg>
        <pc:picChg chg="mod">
          <ac:chgData name="齋藤 清夏" userId="29184dc1-2934-49ea-a953-020d3cae5e85" providerId="ADAL" clId="{7B1A1359-F289-4BD3-8B30-51F8D3130CF8}" dt="2023-06-14T07:04:13.608" v="281" actId="1076"/>
          <ac:picMkLst>
            <pc:docMk/>
            <pc:sldMk cId="844966662" sldId="293"/>
            <ac:picMk id="6" creationId="{8BDF75F7-26F2-2888-30E9-9A253664235C}"/>
          </ac:picMkLst>
        </pc:picChg>
      </pc:sldChg>
      <pc:sldChg chg="modSp mod">
        <pc:chgData name="齋藤 清夏" userId="29184dc1-2934-49ea-a953-020d3cae5e85" providerId="ADAL" clId="{7B1A1359-F289-4BD3-8B30-51F8D3130CF8}" dt="2023-06-14T07:08:35.266" v="400" actId="20577"/>
        <pc:sldMkLst>
          <pc:docMk/>
          <pc:sldMk cId="1211879140" sldId="296"/>
        </pc:sldMkLst>
        <pc:spChg chg="mod">
          <ac:chgData name="齋藤 清夏" userId="29184dc1-2934-49ea-a953-020d3cae5e85" providerId="ADAL" clId="{7B1A1359-F289-4BD3-8B30-51F8D3130CF8}" dt="2023-06-14T07:08:35.266" v="400" actId="20577"/>
          <ac:spMkLst>
            <pc:docMk/>
            <pc:sldMk cId="1211879140" sldId="296"/>
            <ac:spMk id="5" creationId="{62099356-52B5-06DE-FD83-49A691D19E8E}"/>
          </ac:spMkLst>
        </pc:spChg>
      </pc:sldChg>
      <pc:sldChg chg="modSp mod">
        <pc:chgData name="齋藤 清夏" userId="29184dc1-2934-49ea-a953-020d3cae5e85" providerId="ADAL" clId="{7B1A1359-F289-4BD3-8B30-51F8D3130CF8}" dt="2023-06-14T07:08:39.519" v="402" actId="20577"/>
        <pc:sldMkLst>
          <pc:docMk/>
          <pc:sldMk cId="1360974224" sldId="297"/>
        </pc:sldMkLst>
        <pc:spChg chg="mod">
          <ac:chgData name="齋藤 清夏" userId="29184dc1-2934-49ea-a953-020d3cae5e85" providerId="ADAL" clId="{7B1A1359-F289-4BD3-8B30-51F8D3130CF8}" dt="2023-06-14T07:08:39.519" v="402" actId="20577"/>
          <ac:spMkLst>
            <pc:docMk/>
            <pc:sldMk cId="1360974224" sldId="297"/>
            <ac:spMk id="5" creationId="{D7D307AA-5667-F45A-84CF-EC82BA23272D}"/>
          </ac:spMkLst>
        </pc:spChg>
      </pc:sldChg>
      <pc:sldChg chg="modSp mod">
        <pc:chgData name="齋藤 清夏" userId="29184dc1-2934-49ea-a953-020d3cae5e85" providerId="ADAL" clId="{7B1A1359-F289-4BD3-8B30-51F8D3130CF8}" dt="2023-06-14T07:08:42.129" v="404" actId="20577"/>
        <pc:sldMkLst>
          <pc:docMk/>
          <pc:sldMk cId="3485483233" sldId="298"/>
        </pc:sldMkLst>
        <pc:spChg chg="mod">
          <ac:chgData name="齋藤 清夏" userId="29184dc1-2934-49ea-a953-020d3cae5e85" providerId="ADAL" clId="{7B1A1359-F289-4BD3-8B30-51F8D3130CF8}" dt="2023-06-14T07:08:42.129" v="404" actId="20577"/>
          <ac:spMkLst>
            <pc:docMk/>
            <pc:sldMk cId="3485483233" sldId="298"/>
            <ac:spMk id="7" creationId="{009E6376-EFF9-2D8D-B661-0850919F7648}"/>
          </ac:spMkLst>
        </pc:spChg>
      </pc:sldChg>
      <pc:sldChg chg="modSp mod">
        <pc:chgData name="齋藤 清夏" userId="29184dc1-2934-49ea-a953-020d3cae5e85" providerId="ADAL" clId="{7B1A1359-F289-4BD3-8B30-51F8D3130CF8}" dt="2023-06-26T00:16:38.982" v="2086"/>
        <pc:sldMkLst>
          <pc:docMk/>
          <pc:sldMk cId="2367244488" sldId="299"/>
        </pc:sldMkLst>
        <pc:spChg chg="mod">
          <ac:chgData name="齋藤 清夏" userId="29184dc1-2934-49ea-a953-020d3cae5e85" providerId="ADAL" clId="{7B1A1359-F289-4BD3-8B30-51F8D3130CF8}" dt="2023-06-26T00:16:38.982" v="2086"/>
          <ac:spMkLst>
            <pc:docMk/>
            <pc:sldMk cId="2367244488" sldId="299"/>
            <ac:spMk id="4" creationId="{35025C33-FE10-1320-445E-7890350AEA23}"/>
          </ac:spMkLst>
        </pc:spChg>
        <pc:graphicFrameChg chg="modGraphic">
          <ac:chgData name="齋藤 清夏" userId="29184dc1-2934-49ea-a953-020d3cae5e85" providerId="ADAL" clId="{7B1A1359-F289-4BD3-8B30-51F8D3130CF8}" dt="2023-06-16T06:08:02.729" v="1564" actId="20577"/>
          <ac:graphicFrameMkLst>
            <pc:docMk/>
            <pc:sldMk cId="2367244488" sldId="299"/>
            <ac:graphicFrameMk id="7" creationId="{DD7F1D6F-EA8B-A498-3B75-88CDAB44BD40}"/>
          </ac:graphicFrameMkLst>
        </pc:graphicFrameChg>
      </pc:sldChg>
      <pc:sldChg chg="modSp mod">
        <pc:chgData name="齋藤 清夏" userId="29184dc1-2934-49ea-a953-020d3cae5e85" providerId="ADAL" clId="{7B1A1359-F289-4BD3-8B30-51F8D3130CF8}" dt="2023-06-14T07:08:12.914" v="382" actId="20577"/>
        <pc:sldMkLst>
          <pc:docMk/>
          <pc:sldMk cId="1927955860" sldId="300"/>
        </pc:sldMkLst>
        <pc:spChg chg="mod">
          <ac:chgData name="齋藤 清夏" userId="29184dc1-2934-49ea-a953-020d3cae5e85" providerId="ADAL" clId="{7B1A1359-F289-4BD3-8B30-51F8D3130CF8}" dt="2023-06-14T07:08:12.914" v="382" actId="20577"/>
          <ac:spMkLst>
            <pc:docMk/>
            <pc:sldMk cId="1927955860" sldId="300"/>
            <ac:spMk id="4" creationId="{50DA16CB-F3E4-11C8-9EB7-2B531C55AA1D}"/>
          </ac:spMkLst>
        </pc:spChg>
      </pc:sldChg>
      <pc:sldChg chg="modSp mod">
        <pc:chgData name="齋藤 清夏" userId="29184dc1-2934-49ea-a953-020d3cae5e85" providerId="ADAL" clId="{7B1A1359-F289-4BD3-8B30-51F8D3130CF8}" dt="2023-06-14T07:08:16.242" v="384" actId="20577"/>
        <pc:sldMkLst>
          <pc:docMk/>
          <pc:sldMk cId="3825072371" sldId="301"/>
        </pc:sldMkLst>
        <pc:spChg chg="mod">
          <ac:chgData name="齋藤 清夏" userId="29184dc1-2934-49ea-a953-020d3cae5e85" providerId="ADAL" clId="{7B1A1359-F289-4BD3-8B30-51F8D3130CF8}" dt="2023-06-14T07:08:16.242" v="384" actId="20577"/>
          <ac:spMkLst>
            <pc:docMk/>
            <pc:sldMk cId="3825072371" sldId="301"/>
            <ac:spMk id="4" creationId="{C43F9589-1A4B-7F74-25C5-D0A2E08047F9}"/>
          </ac:spMkLst>
        </pc:spChg>
      </pc:sldChg>
      <pc:sldChg chg="modSp mod">
        <pc:chgData name="齋藤 清夏" userId="29184dc1-2934-49ea-a953-020d3cae5e85" providerId="ADAL" clId="{7B1A1359-F289-4BD3-8B30-51F8D3130CF8}" dt="2023-06-14T07:08:18.997" v="386" actId="20577"/>
        <pc:sldMkLst>
          <pc:docMk/>
          <pc:sldMk cId="2385976786" sldId="302"/>
        </pc:sldMkLst>
        <pc:spChg chg="mod">
          <ac:chgData name="齋藤 清夏" userId="29184dc1-2934-49ea-a953-020d3cae5e85" providerId="ADAL" clId="{7B1A1359-F289-4BD3-8B30-51F8D3130CF8}" dt="2023-06-14T07:08:18.997" v="386" actId="20577"/>
          <ac:spMkLst>
            <pc:docMk/>
            <pc:sldMk cId="2385976786" sldId="302"/>
            <ac:spMk id="4" creationId="{ACC90743-731B-56AE-6BAC-19349F4F72A8}"/>
          </ac:spMkLst>
        </pc:spChg>
      </pc:sldChg>
      <pc:sldChg chg="delSp mod">
        <pc:chgData name="齋藤 清夏" userId="29184dc1-2934-49ea-a953-020d3cae5e85" providerId="ADAL" clId="{7B1A1359-F289-4BD3-8B30-51F8D3130CF8}" dt="2023-06-14T07:06:16.259" v="314" actId="478"/>
        <pc:sldMkLst>
          <pc:docMk/>
          <pc:sldMk cId="3225132723" sldId="303"/>
        </pc:sldMkLst>
        <pc:spChg chg="del">
          <ac:chgData name="齋藤 清夏" userId="29184dc1-2934-49ea-a953-020d3cae5e85" providerId="ADAL" clId="{7B1A1359-F289-4BD3-8B30-51F8D3130CF8}" dt="2023-06-14T07:06:16.259" v="314" actId="478"/>
          <ac:spMkLst>
            <pc:docMk/>
            <pc:sldMk cId="3225132723" sldId="303"/>
            <ac:spMk id="4" creationId="{7CC251E7-7CB3-2195-72E3-73ED2AAB1CB7}"/>
          </ac:spMkLst>
        </pc:spChg>
      </pc:sldChg>
      <pc:sldChg chg="delSp mod">
        <pc:chgData name="齋藤 清夏" userId="29184dc1-2934-49ea-a953-020d3cae5e85" providerId="ADAL" clId="{7B1A1359-F289-4BD3-8B30-51F8D3130CF8}" dt="2023-06-14T07:06:23.085" v="315" actId="478"/>
        <pc:sldMkLst>
          <pc:docMk/>
          <pc:sldMk cId="76920788" sldId="304"/>
        </pc:sldMkLst>
        <pc:spChg chg="del">
          <ac:chgData name="齋藤 清夏" userId="29184dc1-2934-49ea-a953-020d3cae5e85" providerId="ADAL" clId="{7B1A1359-F289-4BD3-8B30-51F8D3130CF8}" dt="2023-06-14T07:06:23.085" v="315" actId="478"/>
          <ac:spMkLst>
            <pc:docMk/>
            <pc:sldMk cId="76920788" sldId="304"/>
            <ac:spMk id="4" creationId="{30EF860A-2D32-D66F-D1FE-70B2F8D93CBE}"/>
          </ac:spMkLst>
        </pc:spChg>
      </pc:sldChg>
      <pc:sldChg chg="delSp mod">
        <pc:chgData name="齋藤 清夏" userId="29184dc1-2934-49ea-a953-020d3cae5e85" providerId="ADAL" clId="{7B1A1359-F289-4BD3-8B30-51F8D3130CF8}" dt="2023-06-14T07:06:25.893" v="316" actId="478"/>
        <pc:sldMkLst>
          <pc:docMk/>
          <pc:sldMk cId="1950388946" sldId="305"/>
        </pc:sldMkLst>
        <pc:spChg chg="del">
          <ac:chgData name="齋藤 清夏" userId="29184dc1-2934-49ea-a953-020d3cae5e85" providerId="ADAL" clId="{7B1A1359-F289-4BD3-8B30-51F8D3130CF8}" dt="2023-06-14T07:06:25.893" v="316" actId="478"/>
          <ac:spMkLst>
            <pc:docMk/>
            <pc:sldMk cId="1950388946" sldId="305"/>
            <ac:spMk id="4" creationId="{B97D3BC6-C22E-BFB8-0212-D8FE6569604E}"/>
          </ac:spMkLst>
        </pc:spChg>
      </pc:sldChg>
      <pc:sldChg chg="delSp mod">
        <pc:chgData name="齋藤 清夏" userId="29184dc1-2934-49ea-a953-020d3cae5e85" providerId="ADAL" clId="{7B1A1359-F289-4BD3-8B30-51F8D3130CF8}" dt="2023-06-14T07:06:29.039" v="317" actId="478"/>
        <pc:sldMkLst>
          <pc:docMk/>
          <pc:sldMk cId="2071247020" sldId="306"/>
        </pc:sldMkLst>
        <pc:spChg chg="del">
          <ac:chgData name="齋藤 清夏" userId="29184dc1-2934-49ea-a953-020d3cae5e85" providerId="ADAL" clId="{7B1A1359-F289-4BD3-8B30-51F8D3130CF8}" dt="2023-06-14T07:06:29.039" v="317" actId="478"/>
          <ac:spMkLst>
            <pc:docMk/>
            <pc:sldMk cId="2071247020" sldId="306"/>
            <ac:spMk id="4" creationId="{F3B6BB4B-2293-F5C5-0136-BDB6AA408D8C}"/>
          </ac:spMkLst>
        </pc:spChg>
      </pc:sldChg>
      <pc:sldChg chg="modSp mod">
        <pc:chgData name="齋藤 清夏" userId="29184dc1-2934-49ea-a953-020d3cae5e85" providerId="ADAL" clId="{7B1A1359-F289-4BD3-8B30-51F8D3130CF8}" dt="2023-06-14T07:06:33.020" v="320" actId="20577"/>
        <pc:sldMkLst>
          <pc:docMk/>
          <pc:sldMk cId="1285691048" sldId="307"/>
        </pc:sldMkLst>
        <pc:spChg chg="mod">
          <ac:chgData name="齋藤 清夏" userId="29184dc1-2934-49ea-a953-020d3cae5e85" providerId="ADAL" clId="{7B1A1359-F289-4BD3-8B30-51F8D3130CF8}" dt="2023-06-14T07:06:33.020" v="320" actId="20577"/>
          <ac:spMkLst>
            <pc:docMk/>
            <pc:sldMk cId="1285691048" sldId="307"/>
            <ac:spMk id="4" creationId="{F7701212-EB99-5FAD-577F-AC2893B973A9}"/>
          </ac:spMkLst>
        </pc:spChg>
      </pc:sldChg>
      <pc:sldChg chg="modSp mod">
        <pc:chgData name="齋藤 清夏" userId="29184dc1-2934-49ea-a953-020d3cae5e85" providerId="ADAL" clId="{7B1A1359-F289-4BD3-8B30-51F8D3130CF8}" dt="2023-06-14T07:06:35.666" v="323" actId="6549"/>
        <pc:sldMkLst>
          <pc:docMk/>
          <pc:sldMk cId="3847570554" sldId="308"/>
        </pc:sldMkLst>
        <pc:spChg chg="mod">
          <ac:chgData name="齋藤 清夏" userId="29184dc1-2934-49ea-a953-020d3cae5e85" providerId="ADAL" clId="{7B1A1359-F289-4BD3-8B30-51F8D3130CF8}" dt="2023-06-14T07:06:35.666" v="323" actId="6549"/>
          <ac:spMkLst>
            <pc:docMk/>
            <pc:sldMk cId="3847570554" sldId="308"/>
            <ac:spMk id="4" creationId="{D1F2BE6D-AC4B-3D13-A10C-4EA2DFCF0056}"/>
          </ac:spMkLst>
        </pc:spChg>
      </pc:sldChg>
      <pc:sldChg chg="modSp mod">
        <pc:chgData name="齋藤 清夏" userId="29184dc1-2934-49ea-a953-020d3cae5e85" providerId="ADAL" clId="{7B1A1359-F289-4BD3-8B30-51F8D3130CF8}" dt="2023-06-14T07:06:37.656" v="326" actId="6549"/>
        <pc:sldMkLst>
          <pc:docMk/>
          <pc:sldMk cId="1820622938" sldId="309"/>
        </pc:sldMkLst>
        <pc:spChg chg="mod">
          <ac:chgData name="齋藤 清夏" userId="29184dc1-2934-49ea-a953-020d3cae5e85" providerId="ADAL" clId="{7B1A1359-F289-4BD3-8B30-51F8D3130CF8}" dt="2023-06-14T07:06:37.656" v="326" actId="6549"/>
          <ac:spMkLst>
            <pc:docMk/>
            <pc:sldMk cId="1820622938" sldId="309"/>
            <ac:spMk id="4" creationId="{7CCB8A5C-E794-0031-9D2D-A16EE5F25982}"/>
          </ac:spMkLst>
        </pc:spChg>
      </pc:sldChg>
      <pc:sldChg chg="modSp mod">
        <pc:chgData name="齋藤 清夏" userId="29184dc1-2934-49ea-a953-020d3cae5e85" providerId="ADAL" clId="{7B1A1359-F289-4BD3-8B30-51F8D3130CF8}" dt="2023-06-14T07:06:43.685" v="332" actId="6549"/>
        <pc:sldMkLst>
          <pc:docMk/>
          <pc:sldMk cId="834581466" sldId="310"/>
        </pc:sldMkLst>
        <pc:spChg chg="mod">
          <ac:chgData name="齋藤 清夏" userId="29184dc1-2934-49ea-a953-020d3cae5e85" providerId="ADAL" clId="{7B1A1359-F289-4BD3-8B30-51F8D3130CF8}" dt="2023-06-14T07:06:43.685" v="332" actId="6549"/>
          <ac:spMkLst>
            <pc:docMk/>
            <pc:sldMk cId="834581466" sldId="310"/>
            <ac:spMk id="4" creationId="{7CF55BFB-12B1-2584-F7FA-2A2AEC033A09}"/>
          </ac:spMkLst>
        </pc:spChg>
      </pc:sldChg>
      <pc:sldChg chg="modSp mod">
        <pc:chgData name="齋藤 清夏" userId="29184dc1-2934-49ea-a953-020d3cae5e85" providerId="ADAL" clId="{7B1A1359-F289-4BD3-8B30-51F8D3130CF8}" dt="2023-06-14T07:06:40.348" v="329" actId="20577"/>
        <pc:sldMkLst>
          <pc:docMk/>
          <pc:sldMk cId="1688464002" sldId="311"/>
        </pc:sldMkLst>
        <pc:spChg chg="mod">
          <ac:chgData name="齋藤 清夏" userId="29184dc1-2934-49ea-a953-020d3cae5e85" providerId="ADAL" clId="{7B1A1359-F289-4BD3-8B30-51F8D3130CF8}" dt="2023-06-14T07:06:40.348" v="329" actId="20577"/>
          <ac:spMkLst>
            <pc:docMk/>
            <pc:sldMk cId="1688464002" sldId="311"/>
            <ac:spMk id="4" creationId="{88D14F04-FEB6-7AFF-E4FF-99F53FBEDC70}"/>
          </ac:spMkLst>
        </pc:spChg>
      </pc:sldChg>
      <pc:sldChg chg="modSp mod">
        <pc:chgData name="齋藤 清夏" userId="29184dc1-2934-49ea-a953-020d3cae5e85" providerId="ADAL" clId="{7B1A1359-F289-4BD3-8B30-51F8D3130CF8}" dt="2023-06-14T07:06:46.390" v="335" actId="20577"/>
        <pc:sldMkLst>
          <pc:docMk/>
          <pc:sldMk cId="2134042565" sldId="312"/>
        </pc:sldMkLst>
        <pc:spChg chg="mod">
          <ac:chgData name="齋藤 清夏" userId="29184dc1-2934-49ea-a953-020d3cae5e85" providerId="ADAL" clId="{7B1A1359-F289-4BD3-8B30-51F8D3130CF8}" dt="2023-06-14T07:06:46.390" v="335" actId="20577"/>
          <ac:spMkLst>
            <pc:docMk/>
            <pc:sldMk cId="2134042565" sldId="312"/>
            <ac:spMk id="4" creationId="{8BC56674-E827-1FD4-255B-AC0211DB4C5E}"/>
          </ac:spMkLst>
        </pc:spChg>
      </pc:sldChg>
      <pc:sldChg chg="modSp mod">
        <pc:chgData name="齋藤 清夏" userId="29184dc1-2934-49ea-a953-020d3cae5e85" providerId="ADAL" clId="{7B1A1359-F289-4BD3-8B30-51F8D3130CF8}" dt="2023-06-14T07:06:48.259" v="338" actId="6549"/>
        <pc:sldMkLst>
          <pc:docMk/>
          <pc:sldMk cId="460888526" sldId="313"/>
        </pc:sldMkLst>
        <pc:spChg chg="mod">
          <ac:chgData name="齋藤 清夏" userId="29184dc1-2934-49ea-a953-020d3cae5e85" providerId="ADAL" clId="{7B1A1359-F289-4BD3-8B30-51F8D3130CF8}" dt="2023-06-14T07:06:48.259" v="338" actId="6549"/>
          <ac:spMkLst>
            <pc:docMk/>
            <pc:sldMk cId="460888526" sldId="313"/>
            <ac:spMk id="4" creationId="{EFD07FF4-CAE3-BB94-3D5D-D5832197B598}"/>
          </ac:spMkLst>
        </pc:spChg>
      </pc:sldChg>
      <pc:sldChg chg="modSp mod">
        <pc:chgData name="齋藤 清夏" userId="29184dc1-2934-49ea-a953-020d3cae5e85" providerId="ADAL" clId="{7B1A1359-F289-4BD3-8B30-51F8D3130CF8}" dt="2023-06-14T07:06:53.815" v="344" actId="20577"/>
        <pc:sldMkLst>
          <pc:docMk/>
          <pc:sldMk cId="2979907969" sldId="314"/>
        </pc:sldMkLst>
        <pc:spChg chg="mod">
          <ac:chgData name="齋藤 清夏" userId="29184dc1-2934-49ea-a953-020d3cae5e85" providerId="ADAL" clId="{7B1A1359-F289-4BD3-8B30-51F8D3130CF8}" dt="2023-06-14T07:06:53.815" v="344" actId="20577"/>
          <ac:spMkLst>
            <pc:docMk/>
            <pc:sldMk cId="2979907969" sldId="314"/>
            <ac:spMk id="4" creationId="{33EFE312-E5DD-34DA-BC93-630951B3D039}"/>
          </ac:spMkLst>
        </pc:spChg>
      </pc:sldChg>
      <pc:sldChg chg="modSp mod">
        <pc:chgData name="齋藤 清夏" userId="29184dc1-2934-49ea-a953-020d3cae5e85" providerId="ADAL" clId="{7B1A1359-F289-4BD3-8B30-51F8D3130CF8}" dt="2023-06-14T07:06:50.908" v="341" actId="6549"/>
        <pc:sldMkLst>
          <pc:docMk/>
          <pc:sldMk cId="1460725487" sldId="316"/>
        </pc:sldMkLst>
        <pc:spChg chg="mod">
          <ac:chgData name="齋藤 清夏" userId="29184dc1-2934-49ea-a953-020d3cae5e85" providerId="ADAL" clId="{7B1A1359-F289-4BD3-8B30-51F8D3130CF8}" dt="2023-06-14T07:06:50.908" v="341" actId="6549"/>
          <ac:spMkLst>
            <pc:docMk/>
            <pc:sldMk cId="1460725487" sldId="316"/>
            <ac:spMk id="4" creationId="{668F6822-50F5-7911-A986-A6B0FA9323A7}"/>
          </ac:spMkLst>
        </pc:spChg>
      </pc:sldChg>
      <pc:sldChg chg="modSp del mod ord">
        <pc:chgData name="齋藤 清夏" userId="29184dc1-2934-49ea-a953-020d3cae5e85" providerId="ADAL" clId="{7B1A1359-F289-4BD3-8B30-51F8D3130CF8}" dt="2023-06-16T06:43:42.014" v="1775" actId="47"/>
        <pc:sldMkLst>
          <pc:docMk/>
          <pc:sldMk cId="2538958010" sldId="317"/>
        </pc:sldMkLst>
        <pc:spChg chg="mod">
          <ac:chgData name="齋藤 清夏" userId="29184dc1-2934-49ea-a953-020d3cae5e85" providerId="ADAL" clId="{7B1A1359-F289-4BD3-8B30-51F8D3130CF8}" dt="2023-06-14T07:08:47.286" v="408" actId="20577"/>
          <ac:spMkLst>
            <pc:docMk/>
            <pc:sldMk cId="2538958010" sldId="317"/>
            <ac:spMk id="4" creationId="{C5504770-0D7D-2788-A24F-4773D1BB7679}"/>
          </ac:spMkLst>
        </pc:spChg>
      </pc:sldChg>
      <pc:sldChg chg="modSp mod">
        <pc:chgData name="齋藤 清夏" userId="29184dc1-2934-49ea-a953-020d3cae5e85" providerId="ADAL" clId="{7B1A1359-F289-4BD3-8B30-51F8D3130CF8}" dt="2023-06-14T07:06:57.249" v="347" actId="6549"/>
        <pc:sldMkLst>
          <pc:docMk/>
          <pc:sldMk cId="2443676981" sldId="318"/>
        </pc:sldMkLst>
        <pc:spChg chg="mod">
          <ac:chgData name="齋藤 清夏" userId="29184dc1-2934-49ea-a953-020d3cae5e85" providerId="ADAL" clId="{7B1A1359-F289-4BD3-8B30-51F8D3130CF8}" dt="2023-06-14T07:06:57.249" v="347" actId="6549"/>
          <ac:spMkLst>
            <pc:docMk/>
            <pc:sldMk cId="2443676981" sldId="318"/>
            <ac:spMk id="3" creationId="{BA5F168A-E7E9-ACA7-C1DD-B8C70E211C15}"/>
          </ac:spMkLst>
        </pc:spChg>
      </pc:sldChg>
      <pc:sldChg chg="modSp mod">
        <pc:chgData name="齋藤 清夏" userId="29184dc1-2934-49ea-a953-020d3cae5e85" providerId="ADAL" clId="{7B1A1359-F289-4BD3-8B30-51F8D3130CF8}" dt="2023-06-14T07:07:13.961" v="365" actId="6549"/>
        <pc:sldMkLst>
          <pc:docMk/>
          <pc:sldMk cId="958108689" sldId="319"/>
        </pc:sldMkLst>
        <pc:spChg chg="mod">
          <ac:chgData name="齋藤 清夏" userId="29184dc1-2934-49ea-a953-020d3cae5e85" providerId="ADAL" clId="{7B1A1359-F289-4BD3-8B30-51F8D3130CF8}" dt="2023-06-14T07:07:13.961" v="365" actId="6549"/>
          <ac:spMkLst>
            <pc:docMk/>
            <pc:sldMk cId="958108689" sldId="319"/>
            <ac:spMk id="3" creationId="{6F9DD76B-6533-58F5-41FB-0B2A114B17F7}"/>
          </ac:spMkLst>
        </pc:spChg>
      </pc:sldChg>
      <pc:sldChg chg="addSp delSp modSp new mod">
        <pc:chgData name="齋藤 清夏" userId="29184dc1-2934-49ea-a953-020d3cae5e85" providerId="ADAL" clId="{7B1A1359-F289-4BD3-8B30-51F8D3130CF8}" dt="2023-06-19T04:14:17.303" v="1858" actId="1038"/>
        <pc:sldMkLst>
          <pc:docMk/>
          <pc:sldMk cId="3876623935" sldId="320"/>
        </pc:sldMkLst>
        <pc:spChg chg="add mod">
          <ac:chgData name="齋藤 清夏" userId="29184dc1-2934-49ea-a953-020d3cae5e85" providerId="ADAL" clId="{7B1A1359-F289-4BD3-8B30-51F8D3130CF8}" dt="2023-06-19T04:14:17.303" v="1858" actId="1038"/>
          <ac:spMkLst>
            <pc:docMk/>
            <pc:sldMk cId="3876623935" sldId="320"/>
            <ac:spMk id="3" creationId="{5D91A0AE-3223-86B8-5B7F-28840EB8ABC3}"/>
          </ac:spMkLst>
        </pc:spChg>
        <pc:graphicFrameChg chg="add del mod">
          <ac:chgData name="齋藤 清夏" userId="29184dc1-2934-49ea-a953-020d3cae5e85" providerId="ADAL" clId="{7B1A1359-F289-4BD3-8B30-51F8D3130CF8}" dt="2023-06-16T06:09:11.271" v="1569" actId="478"/>
          <ac:graphicFrameMkLst>
            <pc:docMk/>
            <pc:sldMk cId="3876623935" sldId="320"/>
            <ac:graphicFrameMk id="3" creationId="{3EE0ECBC-9C38-7B8B-ADE6-23737464FEB4}"/>
          </ac:graphicFrameMkLst>
        </pc:graphicFrameChg>
        <pc:graphicFrameChg chg="add del">
          <ac:chgData name="齋藤 清夏" userId="29184dc1-2934-49ea-a953-020d3cae5e85" providerId="ADAL" clId="{7B1A1359-F289-4BD3-8B30-51F8D3130CF8}" dt="2023-06-16T06:09:28.429" v="1571" actId="3680"/>
          <ac:graphicFrameMkLst>
            <pc:docMk/>
            <pc:sldMk cId="3876623935" sldId="320"/>
            <ac:graphicFrameMk id="4" creationId="{F4D51C80-8F8B-5533-BE19-22CEAC898C49}"/>
          </ac:graphicFrameMkLst>
        </pc:graphicFrameChg>
        <pc:graphicFrameChg chg="add del mod">
          <ac:chgData name="齋藤 清夏" userId="29184dc1-2934-49ea-a953-020d3cae5e85" providerId="ADAL" clId="{7B1A1359-F289-4BD3-8B30-51F8D3130CF8}" dt="2023-06-16T06:09:50.465" v="1575" actId="478"/>
          <ac:graphicFrameMkLst>
            <pc:docMk/>
            <pc:sldMk cId="3876623935" sldId="320"/>
            <ac:graphicFrameMk id="5" creationId="{019C4678-9262-F811-E6DB-1F22D437116F}"/>
          </ac:graphicFrameMkLst>
        </pc:graphicFrameChg>
        <pc:graphicFrameChg chg="add del mod">
          <ac:chgData name="齋藤 清夏" userId="29184dc1-2934-49ea-a953-020d3cae5e85" providerId="ADAL" clId="{7B1A1359-F289-4BD3-8B30-51F8D3130CF8}" dt="2023-06-16T06:10:12.274" v="1577" actId="478"/>
          <ac:graphicFrameMkLst>
            <pc:docMk/>
            <pc:sldMk cId="3876623935" sldId="320"/>
            <ac:graphicFrameMk id="6" creationId="{146BCE4B-AF7C-5563-EE6A-D3391689AC5F}"/>
          </ac:graphicFrameMkLst>
        </pc:graphicFrameChg>
        <pc:graphicFrameChg chg="add del mod modGraphic">
          <ac:chgData name="齋藤 清夏" userId="29184dc1-2934-49ea-a953-020d3cae5e85" providerId="ADAL" clId="{7B1A1359-F289-4BD3-8B30-51F8D3130CF8}" dt="2023-06-16T06:24:32.669" v="1697" actId="478"/>
          <ac:graphicFrameMkLst>
            <pc:docMk/>
            <pc:sldMk cId="3876623935" sldId="320"/>
            <ac:graphicFrameMk id="7" creationId="{E43D6844-645D-B9C3-F465-9EE20947424A}"/>
          </ac:graphicFrameMkLst>
        </pc:graphicFrameChg>
        <pc:graphicFrameChg chg="add mod">
          <ac:chgData name="齋藤 清夏" userId="29184dc1-2934-49ea-a953-020d3cae5e85" providerId="ADAL" clId="{7B1A1359-F289-4BD3-8B30-51F8D3130CF8}" dt="2023-06-19T04:11:14.592" v="1788"/>
          <ac:graphicFrameMkLst>
            <pc:docMk/>
            <pc:sldMk cId="3876623935" sldId="320"/>
            <ac:graphicFrameMk id="8" creationId="{BA17AA66-1743-215D-E5E1-3D7F6F54D65C}"/>
          </ac:graphicFrameMkLst>
        </pc:graphicFrameChg>
      </pc:sldChg>
      <pc:sldChg chg="addSp modSp new mod">
        <pc:chgData name="齋藤 清夏" userId="29184dc1-2934-49ea-a953-020d3cae5e85" providerId="ADAL" clId="{7B1A1359-F289-4BD3-8B30-51F8D3130CF8}" dt="2023-06-19T04:15:15.422" v="1860"/>
        <pc:sldMkLst>
          <pc:docMk/>
          <pc:sldMk cId="3416328125" sldId="321"/>
        </pc:sldMkLst>
        <pc:graphicFrameChg chg="add mod">
          <ac:chgData name="齋藤 清夏" userId="29184dc1-2934-49ea-a953-020d3cae5e85" providerId="ADAL" clId="{7B1A1359-F289-4BD3-8B30-51F8D3130CF8}" dt="2023-06-19T04:15:15.422" v="1860"/>
          <ac:graphicFrameMkLst>
            <pc:docMk/>
            <pc:sldMk cId="3416328125" sldId="321"/>
            <ac:graphicFrameMk id="3" creationId="{3C674E28-E0BC-6747-9634-F045EC472ADB}"/>
          </ac:graphicFrameMkLst>
        </pc:graphicFrameChg>
      </pc:sldChg>
      <pc:sldChg chg="addSp delSp modSp new mod">
        <pc:chgData name="齋藤 清夏" userId="29184dc1-2934-49ea-a953-020d3cae5e85" providerId="ADAL" clId="{7B1A1359-F289-4BD3-8B30-51F8D3130CF8}" dt="2023-06-19T10:26:14.846" v="2077" actId="20577"/>
        <pc:sldMkLst>
          <pc:docMk/>
          <pc:sldMk cId="1034411095" sldId="322"/>
        </pc:sldMkLst>
        <pc:spChg chg="add del">
          <ac:chgData name="齋藤 清夏" userId="29184dc1-2934-49ea-a953-020d3cae5e85" providerId="ADAL" clId="{7B1A1359-F289-4BD3-8B30-51F8D3130CF8}" dt="2023-06-19T10:21:55.701" v="1863" actId="22"/>
          <ac:spMkLst>
            <pc:docMk/>
            <pc:sldMk cId="1034411095" sldId="322"/>
            <ac:spMk id="3" creationId="{01BB61C8-4DA9-EDF3-D18C-BCD6C4E1C384}"/>
          </ac:spMkLst>
        </pc:spChg>
        <pc:spChg chg="add mod">
          <ac:chgData name="齋藤 清夏" userId="29184dc1-2934-49ea-a953-020d3cae5e85" providerId="ADAL" clId="{7B1A1359-F289-4BD3-8B30-51F8D3130CF8}" dt="2023-06-19T10:26:14.846" v="2077" actId="20577"/>
          <ac:spMkLst>
            <pc:docMk/>
            <pc:sldMk cId="1034411095" sldId="322"/>
            <ac:spMk id="5" creationId="{8B9E7407-9A39-C13F-AB19-55539B36935C}"/>
          </ac:spMkLst>
        </pc:spChg>
      </pc:sldChg>
      <pc:sldMasterChg chg="modSp mod modSldLayout">
        <pc:chgData name="齋藤 清夏" userId="29184dc1-2934-49ea-a953-020d3cae5e85" providerId="ADAL" clId="{7B1A1359-F289-4BD3-8B30-51F8D3130CF8}" dt="2023-06-26T00:16:45.449" v="2088"/>
        <pc:sldMasterMkLst>
          <pc:docMk/>
          <pc:sldMasterMk cId="2052622567" sldId="2147483672"/>
        </pc:sldMasterMkLst>
        <pc:spChg chg="mod">
          <ac:chgData name="齋藤 清夏" userId="29184dc1-2934-49ea-a953-020d3cae5e85" providerId="ADAL" clId="{7B1A1359-F289-4BD3-8B30-51F8D3130CF8}" dt="2023-06-14T07:02:40.163" v="250" actId="403"/>
          <ac:spMkLst>
            <pc:docMk/>
            <pc:sldMasterMk cId="2052622567" sldId="2147483672"/>
            <ac:spMk id="5" creationId="{00000000-0000-0000-0000-000000000000}"/>
          </ac:spMkLst>
        </pc:spChg>
        <pc:sldLayoutChg chg="delSp modSp mod">
          <pc:chgData name="齋藤 清夏" userId="29184dc1-2934-49ea-a953-020d3cae5e85" providerId="ADAL" clId="{7B1A1359-F289-4BD3-8B30-51F8D3130CF8}" dt="2023-06-26T00:16:32.500" v="2082"/>
          <pc:sldLayoutMkLst>
            <pc:docMk/>
            <pc:sldMasterMk cId="2052622567" sldId="2147483672"/>
            <pc:sldLayoutMk cId="3651256031" sldId="2147483673"/>
          </pc:sldLayoutMkLst>
          <pc:spChg chg="del">
            <ac:chgData name="齋藤 清夏" userId="29184dc1-2934-49ea-a953-020d3cae5e85" providerId="ADAL" clId="{7B1A1359-F289-4BD3-8B30-51F8D3130CF8}" dt="2023-06-14T06:57:52.115" v="232" actId="478"/>
            <ac:spMkLst>
              <pc:docMk/>
              <pc:sldMasterMk cId="2052622567" sldId="2147483672"/>
              <pc:sldLayoutMk cId="3651256031" sldId="2147483673"/>
              <ac:spMk id="2" creationId="{00000000-0000-0000-0000-000000000000}"/>
            </ac:spMkLst>
          </pc:spChg>
          <pc:spChg chg="del">
            <ac:chgData name="齋藤 清夏" userId="29184dc1-2934-49ea-a953-020d3cae5e85" providerId="ADAL" clId="{7B1A1359-F289-4BD3-8B30-51F8D3130CF8}" dt="2023-06-14T06:57:56.283" v="233" actId="478"/>
            <ac:spMkLst>
              <pc:docMk/>
              <pc:sldMasterMk cId="2052622567" sldId="2147483672"/>
              <pc:sldLayoutMk cId="3651256031" sldId="2147483673"/>
              <ac:spMk id="3" creationId="{00000000-0000-0000-0000-000000000000}"/>
            </ac:spMkLst>
          </pc:spChg>
          <pc:spChg chg="del">
            <ac:chgData name="齋藤 清夏" userId="29184dc1-2934-49ea-a953-020d3cae5e85" providerId="ADAL" clId="{7B1A1359-F289-4BD3-8B30-51F8D3130CF8}" dt="2023-06-26T00:16:32.500" v="2082"/>
            <ac:spMkLst>
              <pc:docMk/>
              <pc:sldMasterMk cId="2052622567" sldId="2147483672"/>
              <pc:sldLayoutMk cId="3651256031" sldId="2147483673"/>
              <ac:spMk id="4" creationId="{00000000-0000-0000-0000-000000000000}"/>
            </ac:spMkLst>
          </pc:spChg>
          <pc:spChg chg="del mod">
            <ac:chgData name="齋藤 清夏" userId="29184dc1-2934-49ea-a953-020d3cae5e85" providerId="ADAL" clId="{7B1A1359-F289-4BD3-8B30-51F8D3130CF8}" dt="2023-06-26T00:16:32.500" v="2082"/>
            <ac:spMkLst>
              <pc:docMk/>
              <pc:sldMasterMk cId="2052622567" sldId="2147483672"/>
              <pc:sldLayoutMk cId="3651256031" sldId="2147483673"/>
              <ac:spMk id="5" creationId="{00000000-0000-0000-0000-000000000000}"/>
            </ac:spMkLst>
          </pc:spChg>
          <pc:spChg chg="del mod">
            <ac:chgData name="齋藤 清夏" userId="29184dc1-2934-49ea-a953-020d3cae5e85" providerId="ADAL" clId="{7B1A1359-F289-4BD3-8B30-51F8D3130CF8}" dt="2023-06-26T00:16:32.500" v="2082"/>
            <ac:spMkLst>
              <pc:docMk/>
              <pc:sldMasterMk cId="2052622567" sldId="2147483672"/>
              <pc:sldLayoutMk cId="3651256031" sldId="2147483673"/>
              <ac:spMk id="6" creationId="{00000000-0000-0000-0000-000000000000}"/>
            </ac:spMkLst>
          </pc:spChg>
        </pc:sldLayoutChg>
        <pc:sldLayoutChg chg="addSp delSp modSp mod">
          <pc:chgData name="齋藤 清夏" userId="29184dc1-2934-49ea-a953-020d3cae5e85" providerId="ADAL" clId="{7B1A1359-F289-4BD3-8B30-51F8D3130CF8}" dt="2023-06-26T00:16:38.982" v="2086"/>
          <pc:sldLayoutMkLst>
            <pc:docMk/>
            <pc:sldMasterMk cId="2052622567" sldId="2147483672"/>
            <pc:sldLayoutMk cId="2267135495" sldId="2147483674"/>
          </pc:sldLayoutMkLst>
          <pc:spChg chg="del">
            <ac:chgData name="齋藤 清夏" userId="29184dc1-2934-49ea-a953-020d3cae5e85" providerId="ADAL" clId="{7B1A1359-F289-4BD3-8B30-51F8D3130CF8}" dt="2023-06-26T00:16:36.061" v="2084"/>
            <ac:spMkLst>
              <pc:docMk/>
              <pc:sldMasterMk cId="2052622567" sldId="2147483672"/>
              <pc:sldLayoutMk cId="2267135495" sldId="2147483674"/>
              <ac:spMk id="2" creationId="{00000000-0000-0000-0000-000000000000}"/>
            </ac:spMkLst>
          </pc:spChg>
          <pc:spChg chg="del">
            <ac:chgData name="齋藤 清夏" userId="29184dc1-2934-49ea-a953-020d3cae5e85" providerId="ADAL" clId="{7B1A1359-F289-4BD3-8B30-51F8D3130CF8}" dt="2023-06-26T00:16:38.982" v="2086"/>
            <ac:spMkLst>
              <pc:docMk/>
              <pc:sldMasterMk cId="2052622567" sldId="2147483672"/>
              <pc:sldLayoutMk cId="2267135495" sldId="2147483674"/>
              <ac:spMk id="4" creationId="{00000000-0000-0000-0000-000000000000}"/>
            </ac:spMkLst>
          </pc:spChg>
          <pc:spChg chg="del mod">
            <ac:chgData name="齋藤 清夏" userId="29184dc1-2934-49ea-a953-020d3cae5e85" providerId="ADAL" clId="{7B1A1359-F289-4BD3-8B30-51F8D3130CF8}" dt="2023-06-26T00:16:38.982" v="2086"/>
            <ac:spMkLst>
              <pc:docMk/>
              <pc:sldMasterMk cId="2052622567" sldId="2147483672"/>
              <pc:sldLayoutMk cId="2267135495" sldId="2147483674"/>
              <ac:spMk id="5" creationId="{00000000-0000-0000-0000-000000000000}"/>
            </ac:spMkLst>
          </pc:spChg>
          <pc:spChg chg="del mod">
            <ac:chgData name="齋藤 清夏" userId="29184dc1-2934-49ea-a953-020d3cae5e85" providerId="ADAL" clId="{7B1A1359-F289-4BD3-8B30-51F8D3130CF8}" dt="2023-06-14T06:59:27.749" v="235" actId="478"/>
            <ac:spMkLst>
              <pc:docMk/>
              <pc:sldMasterMk cId="2052622567" sldId="2147483672"/>
              <pc:sldLayoutMk cId="2267135495" sldId="2147483674"/>
              <ac:spMk id="6" creationId="{00000000-0000-0000-0000-000000000000}"/>
            </ac:spMkLst>
          </pc:spChg>
          <pc:spChg chg="add del mod">
            <ac:chgData name="齋藤 清夏" userId="29184dc1-2934-49ea-a953-020d3cae5e85" providerId="ADAL" clId="{7B1A1359-F289-4BD3-8B30-51F8D3130CF8}" dt="2023-06-26T00:16:38.982" v="2086"/>
            <ac:spMkLst>
              <pc:docMk/>
              <pc:sldMasterMk cId="2052622567" sldId="2147483672"/>
              <pc:sldLayoutMk cId="2267135495" sldId="2147483674"/>
              <ac:spMk id="6" creationId="{83C48CF0-87CE-BC95-4A5F-C8534110CADC}"/>
            </ac:spMkLst>
          </pc:spChg>
          <pc:spChg chg="add mod">
            <ac:chgData name="齋藤 清夏" userId="29184dc1-2934-49ea-a953-020d3cae5e85" providerId="ADAL" clId="{7B1A1359-F289-4BD3-8B30-51F8D3130CF8}" dt="2023-06-26T00:16:36.749" v="2085"/>
            <ac:spMkLst>
              <pc:docMk/>
              <pc:sldMasterMk cId="2052622567" sldId="2147483672"/>
              <pc:sldLayoutMk cId="2267135495" sldId="2147483674"/>
              <ac:spMk id="7" creationId="{76D4FAEE-24C7-F9D2-9FCB-CAFEA8B7FD73}"/>
            </ac:spMkLst>
          </pc:spChg>
        </pc:sldLayoutChg>
        <pc:sldLayoutChg chg="delSp">
          <pc:chgData name="齋藤 清夏" userId="29184dc1-2934-49ea-a953-020d3cae5e85" providerId="ADAL" clId="{7B1A1359-F289-4BD3-8B30-51F8D3130CF8}" dt="2023-06-26T00:16:42.388" v="2087"/>
          <pc:sldLayoutMkLst>
            <pc:docMk/>
            <pc:sldMasterMk cId="2052622567" sldId="2147483672"/>
            <pc:sldLayoutMk cId="1072623553" sldId="2147483675"/>
          </pc:sldLayoutMkLst>
          <pc:spChg chg="del">
            <ac:chgData name="齋藤 清夏" userId="29184dc1-2934-49ea-a953-020d3cae5e85" providerId="ADAL" clId="{7B1A1359-F289-4BD3-8B30-51F8D3130CF8}" dt="2023-06-26T00:16:42.388" v="2087"/>
            <ac:spMkLst>
              <pc:docMk/>
              <pc:sldMasterMk cId="2052622567" sldId="2147483672"/>
              <pc:sldLayoutMk cId="1072623553" sldId="2147483675"/>
              <ac:spMk id="4" creationId="{00000000-0000-0000-0000-000000000000}"/>
            </ac:spMkLst>
          </pc:spChg>
          <pc:spChg chg="del">
            <ac:chgData name="齋藤 清夏" userId="29184dc1-2934-49ea-a953-020d3cae5e85" providerId="ADAL" clId="{7B1A1359-F289-4BD3-8B30-51F8D3130CF8}" dt="2023-06-26T00:16:42.388" v="2087"/>
            <ac:spMkLst>
              <pc:docMk/>
              <pc:sldMasterMk cId="2052622567" sldId="2147483672"/>
              <pc:sldLayoutMk cId="1072623553" sldId="2147483675"/>
              <ac:spMk id="5" creationId="{00000000-0000-0000-0000-000000000000}"/>
            </ac:spMkLst>
          </pc:spChg>
          <pc:spChg chg="del">
            <ac:chgData name="齋藤 清夏" userId="29184dc1-2934-49ea-a953-020d3cae5e85" providerId="ADAL" clId="{7B1A1359-F289-4BD3-8B30-51F8D3130CF8}" dt="2023-06-26T00:16:42.388" v="2087"/>
            <ac:spMkLst>
              <pc:docMk/>
              <pc:sldMasterMk cId="2052622567" sldId="2147483672"/>
              <pc:sldLayoutMk cId="1072623553" sldId="2147483675"/>
              <ac:spMk id="6" creationId="{00000000-0000-0000-0000-000000000000}"/>
            </ac:spMkLst>
          </pc:spChg>
        </pc:sldLayoutChg>
        <pc:sldLayoutChg chg="delSp">
          <pc:chgData name="齋藤 清夏" userId="29184dc1-2934-49ea-a953-020d3cae5e85" providerId="ADAL" clId="{7B1A1359-F289-4BD3-8B30-51F8D3130CF8}" dt="2023-06-26T00:16:45.449" v="2088"/>
          <pc:sldLayoutMkLst>
            <pc:docMk/>
            <pc:sldMasterMk cId="2052622567" sldId="2147483672"/>
            <pc:sldLayoutMk cId="1038085861" sldId="2147483677"/>
          </pc:sldLayoutMkLst>
          <pc:spChg chg="del">
            <ac:chgData name="齋藤 清夏" userId="29184dc1-2934-49ea-a953-020d3cae5e85" providerId="ADAL" clId="{7B1A1359-F289-4BD3-8B30-51F8D3130CF8}" dt="2023-06-26T00:16:45.449" v="2088"/>
            <ac:spMkLst>
              <pc:docMk/>
              <pc:sldMasterMk cId="2052622567" sldId="2147483672"/>
              <pc:sldLayoutMk cId="1038085861" sldId="2147483677"/>
              <ac:spMk id="7" creationId="{00000000-0000-0000-0000-000000000000}"/>
            </ac:spMkLst>
          </pc:spChg>
          <pc:spChg chg="del">
            <ac:chgData name="齋藤 清夏" userId="29184dc1-2934-49ea-a953-020d3cae5e85" providerId="ADAL" clId="{7B1A1359-F289-4BD3-8B30-51F8D3130CF8}" dt="2023-06-26T00:16:45.449" v="2088"/>
            <ac:spMkLst>
              <pc:docMk/>
              <pc:sldMasterMk cId="2052622567" sldId="2147483672"/>
              <pc:sldLayoutMk cId="1038085861" sldId="2147483677"/>
              <ac:spMk id="8" creationId="{00000000-0000-0000-0000-000000000000}"/>
            </ac:spMkLst>
          </pc:spChg>
          <pc:spChg chg="del">
            <ac:chgData name="齋藤 清夏" userId="29184dc1-2934-49ea-a953-020d3cae5e85" providerId="ADAL" clId="{7B1A1359-F289-4BD3-8B30-51F8D3130CF8}" dt="2023-06-26T00:16:45.449" v="2088"/>
            <ac:spMkLst>
              <pc:docMk/>
              <pc:sldMasterMk cId="2052622567" sldId="2147483672"/>
              <pc:sldLayoutMk cId="1038085861" sldId="2147483677"/>
              <ac:spMk id="9" creationId="{00000000-0000-0000-0000-000000000000}"/>
            </ac:spMkLst>
          </pc:spChg>
        </pc:sldLayoutChg>
        <pc:sldLayoutChg chg="modSp mod">
          <pc:chgData name="齋藤 清夏" userId="29184dc1-2934-49ea-a953-020d3cae5e85" providerId="ADAL" clId="{7B1A1359-F289-4BD3-8B30-51F8D3130CF8}" dt="2023-06-14T07:01:30.241" v="242" actId="1076"/>
          <pc:sldLayoutMkLst>
            <pc:docMk/>
            <pc:sldMasterMk cId="2052622567" sldId="2147483672"/>
            <pc:sldLayoutMk cId="2530930012" sldId="2147483678"/>
          </pc:sldLayoutMkLst>
          <pc:spChg chg="mod">
            <ac:chgData name="齋藤 清夏" userId="29184dc1-2934-49ea-a953-020d3cae5e85" providerId="ADAL" clId="{7B1A1359-F289-4BD3-8B30-51F8D3130CF8}" dt="2023-06-14T07:01:21.865" v="240" actId="1076"/>
            <ac:spMkLst>
              <pc:docMk/>
              <pc:sldMasterMk cId="2052622567" sldId="2147483672"/>
              <pc:sldLayoutMk cId="2530930012" sldId="2147483678"/>
              <ac:spMk id="4" creationId="{00000000-0000-0000-0000-000000000000}"/>
            </ac:spMkLst>
          </pc:spChg>
          <pc:spChg chg="mod">
            <ac:chgData name="齋藤 清夏" userId="29184dc1-2934-49ea-a953-020d3cae5e85" providerId="ADAL" clId="{7B1A1359-F289-4BD3-8B30-51F8D3130CF8}" dt="2023-06-14T07:01:30.241" v="242" actId="1076"/>
            <ac:spMkLst>
              <pc:docMk/>
              <pc:sldMasterMk cId="2052622567" sldId="2147483672"/>
              <pc:sldLayoutMk cId="2530930012" sldId="2147483678"/>
              <ac:spMk id="5" creationId="{00000000-0000-0000-0000-000000000000}"/>
            </ac:spMkLst>
          </pc:spChg>
        </pc:sldLayoutChg>
        <pc:sldLayoutChg chg="modSp mod">
          <pc:chgData name="齋藤 清夏" userId="29184dc1-2934-49ea-a953-020d3cae5e85" providerId="ADAL" clId="{7B1A1359-F289-4BD3-8B30-51F8D3130CF8}" dt="2023-06-14T07:01:25.681" v="241" actId="1076"/>
          <pc:sldLayoutMkLst>
            <pc:docMk/>
            <pc:sldMasterMk cId="2052622567" sldId="2147483672"/>
            <pc:sldLayoutMk cId="1031505212" sldId="2147483679"/>
          </pc:sldLayoutMkLst>
          <pc:spChg chg="mod">
            <ac:chgData name="齋藤 清夏" userId="29184dc1-2934-49ea-a953-020d3cae5e85" providerId="ADAL" clId="{7B1A1359-F289-4BD3-8B30-51F8D3130CF8}" dt="2023-06-14T07:01:25.681" v="241" actId="1076"/>
            <ac:spMkLst>
              <pc:docMk/>
              <pc:sldMasterMk cId="2052622567" sldId="2147483672"/>
              <pc:sldLayoutMk cId="1031505212" sldId="2147483679"/>
              <ac:spMk id="4" creationId="{00000000-0000-0000-0000-000000000000}"/>
            </ac:spMkLst>
          </pc:spChg>
        </pc:sldLayoutChg>
        <pc:sldLayoutChg chg="modSp mod">
          <pc:chgData name="齋藤 清夏" userId="29184dc1-2934-49ea-a953-020d3cae5e85" providerId="ADAL" clId="{7B1A1359-F289-4BD3-8B30-51F8D3130CF8}" dt="2023-06-14T07:01:41.387" v="245" actId="1076"/>
          <pc:sldLayoutMkLst>
            <pc:docMk/>
            <pc:sldMasterMk cId="2052622567" sldId="2147483672"/>
            <pc:sldLayoutMk cId="2867507201" sldId="2147483680"/>
          </pc:sldLayoutMkLst>
          <pc:spChg chg="mod">
            <ac:chgData name="齋藤 清夏" userId="29184dc1-2934-49ea-a953-020d3cae5e85" providerId="ADAL" clId="{7B1A1359-F289-4BD3-8B30-51F8D3130CF8}" dt="2023-06-14T07:01:37.595" v="244" actId="1076"/>
            <ac:spMkLst>
              <pc:docMk/>
              <pc:sldMasterMk cId="2052622567" sldId="2147483672"/>
              <pc:sldLayoutMk cId="2867507201" sldId="2147483680"/>
              <ac:spMk id="6" creationId="{00000000-0000-0000-0000-000000000000}"/>
            </ac:spMkLst>
          </pc:spChg>
          <pc:spChg chg="mod">
            <ac:chgData name="齋藤 清夏" userId="29184dc1-2934-49ea-a953-020d3cae5e85" providerId="ADAL" clId="{7B1A1359-F289-4BD3-8B30-51F8D3130CF8}" dt="2023-06-14T07:01:41.387" v="245" actId="1076"/>
            <ac:spMkLst>
              <pc:docMk/>
              <pc:sldMasterMk cId="2052622567" sldId="2147483672"/>
              <pc:sldLayoutMk cId="2867507201" sldId="2147483680"/>
              <ac:spMk id="7" creationId="{00000000-0000-0000-0000-000000000000}"/>
            </ac:spMkLst>
          </pc:spChg>
        </pc:sldLayoutChg>
        <pc:sldLayoutChg chg="modSp mod">
          <pc:chgData name="齋藤 清夏" userId="29184dc1-2934-49ea-a953-020d3cae5e85" providerId="ADAL" clId="{7B1A1359-F289-4BD3-8B30-51F8D3130CF8}" dt="2023-06-14T06:56:16.206" v="227" actId="1076"/>
          <pc:sldLayoutMkLst>
            <pc:docMk/>
            <pc:sldMasterMk cId="2052622567" sldId="2147483672"/>
            <pc:sldLayoutMk cId="1188277251" sldId="2147483681"/>
          </pc:sldLayoutMkLst>
          <pc:spChg chg="mod">
            <ac:chgData name="齋藤 清夏" userId="29184dc1-2934-49ea-a953-020d3cae5e85" providerId="ADAL" clId="{7B1A1359-F289-4BD3-8B30-51F8D3130CF8}" dt="2023-06-14T06:56:16.206" v="227" actId="1076"/>
            <ac:spMkLst>
              <pc:docMk/>
              <pc:sldMasterMk cId="2052622567" sldId="2147483672"/>
              <pc:sldLayoutMk cId="1188277251" sldId="2147483681"/>
              <ac:spMk id="7" creationId="{00000000-0000-0000-0000-000000000000}"/>
            </ac:spMkLst>
          </pc:spChg>
        </pc:sldLayoutChg>
        <pc:sldLayoutChg chg="modSp mod">
          <pc:chgData name="齋藤 清夏" userId="29184dc1-2934-49ea-a953-020d3cae5e85" providerId="ADAL" clId="{7B1A1359-F289-4BD3-8B30-51F8D3130CF8}" dt="2023-06-14T06:56:12.945" v="226" actId="1076"/>
          <pc:sldLayoutMkLst>
            <pc:docMk/>
            <pc:sldMasterMk cId="2052622567" sldId="2147483672"/>
            <pc:sldLayoutMk cId="2763525508" sldId="2147483682"/>
          </pc:sldLayoutMkLst>
          <pc:spChg chg="mod">
            <ac:chgData name="齋藤 清夏" userId="29184dc1-2934-49ea-a953-020d3cae5e85" providerId="ADAL" clId="{7B1A1359-F289-4BD3-8B30-51F8D3130CF8}" dt="2023-06-14T06:56:12.945" v="226" actId="1076"/>
            <ac:spMkLst>
              <pc:docMk/>
              <pc:sldMasterMk cId="2052622567" sldId="2147483672"/>
              <pc:sldLayoutMk cId="2763525508" sldId="2147483682"/>
              <ac:spMk id="6" creationId="{00000000-0000-0000-0000-000000000000}"/>
            </ac:spMkLst>
          </pc:spChg>
        </pc:sldLayoutChg>
        <pc:sldLayoutChg chg="modSp mod">
          <pc:chgData name="齋藤 清夏" userId="29184dc1-2934-49ea-a953-020d3cae5e85" providerId="ADAL" clId="{7B1A1359-F289-4BD3-8B30-51F8D3130CF8}" dt="2023-06-14T06:56:09.745" v="225" actId="1076"/>
          <pc:sldLayoutMkLst>
            <pc:docMk/>
            <pc:sldMasterMk cId="2052622567" sldId="2147483672"/>
            <pc:sldLayoutMk cId="3658455255" sldId="2147483683"/>
          </pc:sldLayoutMkLst>
          <pc:spChg chg="mod">
            <ac:chgData name="齋藤 清夏" userId="29184dc1-2934-49ea-a953-020d3cae5e85" providerId="ADAL" clId="{7B1A1359-F289-4BD3-8B30-51F8D3130CF8}" dt="2023-06-14T06:56:09.745" v="225" actId="1076"/>
            <ac:spMkLst>
              <pc:docMk/>
              <pc:sldMasterMk cId="2052622567" sldId="2147483672"/>
              <pc:sldLayoutMk cId="3658455255" sldId="2147483683"/>
              <ac:spMk id="6" creationId="{00000000-0000-0000-0000-000000000000}"/>
            </ac:spMkLst>
          </pc:spChg>
        </pc:sldLayoutChg>
      </pc:sldMasterChg>
    </pc:docChg>
  </pc:docChgLst>
  <pc:docChgLst>
    <pc:chgData name="ゲスト ユーザー" userId="S::urn:spo:anon#6f02d8ffc411f147baf61eca62be425ff98560fa190ec88d6e406a118864f19e::" providerId="AD" clId="Web-{A0EDC875-50F8-B2F9-21D6-2C5313A8DB7E}"/>
    <pc:docChg chg="modSld">
      <pc:chgData name="ゲスト ユーザー" userId="S::urn:spo:anon#6f02d8ffc411f147baf61eca62be425ff98560fa190ec88d6e406a118864f19e::" providerId="AD" clId="Web-{A0EDC875-50F8-B2F9-21D6-2C5313A8DB7E}" dt="2023-06-13T14:43:13.668" v="1161" actId="20577"/>
      <pc:docMkLst>
        <pc:docMk/>
      </pc:docMkLst>
      <pc:sldChg chg="modSp">
        <pc:chgData name="ゲスト ユーザー" userId="S::urn:spo:anon#6f02d8ffc411f147baf61eca62be425ff98560fa190ec88d6e406a118864f19e::" providerId="AD" clId="Web-{A0EDC875-50F8-B2F9-21D6-2C5313A8DB7E}" dt="2023-06-13T14:40:35.806" v="1150" actId="20577"/>
        <pc:sldMkLst>
          <pc:docMk/>
          <pc:sldMk cId="3746712037" sldId="264"/>
        </pc:sldMkLst>
        <pc:spChg chg="mod">
          <ac:chgData name="ゲスト ユーザー" userId="S::urn:spo:anon#6f02d8ffc411f147baf61eca62be425ff98560fa190ec88d6e406a118864f19e::" providerId="AD" clId="Web-{A0EDC875-50F8-B2F9-21D6-2C5313A8DB7E}" dt="2023-06-13T14:39:07.601" v="1138" actId="20577"/>
          <ac:spMkLst>
            <pc:docMk/>
            <pc:sldMk cId="3746712037" sldId="264"/>
            <ac:spMk id="4" creationId="{CEB7CAAD-7F1E-A145-E57A-D43EC43BFE78}"/>
          </ac:spMkLst>
        </pc:spChg>
        <pc:spChg chg="mod">
          <ac:chgData name="ゲスト ユーザー" userId="S::urn:spo:anon#6f02d8ffc411f147baf61eca62be425ff98560fa190ec88d6e406a118864f19e::" providerId="AD" clId="Web-{A0EDC875-50F8-B2F9-21D6-2C5313A8DB7E}" dt="2023-06-13T14:40:25.353" v="1148" actId="20577"/>
          <ac:spMkLst>
            <pc:docMk/>
            <pc:sldMk cId="3746712037" sldId="264"/>
            <ac:spMk id="5" creationId="{8AE2231A-DC07-42DA-A70B-DA26111B7389}"/>
          </ac:spMkLst>
        </pc:spChg>
        <pc:spChg chg="mod">
          <ac:chgData name="ゲスト ユーザー" userId="S::urn:spo:anon#6f02d8ffc411f147baf61eca62be425ff98560fa190ec88d6e406a118864f19e::" providerId="AD" clId="Web-{A0EDC875-50F8-B2F9-21D6-2C5313A8DB7E}" dt="2023-06-13T14:40:35.806" v="1150" actId="20577"/>
          <ac:spMkLst>
            <pc:docMk/>
            <pc:sldMk cId="3746712037" sldId="264"/>
            <ac:spMk id="6" creationId="{EBE7FBD8-20CD-81BC-34E5-AFD7DA42FDB8}"/>
          </ac:spMkLst>
        </pc:spChg>
        <pc:spChg chg="mod">
          <ac:chgData name="ゲスト ユーザー" userId="S::urn:spo:anon#6f02d8ffc411f147baf61eca62be425ff98560fa190ec88d6e406a118864f19e::" providerId="AD" clId="Web-{A0EDC875-50F8-B2F9-21D6-2C5313A8DB7E}" dt="2023-06-13T14:39:17.179" v="1139" actId="20577"/>
          <ac:spMkLst>
            <pc:docMk/>
            <pc:sldMk cId="3746712037" sldId="264"/>
            <ac:spMk id="10" creationId="{FC297DB5-4F38-1E8C-A355-E6A8B8773AA0}"/>
          </ac:spMkLst>
        </pc:spChg>
        <pc:spChg chg="mod">
          <ac:chgData name="ゲスト ユーザー" userId="S::urn:spo:anon#6f02d8ffc411f147baf61eca62be425ff98560fa190ec88d6e406a118864f19e::" providerId="AD" clId="Web-{A0EDC875-50F8-B2F9-21D6-2C5313A8DB7E}" dt="2023-06-13T14:39:30.148" v="1140" actId="20577"/>
          <ac:spMkLst>
            <pc:docMk/>
            <pc:sldMk cId="3746712037" sldId="264"/>
            <ac:spMk id="11" creationId="{C343B4B0-4394-E611-06F3-32F52FE24F2E}"/>
          </ac:spMkLst>
        </pc:spChg>
        <pc:spChg chg="mod">
          <ac:chgData name="ゲスト ユーザー" userId="S::urn:spo:anon#6f02d8ffc411f147baf61eca62be425ff98560fa190ec88d6e406a118864f19e::" providerId="AD" clId="Web-{A0EDC875-50F8-B2F9-21D6-2C5313A8DB7E}" dt="2023-06-13T14:39:46.696" v="1142" actId="20577"/>
          <ac:spMkLst>
            <pc:docMk/>
            <pc:sldMk cId="3746712037" sldId="264"/>
            <ac:spMk id="13" creationId="{8A3C5618-BAB4-8C69-F416-2CC397249556}"/>
          </ac:spMkLst>
        </pc:spChg>
        <pc:spChg chg="mod">
          <ac:chgData name="ゲスト ユーザー" userId="S::urn:spo:anon#6f02d8ffc411f147baf61eca62be425ff98560fa190ec88d6e406a118864f19e::" providerId="AD" clId="Web-{A0EDC875-50F8-B2F9-21D6-2C5313A8DB7E}" dt="2023-06-13T14:38:48.913" v="1136" actId="20577"/>
          <ac:spMkLst>
            <pc:docMk/>
            <pc:sldMk cId="3746712037" sldId="264"/>
            <ac:spMk id="14" creationId="{4E7C335E-48D8-88D4-AE53-7FA16C42E1B3}"/>
          </ac:spMkLst>
        </pc:spChg>
        <pc:spChg chg="mod">
          <ac:chgData name="ゲスト ユーザー" userId="S::urn:spo:anon#6f02d8ffc411f147baf61eca62be425ff98560fa190ec88d6e406a118864f19e::" providerId="AD" clId="Web-{A0EDC875-50F8-B2F9-21D6-2C5313A8DB7E}" dt="2023-06-13T14:40:05.258" v="1146" actId="20577"/>
          <ac:spMkLst>
            <pc:docMk/>
            <pc:sldMk cId="3746712037" sldId="264"/>
            <ac:spMk id="15" creationId="{4FC4583F-2A1E-4A47-47C5-A54F56237C29}"/>
          </ac:spMkLst>
        </pc:spChg>
        <pc:spChg chg="mod">
          <ac:chgData name="ゲスト ユーザー" userId="S::urn:spo:anon#6f02d8ffc411f147baf61eca62be425ff98560fa190ec88d6e406a118864f19e::" providerId="AD" clId="Web-{A0EDC875-50F8-B2F9-21D6-2C5313A8DB7E}" dt="2023-06-13T14:39:55.368" v="1144" actId="20577"/>
          <ac:spMkLst>
            <pc:docMk/>
            <pc:sldMk cId="3746712037" sldId="264"/>
            <ac:spMk id="19" creationId="{86607157-88AA-B5A2-6A70-6DB3C5174132}"/>
          </ac:spMkLst>
        </pc:spChg>
      </pc:sldChg>
      <pc:sldChg chg="modSp">
        <pc:chgData name="ゲスト ユーザー" userId="S::urn:spo:anon#6f02d8ffc411f147baf61eca62be425ff98560fa190ec88d6e406a118864f19e::" providerId="AD" clId="Web-{A0EDC875-50F8-B2F9-21D6-2C5313A8DB7E}" dt="2023-06-13T14:42:15.777" v="1160" actId="20577"/>
        <pc:sldMkLst>
          <pc:docMk/>
          <pc:sldMk cId="2884030495" sldId="265"/>
        </pc:sldMkLst>
        <pc:spChg chg="mod">
          <ac:chgData name="ゲスト ユーザー" userId="S::urn:spo:anon#6f02d8ffc411f147baf61eca62be425ff98560fa190ec88d6e406a118864f19e::" providerId="AD" clId="Web-{A0EDC875-50F8-B2F9-21D6-2C5313A8DB7E}" dt="2023-06-13T14:41:51.448" v="1156" actId="20577"/>
          <ac:spMkLst>
            <pc:docMk/>
            <pc:sldMk cId="2884030495" sldId="265"/>
            <ac:spMk id="3" creationId="{087F0CC0-F82B-CFF3-64E5-54143C38BB0C}"/>
          </ac:spMkLst>
        </pc:spChg>
        <pc:spChg chg="mod">
          <ac:chgData name="ゲスト ユーザー" userId="S::urn:spo:anon#6f02d8ffc411f147baf61eca62be425ff98560fa190ec88d6e406a118864f19e::" providerId="AD" clId="Web-{A0EDC875-50F8-B2F9-21D6-2C5313A8DB7E}" dt="2023-06-13T14:41:32.307" v="1154" actId="20577"/>
          <ac:spMkLst>
            <pc:docMk/>
            <pc:sldMk cId="2884030495" sldId="265"/>
            <ac:spMk id="4" creationId="{1F93A672-E933-A480-06D5-0E1CA2AEBCD7}"/>
          </ac:spMkLst>
        </pc:spChg>
        <pc:spChg chg="mod">
          <ac:chgData name="ゲスト ユーザー" userId="S::urn:spo:anon#6f02d8ffc411f147baf61eca62be425ff98560fa190ec88d6e406a118864f19e::" providerId="AD" clId="Web-{A0EDC875-50F8-B2F9-21D6-2C5313A8DB7E}" dt="2023-06-13T14:42:06.355" v="1158" actId="20577"/>
          <ac:spMkLst>
            <pc:docMk/>
            <pc:sldMk cId="2884030495" sldId="265"/>
            <ac:spMk id="5" creationId="{98072534-0913-D389-08B3-B75226A935BD}"/>
          </ac:spMkLst>
        </pc:spChg>
        <pc:spChg chg="mod">
          <ac:chgData name="ゲスト ユーザー" userId="S::urn:spo:anon#6f02d8ffc411f147baf61eca62be425ff98560fa190ec88d6e406a118864f19e::" providerId="AD" clId="Web-{A0EDC875-50F8-B2F9-21D6-2C5313A8DB7E}" dt="2023-06-13T14:42:15.777" v="1160" actId="20577"/>
          <ac:spMkLst>
            <pc:docMk/>
            <pc:sldMk cId="2884030495" sldId="265"/>
            <ac:spMk id="6" creationId="{3A56E44C-8F3E-2E2C-5861-12796CA549F8}"/>
          </ac:spMkLst>
        </pc:spChg>
        <pc:spChg chg="mod">
          <ac:chgData name="ゲスト ユーザー" userId="S::urn:spo:anon#6f02d8ffc411f147baf61eca62be425ff98560fa190ec88d6e406a118864f19e::" providerId="AD" clId="Web-{A0EDC875-50F8-B2F9-21D6-2C5313A8DB7E}" dt="2023-06-13T14:41:18.525" v="1152" actId="20577"/>
          <ac:spMkLst>
            <pc:docMk/>
            <pc:sldMk cId="2884030495" sldId="265"/>
            <ac:spMk id="8" creationId="{23853385-DC2C-1E69-E5C9-0F17D328E455}"/>
          </ac:spMkLst>
        </pc:spChg>
        <pc:spChg chg="mod">
          <ac:chgData name="ゲスト ユーザー" userId="S::urn:spo:anon#6f02d8ffc411f147baf61eca62be425ff98560fa190ec88d6e406a118864f19e::" providerId="AD" clId="Web-{A0EDC875-50F8-B2F9-21D6-2C5313A8DB7E}" dt="2023-06-13T14:41:05.838" v="1151" actId="20577"/>
          <ac:spMkLst>
            <pc:docMk/>
            <pc:sldMk cId="2884030495" sldId="265"/>
            <ac:spMk id="12" creationId="{112A26D6-A715-9138-5387-365357487992}"/>
          </ac:spMkLst>
        </pc:spChg>
      </pc:sldChg>
      <pc:sldChg chg="addSp delSp modSp mod modClrScheme chgLayout">
        <pc:chgData name="ゲスト ユーザー" userId="S::urn:spo:anon#6f02d8ffc411f147baf61eca62be425ff98560fa190ec88d6e406a118864f19e::" providerId="AD" clId="Web-{A0EDC875-50F8-B2F9-21D6-2C5313A8DB7E}" dt="2023-06-13T14:43:13.668" v="1161" actId="20577"/>
        <pc:sldMkLst>
          <pc:docMk/>
          <pc:sldMk cId="2367244488" sldId="299"/>
        </pc:sldMkLst>
        <pc:spChg chg="add del mod ord">
          <ac:chgData name="ゲスト ユーザー" userId="S::urn:spo:anon#6f02d8ffc411f147baf61eca62be425ff98560fa190ec88d6e406a118864f19e::" providerId="AD" clId="Web-{A0EDC875-50F8-B2F9-21D6-2C5313A8DB7E}" dt="2023-06-13T13:57:37.236" v="1"/>
          <ac:spMkLst>
            <pc:docMk/>
            <pc:sldMk cId="2367244488" sldId="299"/>
            <ac:spMk id="2" creationId="{1A8C3DA5-FCF1-9BE6-E6EC-42BE5EB1CD6B}"/>
          </ac:spMkLst>
        </pc:spChg>
        <pc:spChg chg="mod">
          <ac:chgData name="ゲスト ユーザー" userId="S::urn:spo:anon#6f02d8ffc411f147baf61eca62be425ff98560fa190ec88d6e406a118864f19e::" providerId="AD" clId="Web-{A0EDC875-50F8-B2F9-21D6-2C5313A8DB7E}" dt="2023-06-13T14:43:13.668" v="1161" actId="20577"/>
          <ac:spMkLst>
            <pc:docMk/>
            <pc:sldMk cId="2367244488" sldId="299"/>
            <ac:spMk id="3" creationId="{7415ADB4-17EC-BC52-D658-2E7DE647F7DC}"/>
          </ac:spMkLst>
        </pc:spChg>
        <pc:spChg chg="add del mod ord">
          <ac:chgData name="ゲスト ユーザー" userId="S::urn:spo:anon#6f02d8ffc411f147baf61eca62be425ff98560fa190ec88d6e406a118864f19e::" providerId="AD" clId="Web-{A0EDC875-50F8-B2F9-21D6-2C5313A8DB7E}" dt="2023-06-13T13:57:44.174" v="3"/>
          <ac:spMkLst>
            <pc:docMk/>
            <pc:sldMk cId="2367244488" sldId="299"/>
            <ac:spMk id="4" creationId="{8DD8AC8C-20E9-3CDF-0A34-6A4E50276667}"/>
          </ac:spMkLst>
        </pc:spChg>
        <pc:spChg chg="mod">
          <ac:chgData name="ゲスト ユーザー" userId="S::urn:spo:anon#6f02d8ffc411f147baf61eca62be425ff98560fa190ec88d6e406a118864f19e::" providerId="AD" clId="Web-{A0EDC875-50F8-B2F9-21D6-2C5313A8DB7E}" dt="2023-06-13T14:33:11.220" v="1101" actId="1076"/>
          <ac:spMkLst>
            <pc:docMk/>
            <pc:sldMk cId="2367244488" sldId="299"/>
            <ac:spMk id="6" creationId="{27089FB1-9E82-56E0-F674-CF8FDCA610E0}"/>
          </ac:spMkLst>
        </pc:spChg>
        <pc:graphicFrameChg chg="add mod modGraphic">
          <ac:chgData name="ゲスト ユーザー" userId="S::urn:spo:anon#6f02d8ffc411f147baf61eca62be425ff98560fa190ec88d6e406a118864f19e::" providerId="AD" clId="Web-{A0EDC875-50F8-B2F9-21D6-2C5313A8DB7E}" dt="2023-06-13T14:35:12.550" v="1133"/>
          <ac:graphicFrameMkLst>
            <pc:docMk/>
            <pc:sldMk cId="2367244488" sldId="299"/>
            <ac:graphicFrameMk id="7" creationId="{DD7F1D6F-EA8B-A498-3B75-88CDAB44BD40}"/>
          </ac:graphicFrameMkLst>
        </pc:graphicFrameChg>
        <pc:graphicFrameChg chg="del">
          <ac:chgData name="ゲスト ユーザー" userId="S::urn:spo:anon#6f02d8ffc411f147baf61eca62be425ff98560fa190ec88d6e406a118864f19e::" providerId="AD" clId="Web-{A0EDC875-50F8-B2F9-21D6-2C5313A8DB7E}" dt="2023-06-13T13:58:21.174" v="4"/>
          <ac:graphicFrameMkLst>
            <pc:docMk/>
            <pc:sldMk cId="2367244488" sldId="299"/>
            <ac:graphicFrameMk id="17" creationId="{934F18C3-2771-CFD6-FD89-FC4EE20EDA50}"/>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3A8132F-1E46-F329-C4AD-60E8B884C885}"/>
              </a:ext>
            </a:extLst>
          </p:cNvPr>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5AD7BF0E-0D9E-2D30-3661-7B0FE0F2F755}"/>
              </a:ext>
            </a:extLst>
          </p:cNvPr>
          <p:cNvSpPr>
            <a:spLocks noGrp="1"/>
          </p:cNvSpPr>
          <p:nvPr>
            <p:ph type="dt" sz="quarter" idx="1"/>
          </p:nvPr>
        </p:nvSpPr>
        <p:spPr>
          <a:xfrm>
            <a:off x="4022725" y="0"/>
            <a:ext cx="3078163" cy="512763"/>
          </a:xfrm>
          <a:prstGeom prst="rect">
            <a:avLst/>
          </a:prstGeom>
        </p:spPr>
        <p:txBody>
          <a:bodyPr vert="horz" lIns="91440" tIns="45720" rIns="91440" bIns="45720" rtlCol="0"/>
          <a:lstStyle>
            <a:lvl1pPr algn="r">
              <a:defRPr sz="1200"/>
            </a:lvl1pPr>
          </a:lstStyle>
          <a:p>
            <a:fld id="{9CD2EDE3-E649-40D3-8498-40A5A41F92E9}" type="datetimeFigureOut">
              <a:rPr kumimoji="1" lang="ja-JP" altLang="en-US" smtClean="0"/>
              <a:t>2023/6/26</a:t>
            </a:fld>
            <a:endParaRPr kumimoji="1" lang="ja-JP" altLang="en-US"/>
          </a:p>
        </p:txBody>
      </p:sp>
      <p:sp>
        <p:nvSpPr>
          <p:cNvPr id="4" name="フッター プレースホルダー 3">
            <a:extLst>
              <a:ext uri="{FF2B5EF4-FFF2-40B4-BE49-F238E27FC236}">
                <a16:creationId xmlns:a16="http://schemas.microsoft.com/office/drawing/2014/main" id="{629A6526-2429-D2D1-796F-880C553A7B6C}"/>
              </a:ext>
            </a:extLst>
          </p:cNvPr>
          <p:cNvSpPr>
            <a:spLocks noGrp="1"/>
          </p:cNvSpPr>
          <p:nvPr>
            <p:ph type="ftr" sz="quarter" idx="2"/>
          </p:nvPr>
        </p:nvSpPr>
        <p:spPr>
          <a:xfrm>
            <a:off x="0" y="9720263"/>
            <a:ext cx="3078163" cy="51276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9A2D7502-E59B-22ED-2A01-49A429988E3D}"/>
              </a:ext>
            </a:extLst>
          </p:cNvPr>
          <p:cNvSpPr>
            <a:spLocks noGrp="1"/>
          </p:cNvSpPr>
          <p:nvPr>
            <p:ph type="sldNum" sz="quarter" idx="3"/>
          </p:nvPr>
        </p:nvSpPr>
        <p:spPr>
          <a:xfrm>
            <a:off x="4022725" y="9720263"/>
            <a:ext cx="3078163" cy="512762"/>
          </a:xfrm>
          <a:prstGeom prst="rect">
            <a:avLst/>
          </a:prstGeom>
        </p:spPr>
        <p:txBody>
          <a:bodyPr vert="horz" lIns="91440" tIns="45720" rIns="91440" bIns="45720" rtlCol="0" anchor="b"/>
          <a:lstStyle>
            <a:lvl1pPr algn="r">
              <a:defRPr sz="1200"/>
            </a:lvl1pPr>
          </a:lstStyle>
          <a:p>
            <a:fld id="{7B71B36E-3DA3-4D70-9DCD-074ABE29D6B1}" type="slidenum">
              <a:rPr kumimoji="1" lang="ja-JP" altLang="en-US" smtClean="0"/>
              <a:t>‹#›</a:t>
            </a:fld>
            <a:endParaRPr kumimoji="1" lang="ja-JP" altLang="en-US"/>
          </a:p>
        </p:txBody>
      </p:sp>
    </p:spTree>
    <p:extLst>
      <p:ext uri="{BB962C8B-B14F-4D97-AF65-F5344CB8AC3E}">
        <p14:creationId xmlns:p14="http://schemas.microsoft.com/office/powerpoint/2010/main" val="224520308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2725" y="0"/>
            <a:ext cx="3078163" cy="512763"/>
          </a:xfrm>
          <a:prstGeom prst="rect">
            <a:avLst/>
          </a:prstGeom>
        </p:spPr>
        <p:txBody>
          <a:bodyPr vert="horz" lIns="91440" tIns="45720" rIns="91440" bIns="45720" rtlCol="0"/>
          <a:lstStyle>
            <a:lvl1pPr algn="r">
              <a:defRPr sz="1200"/>
            </a:lvl1pPr>
          </a:lstStyle>
          <a:p>
            <a:fld id="{4A4D33AF-9869-4ACF-9F5F-7C07194970E4}" type="datetimeFigureOut">
              <a:rPr kumimoji="1" lang="ja-JP" altLang="en-US" smtClean="0"/>
              <a:t>2023/6/26</a:t>
            </a:fld>
            <a:endParaRPr kumimoji="1" lang="ja-JP" altLang="en-US"/>
          </a:p>
        </p:txBody>
      </p:sp>
      <p:sp>
        <p:nvSpPr>
          <p:cNvPr id="4" name="スライド イメージ プレースホルダー 3"/>
          <p:cNvSpPr>
            <a:spLocks noGrp="1" noRot="1" noChangeAspect="1"/>
          </p:cNvSpPr>
          <p:nvPr>
            <p:ph type="sldImg" idx="2"/>
          </p:nvPr>
        </p:nvSpPr>
        <p:spPr>
          <a:xfrm>
            <a:off x="2330450" y="1279525"/>
            <a:ext cx="2441575" cy="345281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709613" y="4924425"/>
            <a:ext cx="5683250" cy="402907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0263"/>
            <a:ext cx="3078163" cy="51276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2725" y="9720263"/>
            <a:ext cx="3078163" cy="512762"/>
          </a:xfrm>
          <a:prstGeom prst="rect">
            <a:avLst/>
          </a:prstGeom>
        </p:spPr>
        <p:txBody>
          <a:bodyPr vert="horz" lIns="91440" tIns="45720" rIns="91440" bIns="45720" rtlCol="0" anchor="b"/>
          <a:lstStyle>
            <a:lvl1pPr algn="r">
              <a:defRPr sz="1200"/>
            </a:lvl1pPr>
          </a:lstStyle>
          <a:p>
            <a:fld id="{7DAC0E6A-6DC5-4F1C-BB7D-9BC7CADDD625}" type="slidenum">
              <a:rPr kumimoji="1" lang="ja-JP" altLang="en-US" smtClean="0"/>
              <a:t>‹#›</a:t>
            </a:fld>
            <a:endParaRPr kumimoji="1" lang="ja-JP" altLang="en-US"/>
          </a:p>
        </p:txBody>
      </p:sp>
    </p:spTree>
    <p:extLst>
      <p:ext uri="{BB962C8B-B14F-4D97-AF65-F5344CB8AC3E}">
        <p14:creationId xmlns:p14="http://schemas.microsoft.com/office/powerpoint/2010/main" val="181098253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1256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52118B1C-2A96-4745-8305-2F38BF774677}" type="datetime1">
              <a:rPr kumimoji="1" lang="ja-JP" altLang="en-US" smtClean="0"/>
              <a:t>2023/6/26</a:t>
            </a:fld>
            <a:endParaRPr kumimoji="1" lang="ja-JP" altLang="en-US"/>
          </a:p>
        </p:txBody>
      </p:sp>
      <p:sp>
        <p:nvSpPr>
          <p:cNvPr id="5" name="Footer Placeholder 4"/>
          <p:cNvSpPr>
            <a:spLocks noGrp="1"/>
          </p:cNvSpPr>
          <p:nvPr>
            <p:ph type="ftr" sz="quarter" idx="11"/>
          </p:nvPr>
        </p:nvSpPr>
        <p:spPr/>
        <p:txBody>
          <a:bodyPr/>
          <a:lstStyle/>
          <a:p>
            <a:r>
              <a:rPr kumimoji="1" lang="en-US" altLang="ja-JP"/>
              <a:t>-1-</a:t>
            </a:r>
            <a:endParaRPr kumimoji="1" lang="ja-JP" altLang="en-US"/>
          </a:p>
        </p:txBody>
      </p:sp>
      <p:sp>
        <p:nvSpPr>
          <p:cNvPr id="6" name="Slide Number Placeholder 5"/>
          <p:cNvSpPr>
            <a:spLocks noGrp="1"/>
          </p:cNvSpPr>
          <p:nvPr>
            <p:ph type="sldNum" sz="quarter" idx="12"/>
          </p:nvPr>
        </p:nvSpPr>
        <p:spPr>
          <a:xfrm>
            <a:off x="3020823" y="9909729"/>
            <a:ext cx="1700927" cy="569240"/>
          </a:xfrm>
        </p:spPr>
        <p:txBody>
          <a:bodyPr/>
          <a:lstStyle/>
          <a:p>
            <a:fld id="{06D2A7C4-614A-4206-B863-B955D670A826}" type="slidenum">
              <a:rPr kumimoji="1" lang="ja-JP" altLang="en-US" smtClean="0"/>
              <a:t>‹#›</a:t>
            </a:fld>
            <a:endParaRPr kumimoji="1" lang="ja-JP" altLang="en-US"/>
          </a:p>
        </p:txBody>
      </p:sp>
    </p:spTree>
    <p:extLst>
      <p:ext uri="{BB962C8B-B14F-4D97-AF65-F5344CB8AC3E}">
        <p14:creationId xmlns:p14="http://schemas.microsoft.com/office/powerpoint/2010/main" val="2763525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8DBE2C91-9066-4265-BA8D-6B4BC7CBB29B}" type="datetime1">
              <a:rPr kumimoji="1" lang="ja-JP" altLang="en-US" smtClean="0"/>
              <a:t>2023/6/26</a:t>
            </a:fld>
            <a:endParaRPr kumimoji="1" lang="ja-JP" altLang="en-US"/>
          </a:p>
        </p:txBody>
      </p:sp>
      <p:sp>
        <p:nvSpPr>
          <p:cNvPr id="5" name="Footer Placeholder 4"/>
          <p:cNvSpPr>
            <a:spLocks noGrp="1"/>
          </p:cNvSpPr>
          <p:nvPr>
            <p:ph type="ftr" sz="quarter" idx="11"/>
          </p:nvPr>
        </p:nvSpPr>
        <p:spPr/>
        <p:txBody>
          <a:bodyPr/>
          <a:lstStyle/>
          <a:p>
            <a:r>
              <a:rPr kumimoji="1" lang="en-US" altLang="ja-JP"/>
              <a:t>-1-</a:t>
            </a:r>
            <a:endParaRPr kumimoji="1" lang="ja-JP" altLang="en-US"/>
          </a:p>
        </p:txBody>
      </p:sp>
      <p:sp>
        <p:nvSpPr>
          <p:cNvPr id="6" name="Slide Number Placeholder 5"/>
          <p:cNvSpPr>
            <a:spLocks noGrp="1"/>
          </p:cNvSpPr>
          <p:nvPr>
            <p:ph type="sldNum" sz="quarter" idx="12"/>
          </p:nvPr>
        </p:nvSpPr>
        <p:spPr>
          <a:xfrm>
            <a:off x="3354606" y="9909729"/>
            <a:ext cx="1700927" cy="569240"/>
          </a:xfrm>
        </p:spPr>
        <p:txBody>
          <a:bodyPr/>
          <a:lstStyle/>
          <a:p>
            <a:fld id="{06D2A7C4-614A-4206-B863-B955D670A826}" type="slidenum">
              <a:rPr kumimoji="1" lang="ja-JP" altLang="en-US" smtClean="0"/>
              <a:t>‹#›</a:t>
            </a:fld>
            <a:endParaRPr kumimoji="1" lang="ja-JP" altLang="en-US"/>
          </a:p>
        </p:txBody>
      </p:sp>
    </p:spTree>
    <p:extLst>
      <p:ext uri="{BB962C8B-B14F-4D97-AF65-F5344CB8AC3E}">
        <p14:creationId xmlns:p14="http://schemas.microsoft.com/office/powerpoint/2010/main" val="365845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タイトル 6">
            <a:extLst>
              <a:ext uri="{FF2B5EF4-FFF2-40B4-BE49-F238E27FC236}">
                <a16:creationId xmlns:a16="http://schemas.microsoft.com/office/drawing/2014/main" id="{76D4FAEE-24C7-F9D2-9FCB-CAFEA8B7FD73}"/>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267135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Tree>
    <p:extLst>
      <p:ext uri="{BB962C8B-B14F-4D97-AF65-F5344CB8AC3E}">
        <p14:creationId xmlns:p14="http://schemas.microsoft.com/office/powerpoint/2010/main" val="10726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F3A20074-A1B5-4141-A4FA-FD9352D1D3A4}" type="datetime1">
              <a:rPr kumimoji="1" lang="ja-JP" altLang="en-US" smtClean="0"/>
              <a:t>2023/6/26</a:t>
            </a:fld>
            <a:endParaRPr kumimoji="1" lang="ja-JP" altLang="en-US"/>
          </a:p>
        </p:txBody>
      </p:sp>
      <p:sp>
        <p:nvSpPr>
          <p:cNvPr id="6" name="Footer Placeholder 5"/>
          <p:cNvSpPr>
            <a:spLocks noGrp="1"/>
          </p:cNvSpPr>
          <p:nvPr>
            <p:ph type="ftr" sz="quarter" idx="11"/>
          </p:nvPr>
        </p:nvSpPr>
        <p:spPr/>
        <p:txBody>
          <a:bodyPr/>
          <a:lstStyle/>
          <a:p>
            <a:r>
              <a:rPr kumimoji="1" lang="en-US" altLang="ja-JP"/>
              <a:t>-1-</a:t>
            </a:r>
            <a:endParaRPr kumimoji="1" lang="ja-JP" altLang="en-US"/>
          </a:p>
        </p:txBody>
      </p:sp>
      <p:sp>
        <p:nvSpPr>
          <p:cNvPr id="7" name="Slide Number Placeholder 6"/>
          <p:cNvSpPr>
            <a:spLocks noGrp="1"/>
          </p:cNvSpPr>
          <p:nvPr>
            <p:ph type="sldNum" sz="quarter" idx="12"/>
          </p:nvPr>
        </p:nvSpPr>
        <p:spPr/>
        <p:txBody>
          <a:bodyPr/>
          <a:lstStyle/>
          <a:p>
            <a:fld id="{06D2A7C4-614A-4206-B863-B955D670A826}" type="slidenum">
              <a:rPr kumimoji="1" lang="ja-JP" altLang="en-US" smtClean="0"/>
              <a:t>‹#›</a:t>
            </a:fld>
            <a:endParaRPr kumimoji="1" lang="ja-JP" altLang="en-US"/>
          </a:p>
        </p:txBody>
      </p:sp>
    </p:spTree>
    <p:extLst>
      <p:ext uri="{BB962C8B-B14F-4D97-AF65-F5344CB8AC3E}">
        <p14:creationId xmlns:p14="http://schemas.microsoft.com/office/powerpoint/2010/main" val="154319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Tree>
    <p:extLst>
      <p:ext uri="{BB962C8B-B14F-4D97-AF65-F5344CB8AC3E}">
        <p14:creationId xmlns:p14="http://schemas.microsoft.com/office/powerpoint/2010/main" val="1038085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9BABCB70-92FC-473E-A8A3-F6740A2FB43B}" type="datetime1">
              <a:rPr kumimoji="1" lang="ja-JP" altLang="en-US" smtClean="0"/>
              <a:t>2023/6/26</a:t>
            </a:fld>
            <a:endParaRPr kumimoji="1" lang="ja-JP" altLang="en-US"/>
          </a:p>
        </p:txBody>
      </p:sp>
      <p:sp>
        <p:nvSpPr>
          <p:cNvPr id="4" name="Footer Placeholder 3"/>
          <p:cNvSpPr>
            <a:spLocks noGrp="1"/>
          </p:cNvSpPr>
          <p:nvPr>
            <p:ph type="ftr" sz="quarter" idx="11"/>
          </p:nvPr>
        </p:nvSpPr>
        <p:spPr>
          <a:xfrm>
            <a:off x="2632932" y="9941362"/>
            <a:ext cx="2551390" cy="569240"/>
          </a:xfrm>
        </p:spPr>
        <p:txBody>
          <a:bodyPr/>
          <a:lstStyle/>
          <a:p>
            <a:r>
              <a:rPr kumimoji="1" lang="en-US" altLang="ja-JP"/>
              <a:t>-1-</a:t>
            </a:r>
            <a:endParaRPr kumimoji="1" lang="ja-JP" altLang="en-US"/>
          </a:p>
        </p:txBody>
      </p:sp>
      <p:sp>
        <p:nvSpPr>
          <p:cNvPr id="5" name="Slide Number Placeholder 4"/>
          <p:cNvSpPr>
            <a:spLocks noGrp="1"/>
          </p:cNvSpPr>
          <p:nvPr>
            <p:ph type="sldNum" sz="quarter" idx="12"/>
          </p:nvPr>
        </p:nvSpPr>
        <p:spPr>
          <a:xfrm>
            <a:off x="5435347" y="9941362"/>
            <a:ext cx="1700927" cy="569240"/>
          </a:xfrm>
        </p:spPr>
        <p:txBody>
          <a:bodyPr/>
          <a:lstStyle/>
          <a:p>
            <a:fld id="{06D2A7C4-614A-4206-B863-B955D670A826}" type="slidenum">
              <a:rPr kumimoji="1" lang="ja-JP" altLang="en-US" smtClean="0"/>
              <a:t>‹#›</a:t>
            </a:fld>
            <a:endParaRPr kumimoji="1" lang="ja-JP" altLang="en-US"/>
          </a:p>
        </p:txBody>
      </p:sp>
    </p:spTree>
    <p:extLst>
      <p:ext uri="{BB962C8B-B14F-4D97-AF65-F5344CB8AC3E}">
        <p14:creationId xmlns:p14="http://schemas.microsoft.com/office/powerpoint/2010/main" val="2530930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F71C1-1722-45C5-8545-FC3DD511DC70}" type="datetime1">
              <a:rPr kumimoji="1" lang="ja-JP" altLang="en-US" smtClean="0"/>
              <a:t>2023/6/26</a:t>
            </a:fld>
            <a:endParaRPr kumimoji="1" lang="ja-JP" altLang="en-US"/>
          </a:p>
        </p:txBody>
      </p:sp>
      <p:sp>
        <p:nvSpPr>
          <p:cNvPr id="3" name="Footer Placeholder 2"/>
          <p:cNvSpPr>
            <a:spLocks noGrp="1"/>
          </p:cNvSpPr>
          <p:nvPr>
            <p:ph type="ftr" sz="quarter" idx="11"/>
          </p:nvPr>
        </p:nvSpPr>
        <p:spPr/>
        <p:txBody>
          <a:bodyPr/>
          <a:lstStyle/>
          <a:p>
            <a:r>
              <a:rPr kumimoji="1" lang="en-US" altLang="ja-JP"/>
              <a:t>-1-</a:t>
            </a:r>
            <a:endParaRPr kumimoji="1" lang="ja-JP" altLang="en-US"/>
          </a:p>
        </p:txBody>
      </p:sp>
      <p:sp>
        <p:nvSpPr>
          <p:cNvPr id="4" name="Slide Number Placeholder 3"/>
          <p:cNvSpPr>
            <a:spLocks noGrp="1"/>
          </p:cNvSpPr>
          <p:nvPr>
            <p:ph type="sldNum" sz="quarter" idx="12"/>
          </p:nvPr>
        </p:nvSpPr>
        <p:spPr>
          <a:xfrm>
            <a:off x="5210231" y="9909729"/>
            <a:ext cx="1700927" cy="569240"/>
          </a:xfrm>
        </p:spPr>
        <p:txBody>
          <a:bodyPr/>
          <a:lstStyle/>
          <a:p>
            <a:fld id="{06D2A7C4-614A-4206-B863-B955D670A826}" type="slidenum">
              <a:rPr kumimoji="1" lang="ja-JP" altLang="en-US" smtClean="0"/>
              <a:t>‹#›</a:t>
            </a:fld>
            <a:endParaRPr kumimoji="1" lang="ja-JP" altLang="en-US"/>
          </a:p>
        </p:txBody>
      </p:sp>
    </p:spTree>
    <p:extLst>
      <p:ext uri="{BB962C8B-B14F-4D97-AF65-F5344CB8AC3E}">
        <p14:creationId xmlns:p14="http://schemas.microsoft.com/office/powerpoint/2010/main" val="1031505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9B71BF3-F67E-4BCD-A9B7-0E3E1B413942}" type="datetime1">
              <a:rPr kumimoji="1" lang="ja-JP" altLang="en-US" smtClean="0"/>
              <a:t>2023/6/26</a:t>
            </a:fld>
            <a:endParaRPr kumimoji="1" lang="ja-JP" altLang="en-US"/>
          </a:p>
        </p:txBody>
      </p:sp>
      <p:sp>
        <p:nvSpPr>
          <p:cNvPr id="6" name="Footer Placeholder 5"/>
          <p:cNvSpPr>
            <a:spLocks noGrp="1"/>
          </p:cNvSpPr>
          <p:nvPr>
            <p:ph type="ftr" sz="quarter" idx="11"/>
          </p:nvPr>
        </p:nvSpPr>
        <p:spPr/>
        <p:txBody>
          <a:bodyPr/>
          <a:lstStyle/>
          <a:p>
            <a:r>
              <a:rPr kumimoji="1" lang="en-US" altLang="ja-JP"/>
              <a:t>-1-</a:t>
            </a:r>
            <a:endParaRPr kumimoji="1" lang="ja-JP" altLang="en-US"/>
          </a:p>
        </p:txBody>
      </p:sp>
      <p:sp>
        <p:nvSpPr>
          <p:cNvPr id="7" name="Slide Number Placeholder 6"/>
          <p:cNvSpPr>
            <a:spLocks noGrp="1"/>
          </p:cNvSpPr>
          <p:nvPr>
            <p:ph type="sldNum" sz="quarter" idx="12"/>
          </p:nvPr>
        </p:nvSpPr>
        <p:spPr>
          <a:xfrm>
            <a:off x="5339021" y="9909729"/>
            <a:ext cx="1700927" cy="569240"/>
          </a:xfrm>
        </p:spPr>
        <p:txBody>
          <a:bodyPr/>
          <a:lstStyle/>
          <a:p>
            <a:fld id="{06D2A7C4-614A-4206-B863-B955D670A826}" type="slidenum">
              <a:rPr kumimoji="1" lang="ja-JP" altLang="en-US" smtClean="0"/>
              <a:t>‹#›</a:t>
            </a:fld>
            <a:endParaRPr kumimoji="1" lang="ja-JP" altLang="en-US"/>
          </a:p>
        </p:txBody>
      </p:sp>
    </p:spTree>
    <p:extLst>
      <p:ext uri="{BB962C8B-B14F-4D97-AF65-F5344CB8AC3E}">
        <p14:creationId xmlns:p14="http://schemas.microsoft.com/office/powerpoint/2010/main" val="2867507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9B33813-6C3D-4E90-ADBD-CA4FE8DD3459}" type="datetime1">
              <a:rPr kumimoji="1" lang="ja-JP" altLang="en-US" smtClean="0"/>
              <a:t>2023/6/26</a:t>
            </a:fld>
            <a:endParaRPr kumimoji="1" lang="ja-JP" altLang="en-US"/>
          </a:p>
        </p:txBody>
      </p:sp>
      <p:sp>
        <p:nvSpPr>
          <p:cNvPr id="6" name="Footer Placeholder 5"/>
          <p:cNvSpPr>
            <a:spLocks noGrp="1"/>
          </p:cNvSpPr>
          <p:nvPr>
            <p:ph type="ftr" sz="quarter" idx="11"/>
          </p:nvPr>
        </p:nvSpPr>
        <p:spPr/>
        <p:txBody>
          <a:bodyPr/>
          <a:lstStyle/>
          <a:p>
            <a:r>
              <a:rPr kumimoji="1" lang="en-US" altLang="ja-JP"/>
              <a:t>-1-</a:t>
            </a:r>
            <a:endParaRPr kumimoji="1" lang="ja-JP" altLang="en-US"/>
          </a:p>
        </p:txBody>
      </p:sp>
      <p:sp>
        <p:nvSpPr>
          <p:cNvPr id="7" name="Slide Number Placeholder 6"/>
          <p:cNvSpPr>
            <a:spLocks noGrp="1"/>
          </p:cNvSpPr>
          <p:nvPr>
            <p:ph type="sldNum" sz="quarter" idx="12"/>
          </p:nvPr>
        </p:nvSpPr>
        <p:spPr>
          <a:xfrm>
            <a:off x="2929373" y="9909729"/>
            <a:ext cx="1700927" cy="569240"/>
          </a:xfrm>
        </p:spPr>
        <p:txBody>
          <a:bodyPr/>
          <a:lstStyle/>
          <a:p>
            <a:fld id="{06D2A7C4-614A-4206-B863-B955D670A826}" type="slidenum">
              <a:rPr kumimoji="1" lang="ja-JP" altLang="en-US" smtClean="0"/>
              <a:t>‹#›</a:t>
            </a:fld>
            <a:endParaRPr kumimoji="1" lang="ja-JP" altLang="en-US"/>
          </a:p>
        </p:txBody>
      </p:sp>
    </p:spTree>
    <p:extLst>
      <p:ext uri="{BB962C8B-B14F-4D97-AF65-F5344CB8AC3E}">
        <p14:creationId xmlns:p14="http://schemas.microsoft.com/office/powerpoint/2010/main" val="1188277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C669B045-8390-4A79-AE94-4379E0CEE92C}" type="datetime1">
              <a:rPr kumimoji="1" lang="ja-JP" altLang="en-US" smtClean="0"/>
              <a:t>2023/6/26</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1200">
                <a:solidFill>
                  <a:schemeClr val="tx1">
                    <a:tint val="75000"/>
                  </a:schemeClr>
                </a:solidFill>
                <a:latin typeface="HG丸ｺﾞｼｯｸM-PRO" panose="020F0600000000000000" pitchFamily="50" charset="-128"/>
                <a:ea typeface="HG丸ｺﾞｼｯｸM-PRO" panose="020F0600000000000000" pitchFamily="50" charset="-128"/>
              </a:defRPr>
            </a:lvl1pPr>
          </a:lstStyle>
          <a:p>
            <a:r>
              <a:rPr kumimoji="1" lang="en-US" altLang="ja-JP"/>
              <a:t>-1-</a:t>
            </a:r>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06D2A7C4-614A-4206-B863-B955D670A826}" type="slidenum">
              <a:rPr kumimoji="1" lang="ja-JP" altLang="en-US" smtClean="0"/>
              <a:t>‹#›</a:t>
            </a:fld>
            <a:endParaRPr kumimoji="1" lang="ja-JP" altLang="en-US"/>
          </a:p>
        </p:txBody>
      </p:sp>
    </p:spTree>
    <p:extLst>
      <p:ext uri="{BB962C8B-B14F-4D97-AF65-F5344CB8AC3E}">
        <p14:creationId xmlns:p14="http://schemas.microsoft.com/office/powerpoint/2010/main" val="20526225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package" Target="../embeddings/Microsoft_Excel_Worksheet.xlsx"/><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package" Target="../embeddings/Microsoft_Excel_Worksheet1.xlsx"/><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港のある建物&#10;&#10;中程度の精度で自動的に生成された説明">
            <a:extLst>
              <a:ext uri="{FF2B5EF4-FFF2-40B4-BE49-F238E27FC236}">
                <a16:creationId xmlns:a16="http://schemas.microsoft.com/office/drawing/2014/main" id="{EB1CAD1C-B3F7-FFDC-DDB6-AF968F9D374B}"/>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astelsSmooth/>
                    </a14:imgEffect>
                    <a14:imgEffect>
                      <a14:brightnessContrast bright="20000"/>
                    </a14:imgEffect>
                  </a14:imgLayer>
                </a14:imgProps>
              </a:ext>
              <a:ext uri="{28A0092B-C50C-407E-A947-70E740481C1C}">
                <a14:useLocalDpi xmlns:a14="http://schemas.microsoft.com/office/drawing/2010/main" val="0"/>
              </a:ext>
            </a:extLst>
          </a:blip>
          <a:srcRect r="45422"/>
          <a:stretch/>
        </p:blipFill>
        <p:spPr>
          <a:xfrm>
            <a:off x="78825" y="-108734"/>
            <a:ext cx="7938723" cy="10909279"/>
          </a:xfrm>
          <a:prstGeom prst="rect">
            <a:avLst/>
          </a:prstGeom>
        </p:spPr>
      </p:pic>
      <p:sp>
        <p:nvSpPr>
          <p:cNvPr id="4" name="テキスト ボックス 3">
            <a:extLst>
              <a:ext uri="{FF2B5EF4-FFF2-40B4-BE49-F238E27FC236}">
                <a16:creationId xmlns:a16="http://schemas.microsoft.com/office/drawing/2014/main" id="{B824C6E7-435A-FE63-58DD-6DAC93301AD2}"/>
              </a:ext>
            </a:extLst>
          </p:cNvPr>
          <p:cNvSpPr txBox="1"/>
          <p:nvPr/>
        </p:nvSpPr>
        <p:spPr>
          <a:xfrm>
            <a:off x="-162743" y="-108734"/>
            <a:ext cx="8237630" cy="1919308"/>
          </a:xfrm>
          <a:prstGeom prst="rect">
            <a:avLst/>
          </a:prstGeom>
          <a:solidFill>
            <a:srgbClr val="FFC000"/>
          </a:solidFill>
        </p:spPr>
        <p:txBody>
          <a:bodyPr wrap="square" rtlCol="0">
            <a:spAutoFit/>
          </a:bodyPr>
          <a:lstStyle/>
          <a:p>
            <a:pPr algn="ctr"/>
            <a:r>
              <a:rPr kumimoji="1" lang="ja-JP" altLang="en-US" sz="3022">
                <a:solidFill>
                  <a:schemeClr val="bg1"/>
                </a:solidFill>
                <a:latin typeface="HG創英角ｺﾞｼｯｸUB" panose="020B0909000000000000" pitchFamily="49" charset="-128"/>
                <a:ea typeface="HG創英角ｺﾞｼｯｸUB" panose="020B0909000000000000" pitchFamily="49" charset="-128"/>
              </a:rPr>
              <a:t>令和５年度</a:t>
            </a:r>
            <a:endParaRPr kumimoji="1" lang="en-US" altLang="ja-JP" sz="3022">
              <a:solidFill>
                <a:schemeClr val="bg1"/>
              </a:solidFill>
              <a:latin typeface="HG創英角ｺﾞｼｯｸUB" panose="020B0909000000000000" pitchFamily="49" charset="-128"/>
              <a:ea typeface="HG創英角ｺﾞｼｯｸUB" panose="020B0909000000000000" pitchFamily="49" charset="-128"/>
            </a:endParaRPr>
          </a:p>
          <a:p>
            <a:pPr algn="ctr"/>
            <a:r>
              <a:rPr kumimoji="1" lang="ja-JP" altLang="en-US" sz="3022">
                <a:solidFill>
                  <a:schemeClr val="bg1"/>
                </a:solidFill>
                <a:latin typeface="HG創英角ｺﾞｼｯｸUB" panose="020B0909000000000000" pitchFamily="49" charset="-128"/>
                <a:ea typeface="HG創英角ｺﾞｼｯｸUB" panose="020B0909000000000000" pitchFamily="49" charset="-128"/>
              </a:rPr>
              <a:t>第</a:t>
            </a:r>
            <a:r>
              <a:rPr kumimoji="1" lang="en-US" altLang="ja-JP" sz="3022">
                <a:solidFill>
                  <a:schemeClr val="bg1"/>
                </a:solidFill>
                <a:latin typeface="HG創英角ｺﾞｼｯｸUB" panose="020B0909000000000000" pitchFamily="49" charset="-128"/>
                <a:ea typeface="HG創英角ｺﾞｼｯｸUB" panose="020B0909000000000000" pitchFamily="49" charset="-128"/>
              </a:rPr>
              <a:t>63</a:t>
            </a:r>
            <a:r>
              <a:rPr kumimoji="1" lang="ja-JP" altLang="en-US" sz="3022">
                <a:solidFill>
                  <a:schemeClr val="bg1"/>
                </a:solidFill>
                <a:latin typeface="HG創英角ｺﾞｼｯｸUB" panose="020B0909000000000000" pitchFamily="49" charset="-128"/>
                <a:ea typeface="HG創英角ｺﾞｼｯｸUB" panose="020B0909000000000000" pitchFamily="49" charset="-128"/>
              </a:rPr>
              <a:t>回関東ブロック</a:t>
            </a:r>
            <a:endParaRPr kumimoji="1" lang="en-US" altLang="ja-JP" sz="3022">
              <a:solidFill>
                <a:schemeClr val="bg1"/>
              </a:solidFill>
              <a:latin typeface="HG創英角ｺﾞｼｯｸUB" panose="020B0909000000000000" pitchFamily="49" charset="-128"/>
              <a:ea typeface="HG創英角ｺﾞｼｯｸUB" panose="020B0909000000000000" pitchFamily="49" charset="-128"/>
            </a:endParaRPr>
          </a:p>
          <a:p>
            <a:pPr algn="ctr"/>
            <a:r>
              <a:rPr kumimoji="1" lang="ja-JP" altLang="en-US" sz="5828">
                <a:solidFill>
                  <a:schemeClr val="bg1"/>
                </a:solidFill>
                <a:latin typeface="HG創英角ｺﾞｼｯｸUB" panose="020B0909000000000000" pitchFamily="49" charset="-128"/>
                <a:ea typeface="HG創英角ｺﾞｼｯｸUB" panose="020B0909000000000000" pitchFamily="49" charset="-128"/>
              </a:rPr>
              <a:t>保育研究大会</a:t>
            </a:r>
          </a:p>
        </p:txBody>
      </p:sp>
      <p:sp>
        <p:nvSpPr>
          <p:cNvPr id="5" name="テキスト ボックス 4">
            <a:extLst>
              <a:ext uri="{FF2B5EF4-FFF2-40B4-BE49-F238E27FC236}">
                <a16:creationId xmlns:a16="http://schemas.microsoft.com/office/drawing/2014/main" id="{E97656A6-7835-ECF8-D4E3-02B5E6EB9AB3}"/>
              </a:ext>
            </a:extLst>
          </p:cNvPr>
          <p:cNvSpPr txBox="1"/>
          <p:nvPr/>
        </p:nvSpPr>
        <p:spPr>
          <a:xfrm>
            <a:off x="39348" y="9559719"/>
            <a:ext cx="7978200" cy="1753685"/>
          </a:xfrm>
          <a:prstGeom prst="rect">
            <a:avLst/>
          </a:prstGeom>
          <a:solidFill>
            <a:srgbClr val="FFC000"/>
          </a:solidFill>
        </p:spPr>
        <p:txBody>
          <a:bodyPr wrap="square" rtlCol="0">
            <a:spAutoFit/>
          </a:bodyPr>
          <a:lstStyle/>
          <a:p>
            <a:r>
              <a:rPr kumimoji="1" lang="ja-JP" altLang="en-US" sz="2159">
                <a:solidFill>
                  <a:schemeClr val="bg1"/>
                </a:solidFill>
                <a:latin typeface="HG創英角ｺﾞｼｯｸUB" panose="020B0909000000000000" pitchFamily="49" charset="-128"/>
                <a:ea typeface="HG創英角ｺﾞｼｯｸUB" panose="020B0909000000000000" pitchFamily="49" charset="-128"/>
              </a:rPr>
              <a:t>期日：令和５年７月２６日（水）～２７日（木）</a:t>
            </a:r>
            <a:endParaRPr kumimoji="1" lang="en-US" altLang="ja-JP" sz="2159">
              <a:solidFill>
                <a:schemeClr val="bg1"/>
              </a:solidFill>
              <a:latin typeface="HG創英角ｺﾞｼｯｸUB" panose="020B0909000000000000" pitchFamily="49" charset="-128"/>
              <a:ea typeface="HG創英角ｺﾞｼｯｸUB" panose="020B0909000000000000" pitchFamily="49" charset="-128"/>
            </a:endParaRPr>
          </a:p>
          <a:p>
            <a:r>
              <a:rPr kumimoji="1" lang="ja-JP" altLang="en-US" sz="2159">
                <a:solidFill>
                  <a:schemeClr val="bg1"/>
                </a:solidFill>
                <a:latin typeface="HG創英角ｺﾞｼｯｸUB" panose="020B0909000000000000" pitchFamily="49" charset="-128"/>
                <a:ea typeface="HG創英角ｺﾞｼｯｸUB" panose="020B0909000000000000" pitchFamily="49" charset="-128"/>
              </a:rPr>
              <a:t>会場：１日目　パシフィコ横浜　国立大ホール</a:t>
            </a:r>
            <a:endParaRPr kumimoji="1" lang="en-US" altLang="ja-JP" sz="2159">
              <a:solidFill>
                <a:schemeClr val="bg1"/>
              </a:solidFill>
              <a:latin typeface="HG創英角ｺﾞｼｯｸUB" panose="020B0909000000000000" pitchFamily="49" charset="-128"/>
              <a:ea typeface="HG創英角ｺﾞｼｯｸUB" panose="020B0909000000000000" pitchFamily="49" charset="-128"/>
            </a:endParaRPr>
          </a:p>
          <a:p>
            <a:r>
              <a:rPr kumimoji="1" lang="ja-JP" altLang="en-US" sz="2159">
                <a:solidFill>
                  <a:schemeClr val="bg1"/>
                </a:solidFill>
                <a:latin typeface="HG創英角ｺﾞｼｯｸUB" panose="020B0909000000000000" pitchFamily="49" charset="-128"/>
                <a:ea typeface="HG創英角ｺﾞｼｯｸUB" panose="020B0909000000000000" pitchFamily="49" charset="-128"/>
              </a:rPr>
              <a:t>　　　２日目　パシフィコ横浜　アネックスホール・ノース</a:t>
            </a:r>
            <a:endParaRPr kumimoji="1" lang="en-US" altLang="ja-JP" sz="2159">
              <a:solidFill>
                <a:schemeClr val="bg1"/>
              </a:solidFill>
              <a:latin typeface="HG創英角ｺﾞｼｯｸUB" panose="020B0909000000000000" pitchFamily="49" charset="-128"/>
              <a:ea typeface="HG創英角ｺﾞｼｯｸUB" panose="020B0909000000000000" pitchFamily="49" charset="-128"/>
            </a:endParaRPr>
          </a:p>
          <a:p>
            <a:endParaRPr kumimoji="1" lang="en-US" altLang="ja-JP" sz="2159">
              <a:solidFill>
                <a:schemeClr val="bg1"/>
              </a:solidFill>
              <a:latin typeface="HG創英角ｺﾞｼｯｸUB" panose="020B0909000000000000" pitchFamily="49" charset="-128"/>
              <a:ea typeface="HG創英角ｺﾞｼｯｸUB" panose="020B0909000000000000" pitchFamily="49" charset="-128"/>
            </a:endParaRPr>
          </a:p>
          <a:p>
            <a:endParaRPr kumimoji="1" lang="en-US" altLang="ja-JP" sz="2159">
              <a:solidFill>
                <a:schemeClr val="bg1"/>
              </a:solidFill>
              <a:latin typeface="HG創英角ｺﾞｼｯｸUB" panose="020B0909000000000000" pitchFamily="49" charset="-128"/>
              <a:ea typeface="HG創英角ｺﾞｼｯｸUB" panose="020B0909000000000000" pitchFamily="49" charset="-128"/>
            </a:endParaRPr>
          </a:p>
        </p:txBody>
      </p:sp>
    </p:spTree>
    <p:extLst>
      <p:ext uri="{BB962C8B-B14F-4D97-AF65-F5344CB8AC3E}">
        <p14:creationId xmlns:p14="http://schemas.microsoft.com/office/powerpoint/2010/main" val="3542634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87F0CC0-F82B-CFF3-64E5-54143C38BB0C}"/>
              </a:ext>
            </a:extLst>
          </p:cNvPr>
          <p:cNvSpPr txBox="1"/>
          <p:nvPr/>
        </p:nvSpPr>
        <p:spPr>
          <a:xfrm>
            <a:off x="1771156" y="2083132"/>
            <a:ext cx="726018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川崎市　</a:t>
            </a:r>
            <a:r>
              <a:rPr lang="ja-JP" altLang="en-US" sz="1200">
                <a:latin typeface="HG丸ｺﾞｼｯｸM-PRO"/>
                <a:ea typeface="HG丸ｺﾞｼｯｸM-PRO"/>
              </a:rPr>
              <a:t>　　　　　</a:t>
            </a:r>
            <a:r>
              <a:rPr lang="ja-JP" sz="1200">
                <a:latin typeface="HG丸ｺﾞｼｯｸM-PRO"/>
                <a:ea typeface="HG丸ｺﾞｼｯｸM-PRO"/>
              </a:rPr>
              <a:t>行政部門　　　</a:t>
            </a:r>
            <a:r>
              <a:rPr lang="ja-JP" altLang="en-US" sz="1200">
                <a:latin typeface="HG丸ｺﾞｼｯｸM-PRO"/>
                <a:ea typeface="HG丸ｺﾞｼｯｸM-PRO"/>
              </a:rPr>
              <a:t>　　　　　　　　　　</a:t>
            </a:r>
            <a:r>
              <a:rPr lang="ja-JP" sz="1200">
                <a:latin typeface="HG丸ｺﾞｼｯｸM-PRO"/>
                <a:ea typeface="HG丸ｺﾞｼｯｸM-PRO"/>
              </a:rPr>
              <a:t>佐藤　美佳</a:t>
            </a:r>
            <a:endParaRPr lang="ja-JP" sz="1200">
              <a:latin typeface="HG丸ｺﾞｼｯｸM-PRO"/>
              <a:ea typeface="HG丸ｺﾞｼｯｸM-PRO"/>
              <a:cs typeface="Calibri"/>
            </a:endParaRPr>
          </a:p>
          <a:p>
            <a:r>
              <a:rPr lang="ja-JP" sz="1200">
                <a:latin typeface="HG丸ｺﾞｼｯｸM-PRO"/>
                <a:ea typeface="HG丸ｺﾞｼｯｸM-PRO"/>
              </a:rPr>
              <a:t>川崎市</a:t>
            </a:r>
            <a:r>
              <a:rPr lang="ja-JP" altLang="en-US" sz="1200">
                <a:latin typeface="HG丸ｺﾞｼｯｸM-PRO"/>
                <a:ea typeface="HG丸ｺﾞｼｯｸM-PRO"/>
              </a:rPr>
              <a:t>　　　　　　</a:t>
            </a:r>
            <a:r>
              <a:rPr lang="ja-JP" sz="1200">
                <a:latin typeface="HG丸ｺﾞｼｯｸM-PRO"/>
                <a:ea typeface="HG丸ｺﾞｼｯｸM-PRO"/>
              </a:rPr>
              <a:t>社協部門</a:t>
            </a:r>
            <a:r>
              <a:rPr lang="ja-JP" altLang="en-US" sz="1200">
                <a:latin typeface="HG丸ｺﾞｼｯｸM-PRO"/>
                <a:ea typeface="HG丸ｺﾞｼｯｸM-PRO"/>
              </a:rPr>
              <a:t>　　　　　　　　　　　　　</a:t>
            </a:r>
            <a:r>
              <a:rPr lang="ja-JP" sz="1200">
                <a:latin typeface="HG丸ｺﾞｼｯｸM-PRO"/>
                <a:ea typeface="HG丸ｺﾞｼｯｸM-PRO"/>
              </a:rPr>
              <a:t>金子　泰彰</a:t>
            </a:r>
            <a:endParaRPr lang="ja-JP" sz="1200">
              <a:latin typeface="HG丸ｺﾞｼｯｸM-PRO"/>
              <a:ea typeface="HG丸ｺﾞｼｯｸM-PRO"/>
              <a:cs typeface="Calibri"/>
            </a:endParaRPr>
          </a:p>
          <a:p>
            <a:r>
              <a:rPr lang="ja-JP" sz="1200">
                <a:latin typeface="HG丸ｺﾞｼｯｸM-PRO"/>
                <a:ea typeface="HG丸ｺﾞｼｯｸM-PRO"/>
              </a:rPr>
              <a:t>川崎市　　　</a:t>
            </a:r>
            <a:r>
              <a:rPr lang="ja-JP" altLang="en-US" sz="1200">
                <a:latin typeface="HG丸ｺﾞｼｯｸM-PRO"/>
                <a:ea typeface="HG丸ｺﾞｼｯｸM-PRO"/>
              </a:rPr>
              <a:t>　　　保育</a:t>
            </a:r>
            <a:r>
              <a:rPr lang="ja-JP" sz="1200">
                <a:latin typeface="HG丸ｺﾞｼｯｸM-PRO"/>
                <a:ea typeface="HG丸ｺﾞｼｯｸM-PRO"/>
              </a:rPr>
              <a:t>部門</a:t>
            </a:r>
            <a:r>
              <a:rPr lang="ja-JP" altLang="en-US" sz="1200">
                <a:latin typeface="HG丸ｺﾞｼｯｸM-PRO"/>
                <a:ea typeface="HG丸ｺﾞｼｯｸM-PRO"/>
              </a:rPr>
              <a:t>　　　　　　　　　　　　　</a:t>
            </a:r>
            <a:r>
              <a:rPr lang="ja-JP" sz="1200">
                <a:latin typeface="HG丸ｺﾞｼｯｸM-PRO"/>
                <a:ea typeface="HG丸ｺﾞｼｯｸM-PRO"/>
              </a:rPr>
              <a:t>奥村　尚三</a:t>
            </a:r>
            <a:endParaRPr lang="ja-JP" sz="1200">
              <a:latin typeface="HG丸ｺﾞｼｯｸM-PRO"/>
              <a:ea typeface="HG丸ｺﾞｼｯｸM-PRO"/>
              <a:cs typeface="Calibri"/>
            </a:endParaRPr>
          </a:p>
          <a:p>
            <a:r>
              <a:rPr lang="ja-JP" altLang="en-US" sz="1200">
                <a:latin typeface="HG丸ｺﾞｼｯｸM-PRO"/>
                <a:ea typeface="HG丸ｺﾞｼｯｸM-PRO"/>
              </a:rPr>
              <a:t>川崎市　　　　　　</a:t>
            </a:r>
            <a:r>
              <a:rPr lang="ja-JP" sz="1200">
                <a:latin typeface="HG丸ｺﾞｼｯｸM-PRO"/>
                <a:ea typeface="HG丸ｺﾞｼｯｸM-PRO"/>
              </a:rPr>
              <a:t>保育士部門</a:t>
            </a:r>
            <a:r>
              <a:rPr lang="ja-JP" altLang="en-US" sz="1200">
                <a:latin typeface="HG丸ｺﾞｼｯｸM-PRO"/>
                <a:ea typeface="HG丸ｺﾞｼｯｸM-PRO"/>
              </a:rPr>
              <a:t>　　　　　　　　　　　　</a:t>
            </a:r>
            <a:r>
              <a:rPr lang="ja-JP" sz="1200">
                <a:latin typeface="HG丸ｺﾞｼｯｸM-PRO"/>
                <a:ea typeface="HG丸ｺﾞｼｯｸM-PRO"/>
              </a:rPr>
              <a:t>重水　登美子</a:t>
            </a:r>
            <a:endParaRPr lang="ja-JP" sz="1200">
              <a:latin typeface="HG丸ｺﾞｼｯｸM-PRO"/>
              <a:ea typeface="HG丸ｺﾞｼｯｸM-PRO"/>
              <a:cs typeface="Calibri"/>
            </a:endParaRPr>
          </a:p>
        </p:txBody>
      </p:sp>
      <p:sp>
        <p:nvSpPr>
          <p:cNvPr id="4" name="テキスト ボックス 3">
            <a:extLst>
              <a:ext uri="{FF2B5EF4-FFF2-40B4-BE49-F238E27FC236}">
                <a16:creationId xmlns:a16="http://schemas.microsoft.com/office/drawing/2014/main" id="{1F93A672-E933-A480-06D5-0E1CA2AEBCD7}"/>
              </a:ext>
            </a:extLst>
          </p:cNvPr>
          <p:cNvSpPr txBox="1"/>
          <p:nvPr/>
        </p:nvSpPr>
        <p:spPr>
          <a:xfrm>
            <a:off x="1773393" y="3003489"/>
            <a:ext cx="626456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埼玉県</a:t>
            </a:r>
            <a:r>
              <a:rPr lang="ja-JP" altLang="en-US" sz="1200">
                <a:latin typeface="HG丸ｺﾞｼｯｸM-PRO"/>
                <a:ea typeface="HG丸ｺﾞｼｯｸM-PRO"/>
              </a:rPr>
              <a:t>　　　　　　</a:t>
            </a:r>
            <a:r>
              <a:rPr lang="ja-JP" sz="1200">
                <a:latin typeface="HG丸ｺﾞｼｯｸM-PRO"/>
                <a:ea typeface="HG丸ｺﾞｼｯｸM-PRO"/>
              </a:rPr>
              <a:t>行政部門　</a:t>
            </a:r>
            <a:r>
              <a:rPr lang="ja-JP" altLang="en-US" sz="1200">
                <a:latin typeface="HG丸ｺﾞｼｯｸM-PRO"/>
                <a:ea typeface="HG丸ｺﾞｼｯｸM-PRO"/>
              </a:rPr>
              <a:t>　　　　　　　　　　　　</a:t>
            </a:r>
            <a:r>
              <a:rPr lang="ja-JP" sz="1200">
                <a:latin typeface="HG丸ｺﾞｼｯｸM-PRO"/>
                <a:ea typeface="HG丸ｺﾞｼｯｸM-PRO"/>
              </a:rPr>
              <a:t>尾崎　彰哉</a:t>
            </a:r>
          </a:p>
          <a:p>
            <a:r>
              <a:rPr lang="ja-JP" sz="1200">
                <a:latin typeface="HG丸ｺﾞｼｯｸM-PRO"/>
                <a:ea typeface="HG丸ｺﾞｼｯｸM-PRO"/>
              </a:rPr>
              <a:t>埼玉県　　</a:t>
            </a:r>
            <a:r>
              <a:rPr lang="ja-JP" altLang="en-US" sz="1200">
                <a:latin typeface="HG丸ｺﾞｼｯｸM-PRO"/>
                <a:ea typeface="HG丸ｺﾞｼｯｸM-PRO"/>
              </a:rPr>
              <a:t>　　　　</a:t>
            </a:r>
            <a:r>
              <a:rPr lang="ja-JP" sz="1200">
                <a:latin typeface="HG丸ｺﾞｼｯｸM-PRO"/>
                <a:ea typeface="HG丸ｺﾞｼｯｸM-PRO"/>
              </a:rPr>
              <a:t>社協部門　　</a:t>
            </a:r>
            <a:r>
              <a:rPr lang="ja-JP" altLang="en-US" sz="1200">
                <a:latin typeface="HG丸ｺﾞｼｯｸM-PRO"/>
                <a:ea typeface="HG丸ｺﾞｼｯｸM-PRO"/>
              </a:rPr>
              <a:t>　　　　　　　　　　　</a:t>
            </a:r>
            <a:r>
              <a:rPr lang="ja-JP" sz="1200">
                <a:latin typeface="HG丸ｺﾞｼｯｸM-PRO"/>
                <a:ea typeface="HG丸ｺﾞｼｯｸM-PRO"/>
              </a:rPr>
              <a:t>森田　清司</a:t>
            </a:r>
          </a:p>
          <a:p>
            <a:r>
              <a:rPr lang="ja-JP" altLang="en-US" sz="1200">
                <a:latin typeface="HG丸ｺﾞｼｯｸM-PRO"/>
                <a:ea typeface="HG丸ｺﾞｼｯｸM-PRO"/>
              </a:rPr>
              <a:t>埼玉</a:t>
            </a:r>
            <a:r>
              <a:rPr lang="ja-JP" sz="1200">
                <a:latin typeface="HG丸ｺﾞｼｯｸM-PRO"/>
                <a:ea typeface="HG丸ｺﾞｼｯｸM-PRO"/>
              </a:rPr>
              <a:t>県　　　　　　保育部門</a:t>
            </a:r>
            <a:r>
              <a:rPr lang="ja-JP" altLang="en-US" sz="1200">
                <a:latin typeface="HG丸ｺﾞｼｯｸM-PRO"/>
                <a:ea typeface="HG丸ｺﾞｼｯｸM-PRO"/>
              </a:rPr>
              <a:t>　　　　　　　　　　　　　</a:t>
            </a:r>
            <a:r>
              <a:rPr lang="ja-JP" sz="1200">
                <a:latin typeface="HG丸ｺﾞｼｯｸM-PRO"/>
                <a:ea typeface="HG丸ｺﾞｼｯｸM-PRO"/>
              </a:rPr>
              <a:t>喜多濃　定人</a:t>
            </a:r>
          </a:p>
          <a:p>
            <a:r>
              <a:rPr lang="ja-JP" sz="1200">
                <a:latin typeface="HG丸ｺﾞｼｯｸM-PRO"/>
                <a:ea typeface="HG丸ｺﾞｼｯｸM-PRO"/>
              </a:rPr>
              <a:t>埼玉県　　　　</a:t>
            </a:r>
            <a:r>
              <a:rPr lang="ja-JP" altLang="en-US" sz="1200">
                <a:latin typeface="HG丸ｺﾞｼｯｸM-PRO"/>
                <a:ea typeface="HG丸ｺﾞｼｯｸM-PRO"/>
              </a:rPr>
              <a:t>　　</a:t>
            </a:r>
            <a:r>
              <a:rPr lang="ja-JP" sz="1200">
                <a:latin typeface="HG丸ｺﾞｼｯｸM-PRO"/>
                <a:ea typeface="HG丸ｺﾞｼｯｸM-PRO"/>
              </a:rPr>
              <a:t>保育士部門</a:t>
            </a:r>
            <a:r>
              <a:rPr lang="ja-JP" altLang="en-US" sz="1200">
                <a:latin typeface="HG丸ｺﾞｼｯｸM-PRO"/>
                <a:ea typeface="HG丸ｺﾞｼｯｸM-PRO"/>
              </a:rPr>
              <a:t>　　　　　　　　　　　　</a:t>
            </a:r>
            <a:r>
              <a:rPr lang="ja-JP" sz="1200">
                <a:latin typeface="HG丸ｺﾞｼｯｸM-PRO"/>
                <a:ea typeface="HG丸ｺﾞｼｯｸM-PRO"/>
              </a:rPr>
              <a:t>若森　清美</a:t>
            </a:r>
          </a:p>
        </p:txBody>
      </p:sp>
      <p:sp>
        <p:nvSpPr>
          <p:cNvPr id="5" name="テキスト ボックス 4">
            <a:extLst>
              <a:ext uri="{FF2B5EF4-FFF2-40B4-BE49-F238E27FC236}">
                <a16:creationId xmlns:a16="http://schemas.microsoft.com/office/drawing/2014/main" id="{98072534-0913-D389-08B3-B75226A935BD}"/>
              </a:ext>
            </a:extLst>
          </p:cNvPr>
          <p:cNvSpPr txBox="1"/>
          <p:nvPr/>
        </p:nvSpPr>
        <p:spPr>
          <a:xfrm>
            <a:off x="1773445" y="3877883"/>
            <a:ext cx="641006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長野県　　　　　</a:t>
            </a:r>
            <a:r>
              <a:rPr lang="ja-JP" altLang="en-US" sz="1200">
                <a:latin typeface="HG丸ｺﾞｼｯｸM-PRO"/>
                <a:ea typeface="HG丸ｺﾞｼｯｸM-PRO"/>
              </a:rPr>
              <a:t>　</a:t>
            </a:r>
            <a:r>
              <a:rPr lang="ja-JP" sz="1200">
                <a:latin typeface="HG丸ｺﾞｼｯｸM-PRO"/>
                <a:ea typeface="HG丸ｺﾞｼｯｸM-PRO"/>
              </a:rPr>
              <a:t>行政部門　　　　　</a:t>
            </a:r>
            <a:r>
              <a:rPr lang="ja-JP" altLang="en-US" sz="1200">
                <a:latin typeface="HG丸ｺﾞｼｯｸM-PRO"/>
                <a:ea typeface="HG丸ｺﾞｼｯｸM-PRO"/>
              </a:rPr>
              <a:t>　　　　　　　　</a:t>
            </a:r>
            <a:r>
              <a:rPr lang="ja-JP" sz="1200">
                <a:latin typeface="HG丸ｺﾞｼｯｸM-PRO"/>
                <a:ea typeface="HG丸ｺﾞｼｯｸM-PRO"/>
              </a:rPr>
              <a:t>大口</a:t>
            </a:r>
            <a:r>
              <a:rPr lang="ja-JP" altLang="en-US" sz="1200">
                <a:latin typeface="HG丸ｺﾞｼｯｸM-PRO"/>
                <a:ea typeface="HG丸ｺﾞｼｯｸM-PRO"/>
              </a:rPr>
              <a:t>　</a:t>
            </a:r>
            <a:r>
              <a:rPr lang="ja-JP" sz="1200">
                <a:latin typeface="HG丸ｺﾞｼｯｸM-PRO"/>
                <a:ea typeface="HG丸ｺﾞｼｯｸM-PRO"/>
              </a:rPr>
              <a:t>泰弘</a:t>
            </a:r>
            <a:endParaRPr lang="ja-JP" sz="1200">
              <a:latin typeface="HG丸ｺﾞｼｯｸM-PRO"/>
              <a:ea typeface="HG丸ｺﾞｼｯｸM-PRO"/>
              <a:cs typeface="Calibri"/>
            </a:endParaRPr>
          </a:p>
          <a:p>
            <a:r>
              <a:rPr lang="ja-JP" sz="1200">
                <a:latin typeface="HG丸ｺﾞｼｯｸM-PRO"/>
                <a:ea typeface="HG丸ｺﾞｼｯｸM-PRO"/>
              </a:rPr>
              <a:t>長野県</a:t>
            </a:r>
            <a:r>
              <a:rPr lang="ja-JP" altLang="en-US" sz="1200">
                <a:latin typeface="HG丸ｺﾞｼｯｸM-PRO"/>
                <a:ea typeface="HG丸ｺﾞｼｯｸM-PRO"/>
              </a:rPr>
              <a:t>　　　　　　</a:t>
            </a:r>
            <a:r>
              <a:rPr lang="ja-JP" sz="1200">
                <a:latin typeface="HG丸ｺﾞｼｯｸM-PRO"/>
                <a:ea typeface="HG丸ｺﾞｼｯｸM-PRO"/>
              </a:rPr>
              <a:t>社協部門</a:t>
            </a:r>
            <a:r>
              <a:rPr lang="ja-JP" altLang="en-US" sz="1200">
                <a:latin typeface="HG丸ｺﾞｼｯｸM-PRO"/>
                <a:ea typeface="HG丸ｺﾞｼｯｸM-PRO"/>
              </a:rPr>
              <a:t>　　　　　　　　　　　　　</a:t>
            </a:r>
            <a:r>
              <a:rPr lang="ja-JP" sz="1200">
                <a:latin typeface="HG丸ｺﾞｼｯｸM-PRO"/>
                <a:ea typeface="HG丸ｺﾞｼｯｸM-PRO"/>
              </a:rPr>
              <a:t>小松</a:t>
            </a:r>
            <a:r>
              <a:rPr lang="ja-JP" altLang="en-US" sz="1200">
                <a:latin typeface="HG丸ｺﾞｼｯｸM-PRO"/>
                <a:ea typeface="HG丸ｺﾞｼｯｸM-PRO"/>
              </a:rPr>
              <a:t>　</a:t>
            </a:r>
            <a:r>
              <a:rPr lang="ja-JP" sz="1200">
                <a:latin typeface="HG丸ｺﾞｼｯｸM-PRO"/>
                <a:ea typeface="HG丸ｺﾞｼｯｸM-PRO"/>
              </a:rPr>
              <a:t>理津子</a:t>
            </a:r>
            <a:endParaRPr lang="ja-JP" sz="1200">
              <a:latin typeface="HG丸ｺﾞｼｯｸM-PRO"/>
              <a:ea typeface="HG丸ｺﾞｼｯｸM-PRO"/>
              <a:cs typeface="Calibri"/>
            </a:endParaRPr>
          </a:p>
          <a:p>
            <a:r>
              <a:rPr lang="ja-JP" sz="1200">
                <a:latin typeface="HG丸ｺﾞｼｯｸM-PRO"/>
                <a:ea typeface="HG丸ｺﾞｼｯｸM-PRO"/>
              </a:rPr>
              <a:t>長野県　　　</a:t>
            </a:r>
            <a:r>
              <a:rPr lang="ja-JP" altLang="en-US" sz="1200">
                <a:latin typeface="HG丸ｺﾞｼｯｸM-PRO"/>
                <a:ea typeface="HG丸ｺﾞｼｯｸM-PRO"/>
              </a:rPr>
              <a:t>　　　</a:t>
            </a:r>
            <a:r>
              <a:rPr lang="ja-JP" sz="1200">
                <a:latin typeface="HG丸ｺﾞｼｯｸM-PRO"/>
                <a:ea typeface="HG丸ｺﾞｼｯｸM-PRO"/>
              </a:rPr>
              <a:t>保育部門</a:t>
            </a:r>
            <a:r>
              <a:rPr lang="ja-JP" altLang="en-US" sz="1200">
                <a:latin typeface="HG丸ｺﾞｼｯｸM-PRO"/>
                <a:ea typeface="HG丸ｺﾞｼｯｸM-PRO"/>
              </a:rPr>
              <a:t>　　　　　　　　　　　　　</a:t>
            </a:r>
            <a:r>
              <a:rPr lang="ja-JP" sz="1200">
                <a:latin typeface="HG丸ｺﾞｼｯｸM-PRO"/>
                <a:ea typeface="HG丸ｺﾞｼｯｸM-PRO"/>
              </a:rPr>
              <a:t>海野</a:t>
            </a:r>
            <a:r>
              <a:rPr lang="ja-JP" altLang="en-US" sz="1200">
                <a:latin typeface="HG丸ｺﾞｼｯｸM-PRO"/>
                <a:ea typeface="HG丸ｺﾞｼｯｸM-PRO"/>
              </a:rPr>
              <a:t>　</a:t>
            </a:r>
            <a:r>
              <a:rPr lang="ja-JP" sz="1200">
                <a:latin typeface="HG丸ｺﾞｼｯｸM-PRO"/>
                <a:ea typeface="HG丸ｺﾞｼｯｸM-PRO"/>
              </a:rPr>
              <a:t>暁光</a:t>
            </a:r>
            <a:endParaRPr lang="ja-JP" sz="1200">
              <a:latin typeface="HG丸ｺﾞｼｯｸM-PRO"/>
              <a:ea typeface="HG丸ｺﾞｼｯｸM-PRO"/>
              <a:cs typeface="Calibri"/>
            </a:endParaRPr>
          </a:p>
        </p:txBody>
      </p:sp>
      <p:sp>
        <p:nvSpPr>
          <p:cNvPr id="6" name="テキスト ボックス 5">
            <a:extLst>
              <a:ext uri="{FF2B5EF4-FFF2-40B4-BE49-F238E27FC236}">
                <a16:creationId xmlns:a16="http://schemas.microsoft.com/office/drawing/2014/main" id="{3A56E44C-8F3E-2E2C-5861-12796CA549F8}"/>
              </a:ext>
            </a:extLst>
          </p:cNvPr>
          <p:cNvSpPr txBox="1"/>
          <p:nvPr/>
        </p:nvSpPr>
        <p:spPr>
          <a:xfrm>
            <a:off x="1774132" y="4623901"/>
            <a:ext cx="639052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東京都</a:t>
            </a:r>
            <a:r>
              <a:rPr lang="ja-JP" altLang="en-US" sz="1200">
                <a:latin typeface="HG丸ｺﾞｼｯｸM-PRO"/>
                <a:ea typeface="HG丸ｺﾞｼｯｸM-PRO"/>
              </a:rPr>
              <a:t>　　　　　　</a:t>
            </a:r>
            <a:r>
              <a:rPr lang="ja-JP" sz="1200">
                <a:latin typeface="HG丸ｺﾞｼｯｸM-PRO"/>
                <a:ea typeface="HG丸ｺﾞｼｯｸM-PRO"/>
              </a:rPr>
              <a:t>社協部門　　　　　　　　　　</a:t>
            </a:r>
            <a:r>
              <a:rPr lang="ja-JP" altLang="en-US" sz="1200">
                <a:latin typeface="HG丸ｺﾞｼｯｸM-PRO"/>
                <a:ea typeface="HG丸ｺﾞｼｯｸM-PRO"/>
              </a:rPr>
              <a:t>　　　</a:t>
            </a:r>
            <a:r>
              <a:rPr lang="ja-JP" sz="1200">
                <a:latin typeface="HG丸ｺﾞｼｯｸM-PRO"/>
                <a:ea typeface="HG丸ｺﾞｼｯｸM-PRO"/>
              </a:rPr>
              <a:t>高橋　博則</a:t>
            </a:r>
            <a:endParaRPr lang="ja-JP" sz="1200">
              <a:latin typeface="HG丸ｺﾞｼｯｸM-PRO"/>
              <a:ea typeface="HG丸ｺﾞｼｯｸM-PRO"/>
              <a:cs typeface="Calibri"/>
            </a:endParaRPr>
          </a:p>
          <a:p>
            <a:r>
              <a:rPr lang="ja-JP" sz="1200">
                <a:latin typeface="HG丸ｺﾞｼｯｸM-PRO"/>
                <a:ea typeface="HG丸ｺﾞｼｯｸM-PRO"/>
              </a:rPr>
              <a:t>東京都　　　</a:t>
            </a:r>
            <a:r>
              <a:rPr lang="ja-JP" altLang="en-US" sz="1200">
                <a:latin typeface="HG丸ｺﾞｼｯｸM-PRO"/>
                <a:ea typeface="HG丸ｺﾞｼｯｸM-PRO"/>
              </a:rPr>
              <a:t>　　　</a:t>
            </a:r>
            <a:r>
              <a:rPr lang="ja-JP" sz="1200">
                <a:latin typeface="HG丸ｺﾞｼｯｸM-PRO"/>
                <a:ea typeface="HG丸ｺﾞｼｯｸM-PRO"/>
              </a:rPr>
              <a:t>保育部門　　　　　　　　　</a:t>
            </a:r>
            <a:r>
              <a:rPr lang="ja-JP" altLang="en-US" sz="1200">
                <a:latin typeface="HG丸ｺﾞｼｯｸM-PRO"/>
                <a:ea typeface="HG丸ｺﾞｼｯｸM-PRO"/>
              </a:rPr>
              <a:t>　　　　</a:t>
            </a:r>
            <a:r>
              <a:rPr lang="ja-JP" sz="1200">
                <a:latin typeface="HG丸ｺﾞｼｯｸM-PRO"/>
                <a:ea typeface="HG丸ｺﾞｼｯｸM-PRO"/>
              </a:rPr>
              <a:t>下竹　敬史</a:t>
            </a:r>
            <a:endParaRPr lang="ja-JP" sz="1200">
              <a:latin typeface="HG丸ｺﾞｼｯｸM-PRO"/>
              <a:ea typeface="HG丸ｺﾞｼｯｸM-PRO"/>
              <a:cs typeface="Calibri"/>
            </a:endParaRPr>
          </a:p>
          <a:p>
            <a:r>
              <a:rPr lang="ja-JP" sz="1200">
                <a:latin typeface="HG丸ｺﾞｼｯｸM-PRO"/>
                <a:ea typeface="HG丸ｺﾞｼｯｸM-PRO"/>
              </a:rPr>
              <a:t>東京都</a:t>
            </a:r>
            <a:r>
              <a:rPr lang="ja-JP" altLang="en-US" sz="1200">
                <a:latin typeface="HG丸ｺﾞｼｯｸM-PRO"/>
                <a:ea typeface="HG丸ｺﾞｼｯｸM-PRO"/>
              </a:rPr>
              <a:t>　　　　　　</a:t>
            </a:r>
            <a:r>
              <a:rPr lang="ja-JP" sz="1200">
                <a:latin typeface="HG丸ｺﾞｼｯｸM-PRO"/>
                <a:ea typeface="HG丸ｺﾞｼｯｸM-PRO"/>
              </a:rPr>
              <a:t>保育士部門</a:t>
            </a:r>
            <a:r>
              <a:rPr lang="ja-JP" altLang="en-US" sz="1200">
                <a:latin typeface="HG丸ｺﾞｼｯｸM-PRO"/>
                <a:ea typeface="HG丸ｺﾞｼｯｸM-PRO"/>
              </a:rPr>
              <a:t>　　　　　　　　　　　　</a:t>
            </a:r>
            <a:r>
              <a:rPr lang="ja-JP" sz="1200">
                <a:latin typeface="HG丸ｺﾞｼｯｸM-PRO"/>
                <a:ea typeface="HG丸ｺﾞｼｯｸM-PRO"/>
              </a:rPr>
              <a:t>坪田　のりこ</a:t>
            </a:r>
            <a:endParaRPr lang="ja-JP" sz="1200">
              <a:latin typeface="HG丸ｺﾞｼｯｸM-PRO"/>
              <a:ea typeface="HG丸ｺﾞｼｯｸM-PRO"/>
              <a:cs typeface="Calibri"/>
            </a:endParaRPr>
          </a:p>
          <a:p>
            <a:pPr algn="l"/>
            <a:endParaRPr lang="ja-JP" altLang="en-US" sz="1200">
              <a:ea typeface="BIZ UDPゴシック"/>
              <a:cs typeface="Calibri"/>
            </a:endParaRPr>
          </a:p>
        </p:txBody>
      </p:sp>
      <p:sp>
        <p:nvSpPr>
          <p:cNvPr id="8" name="テキスト ボックス 7">
            <a:extLst>
              <a:ext uri="{FF2B5EF4-FFF2-40B4-BE49-F238E27FC236}">
                <a16:creationId xmlns:a16="http://schemas.microsoft.com/office/drawing/2014/main" id="{23853385-DC2C-1E69-E5C9-0F17D328E455}"/>
              </a:ext>
            </a:extLst>
          </p:cNvPr>
          <p:cNvSpPr txBox="1"/>
          <p:nvPr/>
        </p:nvSpPr>
        <p:spPr>
          <a:xfrm>
            <a:off x="1778432" y="1173769"/>
            <a:ext cx="639052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kern="0">
                <a:solidFill>
                  <a:srgbClr val="000000"/>
                </a:solidFill>
                <a:latin typeface="HG丸ｺﾞｼｯｸM-PRO"/>
                <a:ea typeface="HG丸ｺﾞｼｯｸM-PRO"/>
                <a:cs typeface="ＭＳ 明朝"/>
              </a:rPr>
              <a:t>千葉県　　　　　　行政部門　　　　　　　　　　　　　椿原　有希</a:t>
            </a:r>
          </a:p>
          <a:p>
            <a:r>
              <a:rPr lang="ja-JP" altLang="en-US" sz="1200" kern="0">
                <a:solidFill>
                  <a:srgbClr val="000000"/>
                </a:solidFill>
                <a:latin typeface="HG丸ｺﾞｼｯｸM-PRO"/>
                <a:ea typeface="HG丸ｺﾞｼｯｸM-PRO"/>
                <a:cs typeface="ＭＳ 明朝"/>
              </a:rPr>
              <a:t>千葉県　　　　　　社協部門　　　　　　　　　　　　　関口　徹</a:t>
            </a:r>
          </a:p>
          <a:p>
            <a:r>
              <a:rPr lang="ja-JP" altLang="en-US" sz="1200" kern="0">
                <a:solidFill>
                  <a:srgbClr val="000000"/>
                </a:solidFill>
                <a:latin typeface="HG丸ｺﾞｼｯｸM-PRO"/>
                <a:ea typeface="HG丸ｺﾞｼｯｸM-PRO"/>
                <a:cs typeface="ＭＳ 明朝"/>
              </a:rPr>
              <a:t>千葉県　　　　　　保育部門　　　　　　　　　　　　　松山　益代</a:t>
            </a:r>
          </a:p>
          <a:p>
            <a:r>
              <a:rPr lang="ja-JP" altLang="en-US" sz="1200" kern="0">
                <a:solidFill>
                  <a:srgbClr val="000000"/>
                </a:solidFill>
                <a:latin typeface="HG丸ｺﾞｼｯｸM-PRO"/>
                <a:ea typeface="HG丸ｺﾞｼｯｸM-PRO"/>
                <a:cs typeface="ＭＳ 明朝"/>
              </a:rPr>
              <a:t>千葉県　　　　　　保育士部門　　　　　　　　　　　　服部　明子</a:t>
            </a:r>
            <a:endParaRPr lang="ja-JP" altLang="en-US" sz="1200">
              <a:latin typeface="HG丸ｺﾞｼｯｸM-PRO"/>
              <a:ea typeface="HG丸ｺﾞｼｯｸM-PRO"/>
              <a:cs typeface="Calibri"/>
            </a:endParaRPr>
          </a:p>
        </p:txBody>
      </p:sp>
      <p:sp>
        <p:nvSpPr>
          <p:cNvPr id="12" name="テキスト ボックス 11">
            <a:extLst>
              <a:ext uri="{FF2B5EF4-FFF2-40B4-BE49-F238E27FC236}">
                <a16:creationId xmlns:a16="http://schemas.microsoft.com/office/drawing/2014/main" id="{112A26D6-A715-9138-5387-365357487992}"/>
              </a:ext>
            </a:extLst>
          </p:cNvPr>
          <p:cNvSpPr txBox="1"/>
          <p:nvPr/>
        </p:nvSpPr>
        <p:spPr>
          <a:xfrm>
            <a:off x="1773415" y="461432"/>
            <a:ext cx="605723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latin typeface="HG丸ｺﾞｼｯｸM-PRO"/>
                <a:ea typeface="HG丸ｺﾞｼｯｸM-PRO"/>
                <a:cs typeface="Calibri"/>
              </a:rPr>
              <a:t>茨城県　　　　　　行政部門　　　　　　　　　　　　　長島　ゆみ子</a:t>
            </a:r>
          </a:p>
          <a:p>
            <a:r>
              <a:rPr lang="ja-JP" altLang="en-US" sz="1200">
                <a:latin typeface="HG丸ｺﾞｼｯｸM-PRO"/>
                <a:ea typeface="HG丸ｺﾞｼｯｸM-PRO"/>
                <a:cs typeface="Calibri"/>
              </a:rPr>
              <a:t>茨城県　　　　　　社協部門　　　　　　　　　　　　　潮田　勝利</a:t>
            </a:r>
          </a:p>
          <a:p>
            <a:r>
              <a:rPr lang="ja-JP" altLang="en-US" sz="1200">
                <a:latin typeface="HG丸ｺﾞｼｯｸM-PRO"/>
                <a:ea typeface="HG丸ｺﾞｼｯｸM-PRO"/>
                <a:cs typeface="Calibri"/>
              </a:rPr>
              <a:t>茨城県　　　　　　保育部門　　　　　　　　　　　　　工藤　義人</a:t>
            </a:r>
          </a:p>
        </p:txBody>
      </p:sp>
      <p:sp>
        <p:nvSpPr>
          <p:cNvPr id="7" name="フッター プレースホルダー 6">
            <a:extLst>
              <a:ext uri="{FF2B5EF4-FFF2-40B4-BE49-F238E27FC236}">
                <a16:creationId xmlns:a16="http://schemas.microsoft.com/office/drawing/2014/main" id="{438D23D1-ACCF-CBD2-CDA2-7C45D5040186}"/>
              </a:ext>
            </a:extLst>
          </p:cNvPr>
          <p:cNvSpPr>
            <a:spLocks noGrp="1"/>
          </p:cNvSpPr>
          <p:nvPr>
            <p:ph type="ftr" sz="quarter" idx="11"/>
          </p:nvPr>
        </p:nvSpPr>
        <p:spPr/>
        <p:txBody>
          <a:bodyPr/>
          <a:lstStyle/>
          <a:p>
            <a:r>
              <a:rPr kumimoji="1" lang="en-US" altLang="ja-JP" dirty="0"/>
              <a:t>-10-</a:t>
            </a:r>
            <a:endParaRPr kumimoji="1" lang="ja-JP" altLang="en-US" dirty="0"/>
          </a:p>
        </p:txBody>
      </p:sp>
    </p:spTree>
    <p:extLst>
      <p:ext uri="{BB962C8B-B14F-4D97-AF65-F5344CB8AC3E}">
        <p14:creationId xmlns:p14="http://schemas.microsoft.com/office/powerpoint/2010/main" val="2884030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30C2B0A6-A99E-7571-9241-15C1B07811CF}"/>
              </a:ext>
            </a:extLst>
          </p:cNvPr>
          <p:cNvPicPr>
            <a:picLocks noChangeAspect="1"/>
          </p:cNvPicPr>
          <p:nvPr/>
        </p:nvPicPr>
        <p:blipFill>
          <a:blip r:embed="rId2"/>
          <a:stretch>
            <a:fillRect/>
          </a:stretch>
        </p:blipFill>
        <p:spPr>
          <a:xfrm>
            <a:off x="-66604" y="-95258"/>
            <a:ext cx="7623028" cy="10822023"/>
          </a:xfrm>
          <a:prstGeom prst="rect">
            <a:avLst/>
          </a:prstGeom>
        </p:spPr>
      </p:pic>
      <p:sp>
        <p:nvSpPr>
          <p:cNvPr id="4" name="フッター プレースホルダー 3">
            <a:extLst>
              <a:ext uri="{FF2B5EF4-FFF2-40B4-BE49-F238E27FC236}">
                <a16:creationId xmlns:a16="http://schemas.microsoft.com/office/drawing/2014/main" id="{513FEE5C-4E70-DDDB-3613-E376F2D410D3}"/>
              </a:ext>
            </a:extLst>
          </p:cNvPr>
          <p:cNvSpPr>
            <a:spLocks noGrp="1"/>
          </p:cNvSpPr>
          <p:nvPr>
            <p:ph type="ftr" sz="quarter" idx="11"/>
          </p:nvPr>
        </p:nvSpPr>
        <p:spPr/>
        <p:txBody>
          <a:bodyPr/>
          <a:lstStyle/>
          <a:p>
            <a:r>
              <a:rPr kumimoji="1" lang="en-US" altLang="ja-JP" dirty="0"/>
              <a:t>-11-</a:t>
            </a:r>
            <a:endParaRPr kumimoji="1" lang="ja-JP" altLang="en-US" dirty="0"/>
          </a:p>
        </p:txBody>
      </p:sp>
    </p:spTree>
    <p:extLst>
      <p:ext uri="{BB962C8B-B14F-4D97-AF65-F5344CB8AC3E}">
        <p14:creationId xmlns:p14="http://schemas.microsoft.com/office/powerpoint/2010/main" val="2348821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3EFDD25-6476-7BB9-ABA0-29298458A1AF}"/>
              </a:ext>
            </a:extLst>
          </p:cNvPr>
          <p:cNvPicPr>
            <a:picLocks noChangeAspect="1"/>
          </p:cNvPicPr>
          <p:nvPr/>
        </p:nvPicPr>
        <p:blipFill>
          <a:blip r:embed="rId2"/>
          <a:stretch>
            <a:fillRect/>
          </a:stretch>
        </p:blipFill>
        <p:spPr>
          <a:xfrm>
            <a:off x="-149982" y="-39791"/>
            <a:ext cx="7706406" cy="10891451"/>
          </a:xfrm>
          <a:prstGeom prst="rect">
            <a:avLst/>
          </a:prstGeom>
        </p:spPr>
      </p:pic>
      <p:sp>
        <p:nvSpPr>
          <p:cNvPr id="4" name="フッター プレースホルダー 3">
            <a:extLst>
              <a:ext uri="{FF2B5EF4-FFF2-40B4-BE49-F238E27FC236}">
                <a16:creationId xmlns:a16="http://schemas.microsoft.com/office/drawing/2014/main" id="{50DA16CB-F3E4-11C8-9EB7-2B531C55AA1D}"/>
              </a:ext>
            </a:extLst>
          </p:cNvPr>
          <p:cNvSpPr>
            <a:spLocks noGrp="1"/>
          </p:cNvSpPr>
          <p:nvPr>
            <p:ph type="ftr" sz="quarter" idx="11"/>
          </p:nvPr>
        </p:nvSpPr>
        <p:spPr/>
        <p:txBody>
          <a:bodyPr/>
          <a:lstStyle/>
          <a:p>
            <a:r>
              <a:rPr kumimoji="1" lang="en-US" altLang="ja-JP" dirty="0"/>
              <a:t>-12-</a:t>
            </a:r>
            <a:endParaRPr kumimoji="1" lang="ja-JP" altLang="en-US" dirty="0"/>
          </a:p>
        </p:txBody>
      </p:sp>
    </p:spTree>
    <p:extLst>
      <p:ext uri="{BB962C8B-B14F-4D97-AF65-F5344CB8AC3E}">
        <p14:creationId xmlns:p14="http://schemas.microsoft.com/office/powerpoint/2010/main" val="1927955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63E3442-0632-018F-E937-D41B3E552585}"/>
              </a:ext>
            </a:extLst>
          </p:cNvPr>
          <p:cNvPicPr>
            <a:picLocks noChangeAspect="1"/>
          </p:cNvPicPr>
          <p:nvPr/>
        </p:nvPicPr>
        <p:blipFill>
          <a:blip r:embed="rId2"/>
          <a:stretch>
            <a:fillRect/>
          </a:stretch>
        </p:blipFill>
        <p:spPr>
          <a:xfrm>
            <a:off x="2879" y="43597"/>
            <a:ext cx="7553545" cy="10641512"/>
          </a:xfrm>
          <a:prstGeom prst="rect">
            <a:avLst/>
          </a:prstGeom>
        </p:spPr>
      </p:pic>
      <p:sp>
        <p:nvSpPr>
          <p:cNvPr id="4" name="フッター プレースホルダー 3">
            <a:extLst>
              <a:ext uri="{FF2B5EF4-FFF2-40B4-BE49-F238E27FC236}">
                <a16:creationId xmlns:a16="http://schemas.microsoft.com/office/drawing/2014/main" id="{C43F9589-1A4B-7F74-25C5-D0A2E08047F9}"/>
              </a:ext>
            </a:extLst>
          </p:cNvPr>
          <p:cNvSpPr>
            <a:spLocks noGrp="1"/>
          </p:cNvSpPr>
          <p:nvPr>
            <p:ph type="ftr" sz="quarter" idx="11"/>
          </p:nvPr>
        </p:nvSpPr>
        <p:spPr/>
        <p:txBody>
          <a:bodyPr/>
          <a:lstStyle/>
          <a:p>
            <a:r>
              <a:rPr kumimoji="1" lang="en-US" altLang="ja-JP" dirty="0"/>
              <a:t>-13-</a:t>
            </a:r>
            <a:endParaRPr kumimoji="1" lang="ja-JP" altLang="en-US" dirty="0"/>
          </a:p>
        </p:txBody>
      </p:sp>
    </p:spTree>
    <p:extLst>
      <p:ext uri="{BB962C8B-B14F-4D97-AF65-F5344CB8AC3E}">
        <p14:creationId xmlns:p14="http://schemas.microsoft.com/office/powerpoint/2010/main" val="3825072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C0C2A79-3CBF-22C5-5D27-4FB4F737D624}"/>
              </a:ext>
            </a:extLst>
          </p:cNvPr>
          <p:cNvPicPr>
            <a:picLocks noChangeAspect="1"/>
          </p:cNvPicPr>
          <p:nvPr/>
        </p:nvPicPr>
        <p:blipFill>
          <a:blip r:embed="rId2"/>
          <a:stretch>
            <a:fillRect/>
          </a:stretch>
        </p:blipFill>
        <p:spPr>
          <a:xfrm>
            <a:off x="2879" y="1940"/>
            <a:ext cx="7553545" cy="10641512"/>
          </a:xfrm>
          <a:prstGeom prst="rect">
            <a:avLst/>
          </a:prstGeom>
        </p:spPr>
      </p:pic>
      <p:sp>
        <p:nvSpPr>
          <p:cNvPr id="4" name="フッター プレースホルダー 3">
            <a:extLst>
              <a:ext uri="{FF2B5EF4-FFF2-40B4-BE49-F238E27FC236}">
                <a16:creationId xmlns:a16="http://schemas.microsoft.com/office/drawing/2014/main" id="{ACC90743-731B-56AE-6BAC-19349F4F72A8}"/>
              </a:ext>
            </a:extLst>
          </p:cNvPr>
          <p:cNvSpPr>
            <a:spLocks noGrp="1"/>
          </p:cNvSpPr>
          <p:nvPr>
            <p:ph type="ftr" sz="quarter" idx="11"/>
          </p:nvPr>
        </p:nvSpPr>
        <p:spPr/>
        <p:txBody>
          <a:bodyPr/>
          <a:lstStyle/>
          <a:p>
            <a:r>
              <a:rPr kumimoji="1" lang="en-US" altLang="ja-JP" dirty="0"/>
              <a:t>-14-</a:t>
            </a:r>
            <a:endParaRPr kumimoji="1" lang="ja-JP" altLang="en-US" dirty="0"/>
          </a:p>
        </p:txBody>
      </p:sp>
    </p:spTree>
    <p:extLst>
      <p:ext uri="{BB962C8B-B14F-4D97-AF65-F5344CB8AC3E}">
        <p14:creationId xmlns:p14="http://schemas.microsoft.com/office/powerpoint/2010/main" val="2385976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0B12088F-BC3E-99C2-8C25-9DEC5AFCBCBC}"/>
              </a:ext>
            </a:extLst>
          </p:cNvPr>
          <p:cNvPicPr>
            <a:picLocks noChangeAspect="1"/>
          </p:cNvPicPr>
          <p:nvPr/>
        </p:nvPicPr>
        <p:blipFill>
          <a:blip r:embed="rId2"/>
          <a:stretch>
            <a:fillRect/>
          </a:stretch>
        </p:blipFill>
        <p:spPr>
          <a:xfrm>
            <a:off x="100154" y="237950"/>
            <a:ext cx="7358995" cy="10405459"/>
          </a:xfrm>
          <a:prstGeom prst="rect">
            <a:avLst/>
          </a:prstGeom>
        </p:spPr>
      </p:pic>
      <p:sp>
        <p:nvSpPr>
          <p:cNvPr id="4" name="フッター プレースホルダー 3">
            <a:extLst>
              <a:ext uri="{FF2B5EF4-FFF2-40B4-BE49-F238E27FC236}">
                <a16:creationId xmlns:a16="http://schemas.microsoft.com/office/drawing/2014/main" id="{58215369-E509-E089-D368-8E95C84913D6}"/>
              </a:ext>
            </a:extLst>
          </p:cNvPr>
          <p:cNvSpPr>
            <a:spLocks noGrp="1"/>
          </p:cNvSpPr>
          <p:nvPr>
            <p:ph type="ftr" sz="quarter" idx="11"/>
          </p:nvPr>
        </p:nvSpPr>
        <p:spPr/>
        <p:txBody>
          <a:bodyPr/>
          <a:lstStyle/>
          <a:p>
            <a:r>
              <a:rPr kumimoji="1" lang="en-US" altLang="ja-JP" dirty="0"/>
              <a:t>-15-</a:t>
            </a:r>
            <a:endParaRPr kumimoji="1" lang="ja-JP" altLang="en-US" dirty="0"/>
          </a:p>
        </p:txBody>
      </p:sp>
    </p:spTree>
    <p:extLst>
      <p:ext uri="{BB962C8B-B14F-4D97-AF65-F5344CB8AC3E}">
        <p14:creationId xmlns:p14="http://schemas.microsoft.com/office/powerpoint/2010/main" val="4001951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人, 屋外, 少年, 若い が含まれている画像&#10;&#10;自動的に生成された説明">
            <a:extLst>
              <a:ext uri="{FF2B5EF4-FFF2-40B4-BE49-F238E27FC236}">
                <a16:creationId xmlns:a16="http://schemas.microsoft.com/office/drawing/2014/main" id="{8BDF75F7-26F2-2888-30E9-9A25366423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431" y="5795452"/>
            <a:ext cx="2146479" cy="3219719"/>
          </a:xfrm>
          <a:prstGeom prst="rect">
            <a:avLst/>
          </a:prstGeom>
        </p:spPr>
      </p:pic>
      <p:pic>
        <p:nvPicPr>
          <p:cNvPr id="8" name="図 7" descr="黒いドレスを着た女性&#10;&#10;自動的に生成された説明">
            <a:extLst>
              <a:ext uri="{FF2B5EF4-FFF2-40B4-BE49-F238E27FC236}">
                <a16:creationId xmlns:a16="http://schemas.microsoft.com/office/drawing/2014/main" id="{F50FF572-5811-7382-36FE-504E60ABA7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431" y="1479542"/>
            <a:ext cx="2143261" cy="3219719"/>
          </a:xfrm>
          <a:prstGeom prst="rect">
            <a:avLst/>
          </a:prstGeom>
        </p:spPr>
      </p:pic>
      <p:sp>
        <p:nvSpPr>
          <p:cNvPr id="3" name="スクロール: 横 2">
            <a:extLst>
              <a:ext uri="{FF2B5EF4-FFF2-40B4-BE49-F238E27FC236}">
                <a16:creationId xmlns:a16="http://schemas.microsoft.com/office/drawing/2014/main" id="{77870274-44E9-2E9F-A666-B5CFB01AF4B7}"/>
              </a:ext>
            </a:extLst>
          </p:cNvPr>
          <p:cNvSpPr/>
          <p:nvPr/>
        </p:nvSpPr>
        <p:spPr>
          <a:xfrm>
            <a:off x="647530" y="58922"/>
            <a:ext cx="6264613" cy="885774"/>
          </a:xfrm>
          <a:prstGeom prst="horizontalScroll">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EECDF2E-5FC1-F04A-82C6-945339AA6502}"/>
              </a:ext>
            </a:extLst>
          </p:cNvPr>
          <p:cNvSpPr txBox="1"/>
          <p:nvPr/>
        </p:nvSpPr>
        <p:spPr>
          <a:xfrm>
            <a:off x="885858" y="209421"/>
            <a:ext cx="5787956" cy="584775"/>
          </a:xfrm>
          <a:prstGeom prst="rect">
            <a:avLst/>
          </a:prstGeom>
          <a:noFill/>
        </p:spPr>
        <p:txBody>
          <a:bodyPr wrap="square">
            <a:spAutoFit/>
          </a:bodyPr>
          <a:lstStyle/>
          <a:p>
            <a:pPr algn="ctr"/>
            <a:r>
              <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rPr>
              <a:t>花のおさなご</a:t>
            </a:r>
          </a:p>
        </p:txBody>
      </p:sp>
      <p:sp>
        <p:nvSpPr>
          <p:cNvPr id="9" name="テキスト ボックス 8">
            <a:extLst>
              <a:ext uri="{FF2B5EF4-FFF2-40B4-BE49-F238E27FC236}">
                <a16:creationId xmlns:a16="http://schemas.microsoft.com/office/drawing/2014/main" id="{8F2C7B6E-09B2-2EDF-8D73-A35F934AD6B2}"/>
              </a:ext>
            </a:extLst>
          </p:cNvPr>
          <p:cNvSpPr txBox="1"/>
          <p:nvPr/>
        </p:nvSpPr>
        <p:spPr>
          <a:xfrm>
            <a:off x="2537780" y="1433376"/>
            <a:ext cx="4805463" cy="3785652"/>
          </a:xfrm>
          <a:prstGeom prst="rect">
            <a:avLst/>
          </a:prstGeom>
          <a:noFill/>
        </p:spPr>
        <p:txBody>
          <a:bodyPr wrap="square" lIns="91440" tIns="45720" rIns="91440" bIns="45720" rtlCol="0" anchor="t">
            <a:spAutoFit/>
          </a:bodyPr>
          <a:lstStyle/>
          <a:p>
            <a:r>
              <a:rPr lang="en-US" altLang="ja-JP" sz="1600" dirty="0">
                <a:latin typeface="HG丸ｺﾞｼｯｸM-PRO" panose="020F0600000000000000" pitchFamily="50" charset="-128"/>
                <a:ea typeface="HG丸ｺﾞｼｯｸM-PRO" panose="020F0600000000000000" pitchFamily="50" charset="-128"/>
              </a:rPr>
              <a:t>THE SOULMATICS</a:t>
            </a:r>
          </a:p>
          <a:p>
            <a:r>
              <a:rPr lang="ja-JP" altLang="en-US" sz="1600" dirty="0">
                <a:latin typeface="HG丸ｺﾞｼｯｸM-PRO" panose="020F0600000000000000" pitchFamily="50" charset="-128"/>
                <a:ea typeface="HG丸ｺﾞｼｯｸM-PRO" panose="020F0600000000000000" pitchFamily="50" charset="-128"/>
              </a:rPr>
              <a:t>吉田華奈 </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よしだかな</a:t>
            </a:r>
            <a:endParaRPr lang="en-US" altLang="ja-JP" sz="1600" dirty="0">
              <a:latin typeface="HG丸ｺﾞｼｯｸM-PRO" panose="020F0600000000000000" pitchFamily="50" charset="-128"/>
              <a:ea typeface="HG丸ｺﾞｼｯｸM-PRO" panose="020F0600000000000000" pitchFamily="50" charset="-128"/>
            </a:endParaRPr>
          </a:p>
          <a:p>
            <a:endParaRPr lang="ja-JP" altLang="en-US"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シンガー</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女優</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コーチとして様々なプロジェクト等へ参加。</a:t>
            </a:r>
          </a:p>
          <a:p>
            <a:r>
              <a:rPr lang="ja-JP" altLang="en-US" sz="1600" dirty="0">
                <a:latin typeface="HG丸ｺﾞｼｯｸM-PRO" panose="020F0600000000000000" pitchFamily="50" charset="-128"/>
                <a:ea typeface="HG丸ｺﾞｼｯｸM-PRO" panose="020F0600000000000000" pitchFamily="50" charset="-128"/>
              </a:rPr>
              <a:t>東宝ミュージカル</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ホイッスル・ダウン・ザ・ウィンド</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a:t>
            </a:r>
            <a:r>
              <a:rPr lang="en-US" altLang="ja-JP" sz="1600" dirty="0">
                <a:latin typeface="HG丸ｺﾞｼｯｸM-PRO" panose="020F0600000000000000" pitchFamily="50" charset="-128"/>
                <a:ea typeface="HG丸ｺﾞｼｯｸM-PRO" panose="020F0600000000000000" pitchFamily="50" charset="-128"/>
              </a:rPr>
              <a:t>『RENT』</a:t>
            </a:r>
            <a:r>
              <a:rPr lang="ja-JP" altLang="en-US" sz="1600" dirty="0">
                <a:latin typeface="HG丸ｺﾞｼｯｸM-PRO" panose="020F0600000000000000" pitchFamily="50" charset="-128"/>
                <a:ea typeface="HG丸ｺﾞｼｯｸM-PRO" panose="020F0600000000000000" pitchFamily="50" charset="-128"/>
              </a:rPr>
              <a:t>に出演。</a:t>
            </a:r>
          </a:p>
          <a:p>
            <a:r>
              <a:rPr lang="ja-JP" altLang="en-US" sz="1600" dirty="0">
                <a:latin typeface="HG丸ｺﾞｼｯｸM-PRO" panose="020F0600000000000000" pitchFamily="50" charset="-128"/>
                <a:ea typeface="HG丸ｺﾞｼｯｸM-PRO" panose="020F0600000000000000" pitchFamily="50" charset="-128"/>
              </a:rPr>
              <a:t>ブロードウェイの演出家から直接指導を受けた経験を通して、</a:t>
            </a:r>
            <a:r>
              <a:rPr lang="en-US" altLang="ja-JP" sz="1600" dirty="0">
                <a:latin typeface="HG丸ｺﾞｼｯｸM-PRO" panose="020F0600000000000000" pitchFamily="50" charset="-128"/>
                <a:ea typeface="HG丸ｺﾞｼｯｸM-PRO" panose="020F0600000000000000" pitchFamily="50" charset="-128"/>
              </a:rPr>
              <a:t>『Grease』『</a:t>
            </a:r>
            <a:r>
              <a:rPr lang="ja-JP" altLang="en-US" sz="1600" dirty="0">
                <a:latin typeface="HG丸ｺﾞｼｯｸM-PRO" panose="020F0600000000000000" pitchFamily="50" charset="-128"/>
                <a:ea typeface="HG丸ｺﾞｼｯｸM-PRO" panose="020F0600000000000000" pitchFamily="50" charset="-128"/>
              </a:rPr>
              <a:t>君はいい人チャーリーブラウン</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にて歌唱指導アシスタント、</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モダン・ミリー</a:t>
            </a:r>
            <a:r>
              <a:rPr lang="en-US" altLang="ja-JP" sz="1600" dirty="0">
                <a:latin typeface="HG丸ｺﾞｼｯｸM-PRO" panose="020F0600000000000000" pitchFamily="50" charset="-128"/>
                <a:ea typeface="HG丸ｺﾞｼｯｸM-PRO" panose="020F0600000000000000" pitchFamily="50" charset="-128"/>
              </a:rPr>
              <a:t>』</a:t>
            </a:r>
            <a:r>
              <a:rPr lang="ja-JP" altLang="en-US" sz="1600" dirty="0">
                <a:latin typeface="HG丸ｺﾞｼｯｸM-PRO" panose="020F0600000000000000" pitchFamily="50" charset="-128"/>
                <a:ea typeface="HG丸ｺﾞｼｯｸM-PRO" panose="020F0600000000000000" pitchFamily="50" charset="-128"/>
              </a:rPr>
              <a:t>では歌唱指導を務めている。</a:t>
            </a:r>
          </a:p>
          <a:p>
            <a:r>
              <a:rPr lang="ja-JP" altLang="en-US" sz="1600" dirty="0">
                <a:latin typeface="HG丸ｺﾞｼｯｸM-PRO" panose="020F0600000000000000" pitchFamily="50" charset="-128"/>
                <a:ea typeface="HG丸ｺﾞｼｯｸM-PRO" panose="020F0600000000000000" pitchFamily="50" charset="-128"/>
              </a:rPr>
              <a:t>舞台</a:t>
            </a:r>
            <a:r>
              <a:rPr lang="en-US" altLang="ja-JP" sz="1600" dirty="0">
                <a:latin typeface="HG丸ｺﾞｼｯｸM-PRO" panose="020F0600000000000000" pitchFamily="50" charset="-128"/>
                <a:ea typeface="HG丸ｺﾞｼｯｸM-PRO" panose="020F0600000000000000" pitchFamily="50" charset="-128"/>
              </a:rPr>
              <a:t>/REC/</a:t>
            </a:r>
            <a:r>
              <a:rPr lang="ja-JP" altLang="en-US" sz="1600" dirty="0">
                <a:latin typeface="HG丸ｺﾞｼｯｸM-PRO" panose="020F0600000000000000" pitchFamily="50" charset="-128"/>
                <a:ea typeface="HG丸ｺﾞｼｯｸM-PRO" panose="020F0600000000000000" pitchFamily="50" charset="-128"/>
              </a:rPr>
              <a:t>育成プロジェクトまで、多方面にて活躍中。</a:t>
            </a:r>
          </a:p>
          <a:p>
            <a:endParaRPr kumimoji="1" lang="ja-JP" altLang="en-US" sz="1600" dirty="0">
              <a:latin typeface="HG丸ｺﾞｼｯｸM-PRO" panose="020F0600000000000000" pitchFamily="50" charset="-128"/>
              <a:ea typeface="HG丸ｺﾞｼｯｸM-PRO" panose="020F0600000000000000" pitchFamily="50" charset="-128"/>
            </a:endParaRPr>
          </a:p>
        </p:txBody>
      </p:sp>
      <p:sp>
        <p:nvSpPr>
          <p:cNvPr id="10" name="テキスト ボックス 9">
            <a:extLst>
              <a:ext uri="{FF2B5EF4-FFF2-40B4-BE49-F238E27FC236}">
                <a16:creationId xmlns:a16="http://schemas.microsoft.com/office/drawing/2014/main" id="{8C666A5F-8E07-692E-B6BA-98F0DFBDC00B}"/>
              </a:ext>
            </a:extLst>
          </p:cNvPr>
          <p:cNvSpPr txBox="1"/>
          <p:nvPr/>
        </p:nvSpPr>
        <p:spPr>
          <a:xfrm>
            <a:off x="2599188" y="5721962"/>
            <a:ext cx="4682645" cy="3293209"/>
          </a:xfrm>
          <a:prstGeom prst="rect">
            <a:avLst/>
          </a:prstGeom>
          <a:noFill/>
        </p:spPr>
        <p:txBody>
          <a:bodyPr wrap="square" rtlCol="0">
            <a:spAutoFit/>
          </a:bodyPr>
          <a:lstStyle/>
          <a:p>
            <a:r>
              <a:rPr lang="ja-JP" altLang="en-US" sz="1600" dirty="0">
                <a:latin typeface="HG丸ｺﾞｼｯｸM-PRO" panose="020F0600000000000000" pitchFamily="50" charset="-128"/>
                <a:ea typeface="HG丸ｺﾞｼｯｸM-PRO" panose="020F0600000000000000" pitchFamily="50" charset="-128"/>
              </a:rPr>
              <a:t>ピアノ奏者</a:t>
            </a:r>
          </a:p>
          <a:p>
            <a:r>
              <a:rPr lang="ja-JP" altLang="en-US" sz="1600" dirty="0">
                <a:latin typeface="HG丸ｺﾞｼｯｸM-PRO" panose="020F0600000000000000" pitchFamily="50" charset="-128"/>
                <a:ea typeface="HG丸ｺﾞｼｯｸM-PRO" panose="020F0600000000000000" pitchFamily="50" charset="-128"/>
              </a:rPr>
              <a:t>佐藤昌</a:t>
            </a:r>
            <a:endParaRPr lang="en-US" altLang="ja-JP"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さとうまさる</a:t>
            </a:r>
            <a:endParaRPr lang="en-US" altLang="ja-JP" sz="1600" dirty="0">
              <a:latin typeface="HG丸ｺﾞｼｯｸM-PRO" panose="020F0600000000000000" pitchFamily="50" charset="-128"/>
              <a:ea typeface="HG丸ｺﾞｼｯｸM-PRO" panose="020F0600000000000000" pitchFamily="50" charset="-128"/>
            </a:endParaRPr>
          </a:p>
          <a:p>
            <a:endParaRPr lang="ja-JP" altLang="en-US" sz="1600" dirty="0">
              <a:latin typeface="HG丸ｺﾞｼｯｸM-PRO" panose="020F0600000000000000" pitchFamily="50" charset="-128"/>
              <a:ea typeface="HG丸ｺﾞｼｯｸM-PRO" panose="020F0600000000000000" pitchFamily="50" charset="-128"/>
            </a:endParaRPr>
          </a:p>
          <a:p>
            <a:r>
              <a:rPr lang="ja-JP" altLang="en-US" sz="1600" dirty="0">
                <a:latin typeface="HG丸ｺﾞｼｯｸM-PRO" panose="020F0600000000000000" pitchFamily="50" charset="-128"/>
                <a:ea typeface="HG丸ｺﾞｼｯｸM-PRO" panose="020F0600000000000000" pitchFamily="50" charset="-128"/>
              </a:rPr>
              <a:t>ポップス、ロック、ゴスペル、</a:t>
            </a:r>
            <a:r>
              <a:rPr lang="en-US" altLang="ja-JP" sz="1600" dirty="0">
                <a:latin typeface="HG丸ｺﾞｼｯｸM-PRO" panose="020F0600000000000000" pitchFamily="50" charset="-128"/>
                <a:ea typeface="HG丸ｺﾞｼｯｸM-PRO" panose="020F0600000000000000" pitchFamily="50" charset="-128"/>
              </a:rPr>
              <a:t>R&amp;B</a:t>
            </a:r>
            <a:r>
              <a:rPr lang="ja-JP" altLang="en-US" sz="1600" dirty="0">
                <a:latin typeface="HG丸ｺﾞｼｯｸM-PRO" panose="020F0600000000000000" pitchFamily="50" charset="-128"/>
                <a:ea typeface="HG丸ｺﾞｼｯｸM-PRO" panose="020F0600000000000000" pitchFamily="50" charset="-128"/>
              </a:rPr>
              <a:t>、フュージョン、ラテンなど幅広いジャンルでの演奏や作曲を担当。</a:t>
            </a:r>
          </a:p>
          <a:p>
            <a:r>
              <a:rPr lang="ja-JP" altLang="en-US" sz="1600" dirty="0">
                <a:latin typeface="HG丸ｺﾞｼｯｸM-PRO" panose="020F0600000000000000" pitchFamily="50" charset="-128"/>
                <a:ea typeface="HG丸ｺﾞｼｯｸM-PRO" panose="020F0600000000000000" pitchFamily="50" charset="-128"/>
              </a:rPr>
              <a:t>ライブやレコーディング、テレビ番組、舞台で関わったアーティストは、</a:t>
            </a:r>
            <a:r>
              <a:rPr lang="en-US" altLang="ja-JP" sz="1600" dirty="0">
                <a:latin typeface="HG丸ｺﾞｼｯｸM-PRO" panose="020F0600000000000000" pitchFamily="50" charset="-128"/>
                <a:ea typeface="HG丸ｺﾞｼｯｸM-PRO" panose="020F0600000000000000" pitchFamily="50" charset="-128"/>
              </a:rPr>
              <a:t>THE SOULMATICS</a:t>
            </a:r>
            <a:r>
              <a:rPr lang="ja-JP" altLang="en-US" sz="1600" dirty="0">
                <a:latin typeface="HG丸ｺﾞｼｯｸM-PRO" panose="020F0600000000000000" pitchFamily="50" charset="-128"/>
                <a:ea typeface="HG丸ｺﾞｼｯｸM-PRO" panose="020F0600000000000000" pitchFamily="50" charset="-128"/>
              </a:rPr>
              <a:t>、</a:t>
            </a:r>
            <a:r>
              <a:rPr lang="en-US" altLang="ja-JP" sz="1600" dirty="0">
                <a:latin typeface="HG丸ｺﾞｼｯｸM-PRO" panose="020F0600000000000000" pitchFamily="50" charset="-128"/>
                <a:ea typeface="HG丸ｺﾞｼｯｸM-PRO" panose="020F0600000000000000" pitchFamily="50" charset="-128"/>
              </a:rPr>
              <a:t>Richard Hartley</a:t>
            </a:r>
            <a:r>
              <a:rPr lang="ja-JP" altLang="en-US" sz="1600" dirty="0">
                <a:latin typeface="HG丸ｺﾞｼｯｸM-PRO" panose="020F0600000000000000" pitchFamily="50" charset="-128"/>
                <a:ea typeface="HG丸ｺﾞｼｯｸM-PRO" panose="020F0600000000000000" pitchFamily="50" charset="-128"/>
              </a:rPr>
              <a:t>、新しい地図、サンボマスター、藤あや子、藤井フミヤ、相川七瀬、中村あゆみ、稲垣潤一、加藤ミリヤ、今市隆二、</a:t>
            </a:r>
            <a:r>
              <a:rPr lang="en-US" altLang="ja-JP" sz="1600" dirty="0">
                <a:latin typeface="HG丸ｺﾞｼｯｸM-PRO" panose="020F0600000000000000" pitchFamily="50" charset="-128"/>
                <a:ea typeface="HG丸ｺﾞｼｯｸM-PRO" panose="020F0600000000000000" pitchFamily="50" charset="-128"/>
              </a:rPr>
              <a:t>Crystal Kay</a:t>
            </a:r>
            <a:r>
              <a:rPr lang="ja-JP" altLang="en-US" sz="1600" dirty="0">
                <a:latin typeface="HG丸ｺﾞｼｯｸM-PRO" panose="020F0600000000000000" pitchFamily="50" charset="-128"/>
                <a:ea typeface="HG丸ｺﾞｼｯｸM-PRO" panose="020F0600000000000000" pitchFamily="50" charset="-128"/>
              </a:rPr>
              <a:t>、亀渕友香、知花くらら、深川麻衣他多数。</a:t>
            </a:r>
          </a:p>
        </p:txBody>
      </p:sp>
      <p:sp>
        <p:nvSpPr>
          <p:cNvPr id="4" name="フッター プレースホルダー 3">
            <a:extLst>
              <a:ext uri="{FF2B5EF4-FFF2-40B4-BE49-F238E27FC236}">
                <a16:creationId xmlns:a16="http://schemas.microsoft.com/office/drawing/2014/main" id="{F2C5E74D-AFC8-473C-C31A-0152E958874D}"/>
              </a:ext>
            </a:extLst>
          </p:cNvPr>
          <p:cNvSpPr>
            <a:spLocks noGrp="1"/>
          </p:cNvSpPr>
          <p:nvPr>
            <p:ph type="ftr" sz="quarter" idx="11"/>
          </p:nvPr>
        </p:nvSpPr>
        <p:spPr/>
        <p:txBody>
          <a:bodyPr/>
          <a:lstStyle/>
          <a:p>
            <a:r>
              <a:rPr kumimoji="1" lang="en-US" altLang="ja-JP" dirty="0"/>
              <a:t>-16-</a:t>
            </a:r>
            <a:endParaRPr kumimoji="1" lang="ja-JP" altLang="en-US" dirty="0"/>
          </a:p>
        </p:txBody>
      </p:sp>
    </p:spTree>
    <p:extLst>
      <p:ext uri="{BB962C8B-B14F-4D97-AF65-F5344CB8AC3E}">
        <p14:creationId xmlns:p14="http://schemas.microsoft.com/office/powerpoint/2010/main" val="844966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クロール: 横 7">
            <a:extLst>
              <a:ext uri="{FF2B5EF4-FFF2-40B4-BE49-F238E27FC236}">
                <a16:creationId xmlns:a16="http://schemas.microsoft.com/office/drawing/2014/main" id="{A42265A6-EA97-69E8-131D-33534A39082D}"/>
              </a:ext>
            </a:extLst>
          </p:cNvPr>
          <p:cNvSpPr/>
          <p:nvPr/>
        </p:nvSpPr>
        <p:spPr>
          <a:xfrm>
            <a:off x="726647" y="5445060"/>
            <a:ext cx="6264613" cy="885774"/>
          </a:xfrm>
          <a:prstGeom prst="horizontalScroll">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クロール: 横 3">
            <a:extLst>
              <a:ext uri="{FF2B5EF4-FFF2-40B4-BE49-F238E27FC236}">
                <a16:creationId xmlns:a16="http://schemas.microsoft.com/office/drawing/2014/main" id="{3E299FF5-453E-38DD-10B3-DA43E68952A7}"/>
              </a:ext>
            </a:extLst>
          </p:cNvPr>
          <p:cNvSpPr/>
          <p:nvPr/>
        </p:nvSpPr>
        <p:spPr>
          <a:xfrm>
            <a:off x="647530" y="58922"/>
            <a:ext cx="6264613" cy="885774"/>
          </a:xfrm>
          <a:prstGeom prst="horizontalScroll">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0B38307D-9751-204E-D0FA-A180BE70721B}"/>
              </a:ext>
            </a:extLst>
          </p:cNvPr>
          <p:cNvSpPr txBox="1"/>
          <p:nvPr/>
        </p:nvSpPr>
        <p:spPr>
          <a:xfrm>
            <a:off x="885857" y="5595559"/>
            <a:ext cx="5787956" cy="584775"/>
          </a:xfrm>
          <a:prstGeom prst="rect">
            <a:avLst/>
          </a:prstGeom>
          <a:noFill/>
        </p:spPr>
        <p:txBody>
          <a:bodyPr wrap="square">
            <a:spAutoFit/>
          </a:bodyPr>
          <a:lstStyle/>
          <a:p>
            <a:pPr algn="ctr"/>
            <a:r>
              <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rPr>
              <a:t>基調講演プロフィール</a:t>
            </a:r>
          </a:p>
        </p:txBody>
      </p:sp>
      <p:pic>
        <p:nvPicPr>
          <p:cNvPr id="6" name="図 5">
            <a:extLst>
              <a:ext uri="{FF2B5EF4-FFF2-40B4-BE49-F238E27FC236}">
                <a16:creationId xmlns:a16="http://schemas.microsoft.com/office/drawing/2014/main" id="{4E8FE0F2-5A57-D729-9DC8-4CB833907E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47" y="6481334"/>
            <a:ext cx="6106377" cy="4001058"/>
          </a:xfrm>
          <a:prstGeom prst="rect">
            <a:avLst/>
          </a:prstGeom>
        </p:spPr>
      </p:pic>
      <p:sp>
        <p:nvSpPr>
          <p:cNvPr id="7" name="テキスト ボックス 6">
            <a:extLst>
              <a:ext uri="{FF2B5EF4-FFF2-40B4-BE49-F238E27FC236}">
                <a16:creationId xmlns:a16="http://schemas.microsoft.com/office/drawing/2014/main" id="{E8BE9052-0F35-E7B3-5156-11F3F4EE6204}"/>
              </a:ext>
            </a:extLst>
          </p:cNvPr>
          <p:cNvSpPr txBox="1"/>
          <p:nvPr/>
        </p:nvSpPr>
        <p:spPr>
          <a:xfrm>
            <a:off x="885857" y="209421"/>
            <a:ext cx="5787956" cy="584775"/>
          </a:xfrm>
          <a:prstGeom prst="rect">
            <a:avLst/>
          </a:prstGeom>
          <a:noFill/>
        </p:spPr>
        <p:txBody>
          <a:bodyPr wrap="square">
            <a:spAutoFit/>
          </a:bodyPr>
          <a:lstStyle/>
          <a:p>
            <a:pPr algn="ctr"/>
            <a:r>
              <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rPr>
              <a:t>オープニングアトラクション</a:t>
            </a:r>
          </a:p>
        </p:txBody>
      </p:sp>
      <p:pic>
        <p:nvPicPr>
          <p:cNvPr id="10" name="図 9">
            <a:extLst>
              <a:ext uri="{FF2B5EF4-FFF2-40B4-BE49-F238E27FC236}">
                <a16:creationId xmlns:a16="http://schemas.microsoft.com/office/drawing/2014/main" id="{31E999D1-17D4-FD5B-CA66-D8789DD8A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351" y="1095195"/>
            <a:ext cx="6163792" cy="4001058"/>
          </a:xfrm>
          <a:prstGeom prst="rect">
            <a:avLst/>
          </a:prstGeom>
        </p:spPr>
      </p:pic>
      <p:pic>
        <p:nvPicPr>
          <p:cNvPr id="2" name="図 4" descr="スーツを着た男性&#10;&#10;説明は自動で生成されたものです">
            <a:extLst>
              <a:ext uri="{FF2B5EF4-FFF2-40B4-BE49-F238E27FC236}">
                <a16:creationId xmlns:a16="http://schemas.microsoft.com/office/drawing/2014/main" id="{0E0BD89F-ACBC-5B2E-247E-B4A29005DEDB}"/>
              </a:ext>
            </a:extLst>
          </p:cNvPr>
          <p:cNvPicPr>
            <a:picLocks noChangeAspect="1"/>
          </p:cNvPicPr>
          <p:nvPr/>
        </p:nvPicPr>
        <p:blipFill>
          <a:blip r:embed="rId4"/>
          <a:stretch>
            <a:fillRect/>
          </a:stretch>
        </p:blipFill>
        <p:spPr>
          <a:xfrm>
            <a:off x="4813421" y="7423836"/>
            <a:ext cx="1908333" cy="2194127"/>
          </a:xfrm>
          <a:prstGeom prst="rect">
            <a:avLst/>
          </a:prstGeom>
        </p:spPr>
      </p:pic>
      <p:pic>
        <p:nvPicPr>
          <p:cNvPr id="5" name="図 8" descr="屋内, 天井, 人, 民衆 が含まれている画像&#10;&#10;説明は自動で生成されたものです">
            <a:extLst>
              <a:ext uri="{FF2B5EF4-FFF2-40B4-BE49-F238E27FC236}">
                <a16:creationId xmlns:a16="http://schemas.microsoft.com/office/drawing/2014/main" id="{CC12D718-5F6B-D4A4-3E3B-D8219931398F}"/>
              </a:ext>
            </a:extLst>
          </p:cNvPr>
          <p:cNvPicPr>
            <a:picLocks noChangeAspect="1"/>
          </p:cNvPicPr>
          <p:nvPr/>
        </p:nvPicPr>
        <p:blipFill>
          <a:blip r:embed="rId5"/>
          <a:stretch>
            <a:fillRect/>
          </a:stretch>
        </p:blipFill>
        <p:spPr>
          <a:xfrm>
            <a:off x="848706" y="2098903"/>
            <a:ext cx="2507952" cy="1674055"/>
          </a:xfrm>
          <a:prstGeom prst="rect">
            <a:avLst/>
          </a:prstGeom>
        </p:spPr>
      </p:pic>
      <p:sp>
        <p:nvSpPr>
          <p:cNvPr id="11" name="フッター プレースホルダー 10">
            <a:extLst>
              <a:ext uri="{FF2B5EF4-FFF2-40B4-BE49-F238E27FC236}">
                <a16:creationId xmlns:a16="http://schemas.microsoft.com/office/drawing/2014/main" id="{45641D06-613E-9944-765D-794E8ECD5DD6}"/>
              </a:ext>
            </a:extLst>
          </p:cNvPr>
          <p:cNvSpPr>
            <a:spLocks noGrp="1"/>
          </p:cNvSpPr>
          <p:nvPr>
            <p:ph type="ftr" sz="quarter" idx="11"/>
          </p:nvPr>
        </p:nvSpPr>
        <p:spPr/>
        <p:txBody>
          <a:bodyPr/>
          <a:lstStyle/>
          <a:p>
            <a:r>
              <a:rPr kumimoji="1" lang="en-US" altLang="ja-JP" dirty="0"/>
              <a:t>-17-</a:t>
            </a:r>
            <a:endParaRPr kumimoji="1" lang="ja-JP" altLang="en-US" dirty="0"/>
          </a:p>
        </p:txBody>
      </p:sp>
    </p:spTree>
    <p:extLst>
      <p:ext uri="{BB962C8B-B14F-4D97-AF65-F5344CB8AC3E}">
        <p14:creationId xmlns:p14="http://schemas.microsoft.com/office/powerpoint/2010/main" val="2075117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クロール: 横 4">
            <a:extLst>
              <a:ext uri="{FF2B5EF4-FFF2-40B4-BE49-F238E27FC236}">
                <a16:creationId xmlns:a16="http://schemas.microsoft.com/office/drawing/2014/main" id="{0D0148AA-9EC1-D56D-12B3-FF2342E7D13A}"/>
              </a:ext>
            </a:extLst>
          </p:cNvPr>
          <p:cNvSpPr/>
          <p:nvPr/>
        </p:nvSpPr>
        <p:spPr>
          <a:xfrm>
            <a:off x="647530" y="255632"/>
            <a:ext cx="6264613" cy="885774"/>
          </a:xfrm>
          <a:prstGeom prst="horizontalScroll">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EA39717-0BFE-ED59-4A84-59C2A749956A}"/>
              </a:ext>
            </a:extLst>
          </p:cNvPr>
          <p:cNvSpPr txBox="1"/>
          <p:nvPr/>
        </p:nvSpPr>
        <p:spPr>
          <a:xfrm>
            <a:off x="885858" y="406131"/>
            <a:ext cx="5787956" cy="584775"/>
          </a:xfrm>
          <a:prstGeom prst="rect">
            <a:avLst/>
          </a:prstGeom>
          <a:noFill/>
        </p:spPr>
        <p:txBody>
          <a:bodyPr wrap="square">
            <a:spAutoFit/>
          </a:bodyPr>
          <a:lstStyle/>
          <a:p>
            <a:pPr algn="ctr"/>
            <a:r>
              <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rPr>
              <a:t>記念講演プロフィール</a:t>
            </a:r>
          </a:p>
        </p:txBody>
      </p:sp>
      <p:pic>
        <p:nvPicPr>
          <p:cNvPr id="8" name="図 7">
            <a:extLst>
              <a:ext uri="{FF2B5EF4-FFF2-40B4-BE49-F238E27FC236}">
                <a16:creationId xmlns:a16="http://schemas.microsoft.com/office/drawing/2014/main" id="{E1D01A1A-94A4-16E0-16B7-8121EA6955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700" y="1491082"/>
            <a:ext cx="6430272" cy="3429479"/>
          </a:xfrm>
          <a:prstGeom prst="rect">
            <a:avLst/>
          </a:prstGeom>
        </p:spPr>
      </p:pic>
      <p:pic>
        <p:nvPicPr>
          <p:cNvPr id="2" name="図 2">
            <a:extLst>
              <a:ext uri="{FF2B5EF4-FFF2-40B4-BE49-F238E27FC236}">
                <a16:creationId xmlns:a16="http://schemas.microsoft.com/office/drawing/2014/main" id="{62C532E2-F0E1-3C50-D237-F74404F46F61}"/>
              </a:ext>
            </a:extLst>
          </p:cNvPr>
          <p:cNvPicPr>
            <a:picLocks noChangeAspect="1"/>
          </p:cNvPicPr>
          <p:nvPr/>
        </p:nvPicPr>
        <p:blipFill>
          <a:blip r:embed="rId3"/>
          <a:stretch>
            <a:fillRect/>
          </a:stretch>
        </p:blipFill>
        <p:spPr>
          <a:xfrm>
            <a:off x="750561" y="2377615"/>
            <a:ext cx="1846703" cy="2453949"/>
          </a:xfrm>
          <a:prstGeom prst="rect">
            <a:avLst/>
          </a:prstGeom>
        </p:spPr>
      </p:pic>
      <p:sp>
        <p:nvSpPr>
          <p:cNvPr id="4" name="フッター プレースホルダー 3">
            <a:extLst>
              <a:ext uri="{FF2B5EF4-FFF2-40B4-BE49-F238E27FC236}">
                <a16:creationId xmlns:a16="http://schemas.microsoft.com/office/drawing/2014/main" id="{2EB34484-6066-07DB-EB9E-1E9B9692F397}"/>
              </a:ext>
            </a:extLst>
          </p:cNvPr>
          <p:cNvSpPr>
            <a:spLocks noGrp="1"/>
          </p:cNvSpPr>
          <p:nvPr>
            <p:ph type="ftr" sz="quarter" idx="11"/>
          </p:nvPr>
        </p:nvSpPr>
        <p:spPr/>
        <p:txBody>
          <a:bodyPr/>
          <a:lstStyle/>
          <a:p>
            <a:r>
              <a:rPr kumimoji="1" lang="en-US" altLang="ja-JP" dirty="0"/>
              <a:t>-18-</a:t>
            </a:r>
            <a:endParaRPr kumimoji="1" lang="ja-JP" altLang="en-US" dirty="0"/>
          </a:p>
        </p:txBody>
      </p:sp>
      <p:pic>
        <p:nvPicPr>
          <p:cNvPr id="12" name="図 11" descr="ノートパソコン, コンピュータ, 光 が含まれている画像&#10;&#10;自動的に生成された説明">
            <a:extLst>
              <a:ext uri="{FF2B5EF4-FFF2-40B4-BE49-F238E27FC236}">
                <a16:creationId xmlns:a16="http://schemas.microsoft.com/office/drawing/2014/main" id="{4B378BE1-19E3-B5EB-EE54-7F86D59324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76389">
            <a:off x="876741" y="6900246"/>
            <a:ext cx="1884544" cy="3581082"/>
          </a:xfrm>
          <a:prstGeom prst="rect">
            <a:avLst/>
          </a:prstGeom>
        </p:spPr>
      </p:pic>
      <p:pic>
        <p:nvPicPr>
          <p:cNvPr id="14" name="図 13" descr="アイコン&#10;&#10;中程度の精度で自動的に生成された説明">
            <a:extLst>
              <a:ext uri="{FF2B5EF4-FFF2-40B4-BE49-F238E27FC236}">
                <a16:creationId xmlns:a16="http://schemas.microsoft.com/office/drawing/2014/main" id="{B7EC712C-2B4A-87A2-3F33-E5D140F40D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40344">
            <a:off x="3580214" y="5731762"/>
            <a:ext cx="2590411" cy="1671992"/>
          </a:xfrm>
          <a:prstGeom prst="rect">
            <a:avLst/>
          </a:prstGeom>
        </p:spPr>
      </p:pic>
      <p:pic>
        <p:nvPicPr>
          <p:cNvPr id="16" name="図 15" descr="テキスト, アプリケーション&#10;&#10;中程度の精度で自動的に生成された説明">
            <a:extLst>
              <a:ext uri="{FF2B5EF4-FFF2-40B4-BE49-F238E27FC236}">
                <a16:creationId xmlns:a16="http://schemas.microsoft.com/office/drawing/2014/main" id="{FCC65C60-25B4-9EB3-DE5D-C64986C7AD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0113" y="7982976"/>
            <a:ext cx="2755783" cy="1728628"/>
          </a:xfrm>
          <a:prstGeom prst="rect">
            <a:avLst/>
          </a:prstGeom>
        </p:spPr>
      </p:pic>
    </p:spTree>
    <p:extLst>
      <p:ext uri="{BB962C8B-B14F-4D97-AF65-F5344CB8AC3E}">
        <p14:creationId xmlns:p14="http://schemas.microsoft.com/office/powerpoint/2010/main" val="1195159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クロール: 横 3">
            <a:extLst>
              <a:ext uri="{FF2B5EF4-FFF2-40B4-BE49-F238E27FC236}">
                <a16:creationId xmlns:a16="http://schemas.microsoft.com/office/drawing/2014/main" id="{E6D64DAD-73F5-BD20-6A2D-E9F623AB2750}"/>
              </a:ext>
            </a:extLst>
          </p:cNvPr>
          <p:cNvSpPr/>
          <p:nvPr/>
        </p:nvSpPr>
        <p:spPr>
          <a:xfrm>
            <a:off x="647528" y="593386"/>
            <a:ext cx="6264613" cy="885774"/>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CEBAD6B7-9028-DD78-5CA0-2E059EB3312F}"/>
              </a:ext>
            </a:extLst>
          </p:cNvPr>
          <p:cNvSpPr/>
          <p:nvPr/>
        </p:nvSpPr>
        <p:spPr>
          <a:xfrm>
            <a:off x="1248460" y="743885"/>
            <a:ext cx="5062747" cy="584775"/>
          </a:xfrm>
          <a:prstGeom prst="rect">
            <a:avLst/>
          </a:prstGeom>
          <a:noFill/>
        </p:spPr>
        <p:txBody>
          <a:bodyPr wrap="square" lIns="91440" tIns="45720" rIns="91440" bIns="45720">
            <a:spAutoFit/>
          </a:bodyPr>
          <a:lstStyle/>
          <a:p>
            <a:pPr algn="ctr"/>
            <a:r>
              <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rPr>
              <a:t>分　科　会　一　覧　１</a:t>
            </a:r>
          </a:p>
        </p:txBody>
      </p:sp>
      <p:pic>
        <p:nvPicPr>
          <p:cNvPr id="6" name="図 5">
            <a:extLst>
              <a:ext uri="{FF2B5EF4-FFF2-40B4-BE49-F238E27FC236}">
                <a16:creationId xmlns:a16="http://schemas.microsoft.com/office/drawing/2014/main" id="{932AE138-6FB1-8230-9140-42E2C4DE52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962" y="2078375"/>
            <a:ext cx="6601746" cy="6535062"/>
          </a:xfrm>
          <a:prstGeom prst="rect">
            <a:avLst/>
          </a:prstGeom>
        </p:spPr>
      </p:pic>
      <p:sp>
        <p:nvSpPr>
          <p:cNvPr id="5" name="フッター プレースホルダー 4">
            <a:extLst>
              <a:ext uri="{FF2B5EF4-FFF2-40B4-BE49-F238E27FC236}">
                <a16:creationId xmlns:a16="http://schemas.microsoft.com/office/drawing/2014/main" id="{10ED7949-852A-68EE-312D-0D04758B0BA7}"/>
              </a:ext>
            </a:extLst>
          </p:cNvPr>
          <p:cNvSpPr>
            <a:spLocks noGrp="1"/>
          </p:cNvSpPr>
          <p:nvPr>
            <p:ph type="ftr" sz="quarter" idx="11"/>
          </p:nvPr>
        </p:nvSpPr>
        <p:spPr/>
        <p:txBody>
          <a:bodyPr/>
          <a:lstStyle/>
          <a:p>
            <a:r>
              <a:rPr kumimoji="1" lang="en-US" altLang="ja-JP" dirty="0"/>
              <a:t>-19-</a:t>
            </a:r>
            <a:endParaRPr kumimoji="1" lang="ja-JP" altLang="en-US" dirty="0"/>
          </a:p>
        </p:txBody>
      </p:sp>
    </p:spTree>
    <p:extLst>
      <p:ext uri="{BB962C8B-B14F-4D97-AF65-F5344CB8AC3E}">
        <p14:creationId xmlns:p14="http://schemas.microsoft.com/office/powerpoint/2010/main" val="2040807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9A236320-3F07-B590-0254-02BAFFAFBDF2}"/>
              </a:ext>
            </a:extLst>
          </p:cNvPr>
          <p:cNvSpPr>
            <a:spLocks noGrp="1"/>
          </p:cNvSpPr>
          <p:nvPr>
            <p:ph type="title"/>
          </p:nvPr>
        </p:nvSpPr>
        <p:spPr/>
        <p:txBody>
          <a:bodyPr/>
          <a:lstStyle/>
          <a:p>
            <a:endParaRPr lang="ja-JP" altLang="en-US"/>
          </a:p>
        </p:txBody>
      </p:sp>
      <p:pic>
        <p:nvPicPr>
          <p:cNvPr id="4" name="図 3" descr="テキスト, 手紙&#10;&#10;自動的に生成された説明">
            <a:extLst>
              <a:ext uri="{FF2B5EF4-FFF2-40B4-BE49-F238E27FC236}">
                <a16:creationId xmlns:a16="http://schemas.microsoft.com/office/drawing/2014/main" id="{4C9A0B63-125D-8885-7A24-A6A0557E6A25}"/>
              </a:ext>
            </a:extLst>
          </p:cNvPr>
          <p:cNvPicPr>
            <a:picLocks noChangeAspect="1"/>
          </p:cNvPicPr>
          <p:nvPr/>
        </p:nvPicPr>
        <p:blipFill rotWithShape="1">
          <a:blip r:embed="rId2">
            <a:extLst>
              <a:ext uri="{28A0092B-C50C-407E-A947-70E740481C1C}">
                <a14:useLocalDpi xmlns:a14="http://schemas.microsoft.com/office/drawing/2010/main" val="0"/>
              </a:ext>
            </a:extLst>
          </a:blip>
          <a:srcRect b="3296"/>
          <a:stretch/>
        </p:blipFill>
        <p:spPr>
          <a:xfrm>
            <a:off x="78825" y="0"/>
            <a:ext cx="7402024" cy="10122571"/>
          </a:xfrm>
          <a:prstGeom prst="rect">
            <a:avLst/>
          </a:prstGeom>
        </p:spPr>
      </p:pic>
      <p:sp>
        <p:nvSpPr>
          <p:cNvPr id="11" name="フッター プレースホルダー 10">
            <a:extLst>
              <a:ext uri="{FF2B5EF4-FFF2-40B4-BE49-F238E27FC236}">
                <a16:creationId xmlns:a16="http://schemas.microsoft.com/office/drawing/2014/main" id="{5F8E824F-C7D1-EFD5-CD1A-876F2249F135}"/>
              </a:ext>
            </a:extLst>
          </p:cNvPr>
          <p:cNvSpPr>
            <a:spLocks noGrp="1"/>
          </p:cNvSpPr>
          <p:nvPr>
            <p:ph type="ftr" sz="quarter" idx="11"/>
          </p:nvPr>
        </p:nvSpPr>
        <p:spPr/>
        <p:txBody>
          <a:bodyPr/>
          <a:lstStyle/>
          <a:p>
            <a:r>
              <a:rPr kumimoji="1" lang="en-US" altLang="ja-JP"/>
              <a:t>-1-</a:t>
            </a:r>
            <a:endParaRPr kumimoji="1" lang="ja-JP" altLang="en-US"/>
          </a:p>
        </p:txBody>
      </p:sp>
    </p:spTree>
    <p:extLst>
      <p:ext uri="{BB962C8B-B14F-4D97-AF65-F5344CB8AC3E}">
        <p14:creationId xmlns:p14="http://schemas.microsoft.com/office/powerpoint/2010/main" val="2457755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クロール: 横 3">
            <a:extLst>
              <a:ext uri="{FF2B5EF4-FFF2-40B4-BE49-F238E27FC236}">
                <a16:creationId xmlns:a16="http://schemas.microsoft.com/office/drawing/2014/main" id="{E6D64DAD-73F5-BD20-6A2D-E9F623AB2750}"/>
              </a:ext>
            </a:extLst>
          </p:cNvPr>
          <p:cNvSpPr/>
          <p:nvPr/>
        </p:nvSpPr>
        <p:spPr>
          <a:xfrm>
            <a:off x="647528" y="593386"/>
            <a:ext cx="6264613" cy="885774"/>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CEBAD6B7-9028-DD78-5CA0-2E059EB3312F}"/>
              </a:ext>
            </a:extLst>
          </p:cNvPr>
          <p:cNvSpPr/>
          <p:nvPr/>
        </p:nvSpPr>
        <p:spPr>
          <a:xfrm>
            <a:off x="1248460" y="743885"/>
            <a:ext cx="5062747" cy="584775"/>
          </a:xfrm>
          <a:prstGeom prst="rect">
            <a:avLst/>
          </a:prstGeom>
          <a:noFill/>
        </p:spPr>
        <p:txBody>
          <a:bodyPr wrap="square" lIns="91440" tIns="45720" rIns="91440" bIns="45720">
            <a:spAutoFit/>
          </a:bodyPr>
          <a:lstStyle/>
          <a:p>
            <a:pPr algn="ctr"/>
            <a:r>
              <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rPr>
              <a:t>分　科　会　一　覧　２</a:t>
            </a:r>
          </a:p>
        </p:txBody>
      </p:sp>
      <p:pic>
        <p:nvPicPr>
          <p:cNvPr id="6" name="図 5">
            <a:extLst>
              <a:ext uri="{FF2B5EF4-FFF2-40B4-BE49-F238E27FC236}">
                <a16:creationId xmlns:a16="http://schemas.microsoft.com/office/drawing/2014/main" id="{932AE138-6FB1-8230-9140-42E2C4DE52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7212" y="2078375"/>
            <a:ext cx="6345246" cy="6535062"/>
          </a:xfrm>
          <a:prstGeom prst="rect">
            <a:avLst/>
          </a:prstGeom>
        </p:spPr>
      </p:pic>
      <p:sp>
        <p:nvSpPr>
          <p:cNvPr id="5" name="フッター プレースホルダー 4">
            <a:extLst>
              <a:ext uri="{FF2B5EF4-FFF2-40B4-BE49-F238E27FC236}">
                <a16:creationId xmlns:a16="http://schemas.microsoft.com/office/drawing/2014/main" id="{62099356-52B5-06DE-FD83-49A691D19E8E}"/>
              </a:ext>
            </a:extLst>
          </p:cNvPr>
          <p:cNvSpPr>
            <a:spLocks noGrp="1"/>
          </p:cNvSpPr>
          <p:nvPr>
            <p:ph type="ftr" sz="quarter" idx="11"/>
          </p:nvPr>
        </p:nvSpPr>
        <p:spPr/>
        <p:txBody>
          <a:bodyPr/>
          <a:lstStyle/>
          <a:p>
            <a:r>
              <a:rPr kumimoji="1" lang="en-US" altLang="ja-JP" dirty="0"/>
              <a:t>-20-</a:t>
            </a:r>
            <a:endParaRPr kumimoji="1" lang="ja-JP" altLang="en-US" dirty="0"/>
          </a:p>
        </p:txBody>
      </p:sp>
    </p:spTree>
    <p:extLst>
      <p:ext uri="{BB962C8B-B14F-4D97-AF65-F5344CB8AC3E}">
        <p14:creationId xmlns:p14="http://schemas.microsoft.com/office/powerpoint/2010/main" val="1211879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クロール: 横 3">
            <a:extLst>
              <a:ext uri="{FF2B5EF4-FFF2-40B4-BE49-F238E27FC236}">
                <a16:creationId xmlns:a16="http://schemas.microsoft.com/office/drawing/2014/main" id="{E6D64DAD-73F5-BD20-6A2D-E9F623AB2750}"/>
              </a:ext>
            </a:extLst>
          </p:cNvPr>
          <p:cNvSpPr/>
          <p:nvPr/>
        </p:nvSpPr>
        <p:spPr>
          <a:xfrm>
            <a:off x="647528" y="593386"/>
            <a:ext cx="6264613" cy="885774"/>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CEBAD6B7-9028-DD78-5CA0-2E059EB3312F}"/>
              </a:ext>
            </a:extLst>
          </p:cNvPr>
          <p:cNvSpPr/>
          <p:nvPr/>
        </p:nvSpPr>
        <p:spPr>
          <a:xfrm>
            <a:off x="1248460" y="743885"/>
            <a:ext cx="5062747" cy="584775"/>
          </a:xfrm>
          <a:prstGeom prst="rect">
            <a:avLst/>
          </a:prstGeom>
          <a:noFill/>
        </p:spPr>
        <p:txBody>
          <a:bodyPr wrap="square" lIns="91440" tIns="45720" rIns="91440" bIns="45720">
            <a:spAutoFit/>
          </a:bodyPr>
          <a:lstStyle/>
          <a:p>
            <a:pPr algn="ctr"/>
            <a:r>
              <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rPr>
              <a:t>分　科　会　一　覧　３</a:t>
            </a:r>
          </a:p>
        </p:txBody>
      </p:sp>
      <p:pic>
        <p:nvPicPr>
          <p:cNvPr id="6" name="図 5">
            <a:extLst>
              <a:ext uri="{FF2B5EF4-FFF2-40B4-BE49-F238E27FC236}">
                <a16:creationId xmlns:a16="http://schemas.microsoft.com/office/drawing/2014/main" id="{932AE138-6FB1-8230-9140-42E2C4DE52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59611" y="2000554"/>
            <a:ext cx="6040452" cy="6987804"/>
          </a:xfrm>
          <a:prstGeom prst="rect">
            <a:avLst/>
          </a:prstGeom>
        </p:spPr>
      </p:pic>
      <p:sp>
        <p:nvSpPr>
          <p:cNvPr id="5" name="フッター プレースホルダー 4">
            <a:extLst>
              <a:ext uri="{FF2B5EF4-FFF2-40B4-BE49-F238E27FC236}">
                <a16:creationId xmlns:a16="http://schemas.microsoft.com/office/drawing/2014/main" id="{D7D307AA-5667-F45A-84CF-EC82BA23272D}"/>
              </a:ext>
            </a:extLst>
          </p:cNvPr>
          <p:cNvSpPr>
            <a:spLocks noGrp="1"/>
          </p:cNvSpPr>
          <p:nvPr>
            <p:ph type="ftr" sz="quarter" idx="11"/>
          </p:nvPr>
        </p:nvSpPr>
        <p:spPr/>
        <p:txBody>
          <a:bodyPr/>
          <a:lstStyle/>
          <a:p>
            <a:r>
              <a:rPr kumimoji="1" lang="en-US" altLang="ja-JP" dirty="0"/>
              <a:t>-21-</a:t>
            </a:r>
            <a:endParaRPr kumimoji="1" lang="ja-JP" altLang="en-US" dirty="0"/>
          </a:p>
        </p:txBody>
      </p:sp>
    </p:spTree>
    <p:extLst>
      <p:ext uri="{BB962C8B-B14F-4D97-AF65-F5344CB8AC3E}">
        <p14:creationId xmlns:p14="http://schemas.microsoft.com/office/powerpoint/2010/main" val="1360974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クロール: 横 3">
            <a:extLst>
              <a:ext uri="{FF2B5EF4-FFF2-40B4-BE49-F238E27FC236}">
                <a16:creationId xmlns:a16="http://schemas.microsoft.com/office/drawing/2014/main" id="{E6D64DAD-73F5-BD20-6A2D-E9F623AB2750}"/>
              </a:ext>
            </a:extLst>
          </p:cNvPr>
          <p:cNvSpPr/>
          <p:nvPr/>
        </p:nvSpPr>
        <p:spPr>
          <a:xfrm>
            <a:off x="647525" y="0"/>
            <a:ext cx="6264613" cy="885774"/>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CEBAD6B7-9028-DD78-5CA0-2E059EB3312F}"/>
              </a:ext>
            </a:extLst>
          </p:cNvPr>
          <p:cNvSpPr/>
          <p:nvPr/>
        </p:nvSpPr>
        <p:spPr>
          <a:xfrm>
            <a:off x="1248457" y="150499"/>
            <a:ext cx="5062747" cy="584775"/>
          </a:xfrm>
          <a:prstGeom prst="rect">
            <a:avLst/>
          </a:prstGeom>
          <a:noFill/>
        </p:spPr>
        <p:txBody>
          <a:bodyPr wrap="square" lIns="91440" tIns="45720" rIns="91440" bIns="45720">
            <a:spAutoFit/>
          </a:bodyPr>
          <a:lstStyle/>
          <a:p>
            <a:pPr algn="ctr"/>
            <a:r>
              <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rPr>
              <a:t>分　科　会　一　覧　４</a:t>
            </a:r>
          </a:p>
        </p:txBody>
      </p:sp>
      <p:pic>
        <p:nvPicPr>
          <p:cNvPr id="6" name="図 5">
            <a:extLst>
              <a:ext uri="{FF2B5EF4-FFF2-40B4-BE49-F238E27FC236}">
                <a16:creationId xmlns:a16="http://schemas.microsoft.com/office/drawing/2014/main" id="{932AE138-6FB1-8230-9140-42E2C4DE52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55285" y="885773"/>
            <a:ext cx="5649089" cy="5160694"/>
          </a:xfrm>
          <a:prstGeom prst="rect">
            <a:avLst/>
          </a:prstGeom>
        </p:spPr>
      </p:pic>
      <p:pic>
        <p:nvPicPr>
          <p:cNvPr id="5" name="図 4">
            <a:extLst>
              <a:ext uri="{FF2B5EF4-FFF2-40B4-BE49-F238E27FC236}">
                <a16:creationId xmlns:a16="http://schemas.microsoft.com/office/drawing/2014/main" id="{217A1B15-1659-1BE8-EF1A-63942C2F46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285" y="6196070"/>
            <a:ext cx="5649089" cy="3939919"/>
          </a:xfrm>
          <a:prstGeom prst="rect">
            <a:avLst/>
          </a:prstGeom>
        </p:spPr>
      </p:pic>
      <p:sp>
        <p:nvSpPr>
          <p:cNvPr id="7" name="フッター プレースホルダー 6">
            <a:extLst>
              <a:ext uri="{FF2B5EF4-FFF2-40B4-BE49-F238E27FC236}">
                <a16:creationId xmlns:a16="http://schemas.microsoft.com/office/drawing/2014/main" id="{009E6376-EFF9-2D8D-B661-0850919F7648}"/>
              </a:ext>
            </a:extLst>
          </p:cNvPr>
          <p:cNvSpPr>
            <a:spLocks noGrp="1"/>
          </p:cNvSpPr>
          <p:nvPr>
            <p:ph type="ftr" sz="quarter" idx="11"/>
          </p:nvPr>
        </p:nvSpPr>
        <p:spPr/>
        <p:txBody>
          <a:bodyPr/>
          <a:lstStyle/>
          <a:p>
            <a:r>
              <a:rPr kumimoji="1" lang="en-US" altLang="ja-JP" dirty="0"/>
              <a:t>-22-</a:t>
            </a:r>
            <a:endParaRPr kumimoji="1" lang="ja-JP" altLang="en-US" dirty="0"/>
          </a:p>
        </p:txBody>
      </p:sp>
    </p:spTree>
    <p:extLst>
      <p:ext uri="{BB962C8B-B14F-4D97-AF65-F5344CB8AC3E}">
        <p14:creationId xmlns:p14="http://schemas.microsoft.com/office/powerpoint/2010/main" val="3485483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25211820-E384-4EA1-3A01-6A8A43C73AD2}"/>
              </a:ext>
            </a:extLst>
          </p:cNvPr>
          <p:cNvSpPr>
            <a:spLocks noGrp="1"/>
          </p:cNvSpPr>
          <p:nvPr>
            <p:ph type="ftr" sz="quarter" idx="11"/>
          </p:nvPr>
        </p:nvSpPr>
        <p:spPr/>
        <p:txBody>
          <a:bodyPr/>
          <a:lstStyle/>
          <a:p>
            <a:r>
              <a:rPr kumimoji="1" lang="en-US" altLang="ja-JP"/>
              <a:t>-23-</a:t>
            </a:r>
            <a:endParaRPr kumimoji="1" lang="ja-JP" altLang="en-US"/>
          </a:p>
        </p:txBody>
      </p:sp>
      <p:graphicFrame>
        <p:nvGraphicFramePr>
          <p:cNvPr id="8" name="オブジェクト 7">
            <a:extLst>
              <a:ext uri="{FF2B5EF4-FFF2-40B4-BE49-F238E27FC236}">
                <a16:creationId xmlns:a16="http://schemas.microsoft.com/office/drawing/2014/main" id="{BA17AA66-1743-215D-E5E1-3D7F6F54D65C}"/>
              </a:ext>
            </a:extLst>
          </p:cNvPr>
          <p:cNvGraphicFramePr>
            <a:graphicFrameLocks noChangeAspect="1"/>
          </p:cNvGraphicFramePr>
          <p:nvPr>
            <p:extLst>
              <p:ext uri="{D42A27DB-BD31-4B8C-83A1-F6EECF244321}">
                <p14:modId xmlns:p14="http://schemas.microsoft.com/office/powerpoint/2010/main" val="2672811599"/>
              </p:ext>
            </p:extLst>
          </p:nvPr>
        </p:nvGraphicFramePr>
        <p:xfrm>
          <a:off x="666750" y="212725"/>
          <a:ext cx="6005513" cy="10641013"/>
        </p:xfrm>
        <a:graphic>
          <a:graphicData uri="http://schemas.openxmlformats.org/presentationml/2006/ole">
            <mc:AlternateContent xmlns:mc="http://schemas.openxmlformats.org/markup-compatibility/2006">
              <mc:Choice xmlns:v="urn:schemas-microsoft-com:vml" Requires="v">
                <p:oleObj name="Worksheet" r:id="rId2" imgW="5981636" imgH="10639368" progId="Excel.Sheet.12">
                  <p:embed/>
                </p:oleObj>
              </mc:Choice>
              <mc:Fallback>
                <p:oleObj name="Worksheet" r:id="rId2" imgW="5981636" imgH="10639368" progId="Excel.Sheet.12">
                  <p:embed/>
                  <p:pic>
                    <p:nvPicPr>
                      <p:cNvPr id="8" name="オブジェクト 7">
                        <a:extLst>
                          <a:ext uri="{FF2B5EF4-FFF2-40B4-BE49-F238E27FC236}">
                            <a16:creationId xmlns:a16="http://schemas.microsoft.com/office/drawing/2014/main" id="{BA17AA66-1743-215D-E5E1-3D7F6F54D65C}"/>
                          </a:ext>
                        </a:extLst>
                      </p:cNvPr>
                      <p:cNvPicPr/>
                      <p:nvPr/>
                    </p:nvPicPr>
                    <p:blipFill>
                      <a:blip r:embed="rId3"/>
                      <a:stretch>
                        <a:fillRect/>
                      </a:stretch>
                    </p:blipFill>
                    <p:spPr>
                      <a:xfrm>
                        <a:off x="666750" y="212725"/>
                        <a:ext cx="6005513" cy="10641013"/>
                      </a:xfrm>
                      <a:prstGeom prst="rect">
                        <a:avLst/>
                      </a:prstGeom>
                    </p:spPr>
                  </p:pic>
                </p:oleObj>
              </mc:Fallback>
            </mc:AlternateContent>
          </a:graphicData>
        </a:graphic>
      </p:graphicFrame>
      <p:sp>
        <p:nvSpPr>
          <p:cNvPr id="3" name="テキスト ボックス 2">
            <a:extLst>
              <a:ext uri="{FF2B5EF4-FFF2-40B4-BE49-F238E27FC236}">
                <a16:creationId xmlns:a16="http://schemas.microsoft.com/office/drawing/2014/main" id="{5D91A0AE-3223-86B8-5B7F-28840EB8ABC3}"/>
              </a:ext>
            </a:extLst>
          </p:cNvPr>
          <p:cNvSpPr txBox="1"/>
          <p:nvPr/>
        </p:nvSpPr>
        <p:spPr>
          <a:xfrm>
            <a:off x="614151" y="117189"/>
            <a:ext cx="5295332" cy="369332"/>
          </a:xfrm>
          <a:prstGeom prst="rect">
            <a:avLst/>
          </a:prstGeom>
          <a:noFill/>
        </p:spPr>
        <p:txBody>
          <a:bodyPr wrap="square" rtlCol="0">
            <a:spAutoFit/>
          </a:bodyPr>
          <a:lstStyle/>
          <a:p>
            <a:r>
              <a:rPr kumimoji="1" lang="ja-JP" altLang="en-US" dirty="0"/>
              <a:t>第</a:t>
            </a:r>
            <a:r>
              <a:rPr kumimoji="1" lang="en-US" altLang="ja-JP" dirty="0"/>
              <a:t>63</a:t>
            </a:r>
            <a:r>
              <a:rPr kumimoji="1" lang="ja-JP" altLang="en-US" dirty="0"/>
              <a:t>回関東ブロック保育研究大会分科会一覧</a:t>
            </a:r>
          </a:p>
        </p:txBody>
      </p:sp>
    </p:spTree>
    <p:extLst>
      <p:ext uri="{BB962C8B-B14F-4D97-AF65-F5344CB8AC3E}">
        <p14:creationId xmlns:p14="http://schemas.microsoft.com/office/powerpoint/2010/main" val="3876623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0686F270-DC9D-434F-6BCC-1AE5AB540795}"/>
              </a:ext>
            </a:extLst>
          </p:cNvPr>
          <p:cNvSpPr>
            <a:spLocks noGrp="1"/>
          </p:cNvSpPr>
          <p:nvPr>
            <p:ph type="ftr" sz="quarter" idx="11"/>
          </p:nvPr>
        </p:nvSpPr>
        <p:spPr/>
        <p:txBody>
          <a:bodyPr/>
          <a:lstStyle/>
          <a:p>
            <a:r>
              <a:rPr kumimoji="1" lang="en-US" altLang="ja-JP"/>
              <a:t>-24-</a:t>
            </a:r>
            <a:endParaRPr kumimoji="1" lang="ja-JP" altLang="en-US"/>
          </a:p>
        </p:txBody>
      </p:sp>
      <p:graphicFrame>
        <p:nvGraphicFramePr>
          <p:cNvPr id="3" name="オブジェクト 2">
            <a:extLst>
              <a:ext uri="{FF2B5EF4-FFF2-40B4-BE49-F238E27FC236}">
                <a16:creationId xmlns:a16="http://schemas.microsoft.com/office/drawing/2014/main" id="{3C674E28-E0BC-6747-9634-F045EC472ADB}"/>
              </a:ext>
            </a:extLst>
          </p:cNvPr>
          <p:cNvGraphicFramePr>
            <a:graphicFrameLocks noChangeAspect="1"/>
          </p:cNvGraphicFramePr>
          <p:nvPr>
            <p:extLst>
              <p:ext uri="{D42A27DB-BD31-4B8C-83A1-F6EECF244321}">
                <p14:modId xmlns:p14="http://schemas.microsoft.com/office/powerpoint/2010/main" val="3463820176"/>
              </p:ext>
            </p:extLst>
          </p:nvPr>
        </p:nvGraphicFramePr>
        <p:xfrm>
          <a:off x="427038" y="330200"/>
          <a:ext cx="7029450" cy="10277475"/>
        </p:xfrm>
        <a:graphic>
          <a:graphicData uri="http://schemas.openxmlformats.org/presentationml/2006/ole">
            <mc:AlternateContent xmlns:mc="http://schemas.openxmlformats.org/markup-compatibility/2006">
              <mc:Choice xmlns:v="urn:schemas-microsoft-com:vml" Requires="v">
                <p:oleObj name="Worksheet" r:id="rId2" imgW="7029354" imgH="10277404" progId="Excel.Sheet.12">
                  <p:embed/>
                </p:oleObj>
              </mc:Choice>
              <mc:Fallback>
                <p:oleObj name="Worksheet" r:id="rId2" imgW="7029354" imgH="10277404" progId="Excel.Sheet.12">
                  <p:embed/>
                  <p:pic>
                    <p:nvPicPr>
                      <p:cNvPr id="3" name="オブジェクト 2">
                        <a:extLst>
                          <a:ext uri="{FF2B5EF4-FFF2-40B4-BE49-F238E27FC236}">
                            <a16:creationId xmlns:a16="http://schemas.microsoft.com/office/drawing/2014/main" id="{3C674E28-E0BC-6747-9634-F045EC472ADB}"/>
                          </a:ext>
                        </a:extLst>
                      </p:cNvPr>
                      <p:cNvPicPr/>
                      <p:nvPr/>
                    </p:nvPicPr>
                    <p:blipFill>
                      <a:blip r:embed="rId3"/>
                      <a:stretch>
                        <a:fillRect/>
                      </a:stretch>
                    </p:blipFill>
                    <p:spPr>
                      <a:xfrm>
                        <a:off x="427038" y="330200"/>
                        <a:ext cx="7029450" cy="10277475"/>
                      </a:xfrm>
                      <a:prstGeom prst="rect">
                        <a:avLst/>
                      </a:prstGeom>
                    </p:spPr>
                  </p:pic>
                </p:oleObj>
              </mc:Fallback>
            </mc:AlternateContent>
          </a:graphicData>
        </a:graphic>
      </p:graphicFrame>
    </p:spTree>
    <p:extLst>
      <p:ext uri="{BB962C8B-B14F-4D97-AF65-F5344CB8AC3E}">
        <p14:creationId xmlns:p14="http://schemas.microsoft.com/office/powerpoint/2010/main" val="3416328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ダイアグラム, 設計図&#10;&#10;自動的に生成された説明">
            <a:extLst>
              <a:ext uri="{FF2B5EF4-FFF2-40B4-BE49-F238E27FC236}">
                <a16:creationId xmlns:a16="http://schemas.microsoft.com/office/drawing/2014/main" id="{2E22C326-B04B-94E0-F1E5-98990429AE5E}"/>
              </a:ext>
            </a:extLst>
          </p:cNvPr>
          <p:cNvPicPr>
            <a:picLocks noChangeAspect="1"/>
          </p:cNvPicPr>
          <p:nvPr/>
        </p:nvPicPr>
        <p:blipFill rotWithShape="1">
          <a:blip r:embed="rId2">
            <a:extLst>
              <a:ext uri="{28A0092B-C50C-407E-A947-70E740481C1C}">
                <a14:useLocalDpi xmlns:a14="http://schemas.microsoft.com/office/drawing/2010/main" val="0"/>
              </a:ext>
            </a:extLst>
          </a:blip>
          <a:srcRect t="7874" b="5017"/>
          <a:stretch/>
        </p:blipFill>
        <p:spPr>
          <a:xfrm>
            <a:off x="0" y="1918953"/>
            <a:ext cx="7402024" cy="9118242"/>
          </a:xfrm>
          <a:prstGeom prst="rect">
            <a:avLst/>
          </a:prstGeom>
        </p:spPr>
      </p:pic>
      <p:sp>
        <p:nvSpPr>
          <p:cNvPr id="2" name="スクロール: 横 1">
            <a:extLst>
              <a:ext uri="{FF2B5EF4-FFF2-40B4-BE49-F238E27FC236}">
                <a16:creationId xmlns:a16="http://schemas.microsoft.com/office/drawing/2014/main" id="{B9B77DBD-6D2F-EFD9-D3FC-5D00B6655DA2}"/>
              </a:ext>
            </a:extLst>
          </p:cNvPr>
          <p:cNvSpPr/>
          <p:nvPr/>
        </p:nvSpPr>
        <p:spPr>
          <a:xfrm>
            <a:off x="647523" y="540914"/>
            <a:ext cx="6264613" cy="885774"/>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432260B3-62C2-4DA0-EFDF-9F02E69D101E}"/>
              </a:ext>
            </a:extLst>
          </p:cNvPr>
          <p:cNvSpPr/>
          <p:nvPr/>
        </p:nvSpPr>
        <p:spPr>
          <a:xfrm>
            <a:off x="1169638" y="691413"/>
            <a:ext cx="5062747" cy="584775"/>
          </a:xfrm>
          <a:prstGeom prst="rect">
            <a:avLst/>
          </a:prstGeom>
          <a:noFill/>
        </p:spPr>
        <p:txBody>
          <a:bodyPr wrap="square" lIns="91440" tIns="45720" rIns="91440" bIns="45720">
            <a:spAutoFit/>
          </a:bodyPr>
          <a:lstStyle/>
          <a:p>
            <a:pPr algn="ctr"/>
            <a:r>
              <a:rPr lang="ja-JP" altLang="en-US" sz="3200" b="1">
                <a:ln w="9525">
                  <a:solidFill>
                    <a:schemeClr val="bg1"/>
                  </a:solidFill>
                  <a:prstDash val="solid"/>
                </a:ln>
                <a:effectLst>
                  <a:outerShdw blurRad="12700" dist="38100" dir="2700000" algn="tl" rotWithShape="0">
                    <a:schemeClr val="accent5">
                      <a:lumMod val="60000"/>
                      <a:lumOff val="40000"/>
                    </a:schemeClr>
                  </a:outerShdw>
                </a:effectLst>
              </a:rPr>
              <a:t>国立大ホール案内図</a:t>
            </a:r>
            <a:endPar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endParaRPr>
          </a:p>
        </p:txBody>
      </p:sp>
      <p:sp>
        <p:nvSpPr>
          <p:cNvPr id="6" name="フッター プレースホルダー 5">
            <a:extLst>
              <a:ext uri="{FF2B5EF4-FFF2-40B4-BE49-F238E27FC236}">
                <a16:creationId xmlns:a16="http://schemas.microsoft.com/office/drawing/2014/main" id="{2F90CA28-0A5F-8451-11DC-5C98464FD22D}"/>
              </a:ext>
            </a:extLst>
          </p:cNvPr>
          <p:cNvSpPr>
            <a:spLocks noGrp="1"/>
          </p:cNvSpPr>
          <p:nvPr>
            <p:ph type="ftr" sz="quarter" idx="11"/>
          </p:nvPr>
        </p:nvSpPr>
        <p:spPr/>
        <p:txBody>
          <a:bodyPr/>
          <a:lstStyle/>
          <a:p>
            <a:r>
              <a:rPr kumimoji="1" lang="en-US" altLang="ja-JP" dirty="0"/>
              <a:t>-25-</a:t>
            </a:r>
            <a:endParaRPr kumimoji="1" lang="ja-JP" altLang="en-US" dirty="0"/>
          </a:p>
        </p:txBody>
      </p:sp>
    </p:spTree>
    <p:extLst>
      <p:ext uri="{BB962C8B-B14F-4D97-AF65-F5344CB8AC3E}">
        <p14:creationId xmlns:p14="http://schemas.microsoft.com/office/powerpoint/2010/main" val="3431855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ダイアグラム, 設計図&#10;&#10;自動的に生成された説明">
            <a:extLst>
              <a:ext uri="{FF2B5EF4-FFF2-40B4-BE49-F238E27FC236}">
                <a16:creationId xmlns:a16="http://schemas.microsoft.com/office/drawing/2014/main" id="{9B28B022-3686-2EBE-BBA2-7E79CF87C140}"/>
              </a:ext>
            </a:extLst>
          </p:cNvPr>
          <p:cNvPicPr>
            <a:picLocks noChangeAspect="1"/>
          </p:cNvPicPr>
          <p:nvPr/>
        </p:nvPicPr>
        <p:blipFill rotWithShape="1">
          <a:blip r:embed="rId2">
            <a:extLst>
              <a:ext uri="{28A0092B-C50C-407E-A947-70E740481C1C}">
                <a14:useLocalDpi xmlns:a14="http://schemas.microsoft.com/office/drawing/2010/main" val="0"/>
              </a:ext>
            </a:extLst>
          </a:blip>
          <a:srcRect t="3850" b="5964"/>
          <a:stretch/>
        </p:blipFill>
        <p:spPr>
          <a:xfrm>
            <a:off x="0" y="1251599"/>
            <a:ext cx="7402024" cy="9440214"/>
          </a:xfrm>
          <a:prstGeom prst="rect">
            <a:avLst/>
          </a:prstGeom>
        </p:spPr>
      </p:pic>
      <p:sp>
        <p:nvSpPr>
          <p:cNvPr id="4" name="フッター プレースホルダー 3">
            <a:extLst>
              <a:ext uri="{FF2B5EF4-FFF2-40B4-BE49-F238E27FC236}">
                <a16:creationId xmlns:a16="http://schemas.microsoft.com/office/drawing/2014/main" id="{912FA26D-DDA9-F827-0F3A-F8630913627F}"/>
              </a:ext>
            </a:extLst>
          </p:cNvPr>
          <p:cNvSpPr>
            <a:spLocks noGrp="1"/>
          </p:cNvSpPr>
          <p:nvPr>
            <p:ph type="ftr" sz="quarter" idx="11"/>
          </p:nvPr>
        </p:nvSpPr>
        <p:spPr/>
        <p:txBody>
          <a:bodyPr/>
          <a:lstStyle/>
          <a:p>
            <a:r>
              <a:rPr kumimoji="1" lang="en-US" altLang="ja-JP" dirty="0"/>
              <a:t>-26-</a:t>
            </a:r>
            <a:endParaRPr kumimoji="1" lang="ja-JP" altLang="en-US" dirty="0"/>
          </a:p>
        </p:txBody>
      </p:sp>
    </p:spTree>
    <p:extLst>
      <p:ext uri="{BB962C8B-B14F-4D97-AF65-F5344CB8AC3E}">
        <p14:creationId xmlns:p14="http://schemas.microsoft.com/office/powerpoint/2010/main" val="1514268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7DF53FCA-AC11-7D39-B660-5657A1013948}"/>
              </a:ext>
            </a:extLst>
          </p:cNvPr>
          <p:cNvGrpSpPr/>
          <p:nvPr/>
        </p:nvGrpSpPr>
        <p:grpSpPr>
          <a:xfrm>
            <a:off x="647523" y="540914"/>
            <a:ext cx="6264613" cy="885774"/>
            <a:chOff x="647523" y="540914"/>
            <a:chExt cx="6264613" cy="885774"/>
          </a:xfrm>
        </p:grpSpPr>
        <p:sp>
          <p:nvSpPr>
            <p:cNvPr id="2" name="スクロール: 横 1">
              <a:extLst>
                <a:ext uri="{FF2B5EF4-FFF2-40B4-BE49-F238E27FC236}">
                  <a16:creationId xmlns:a16="http://schemas.microsoft.com/office/drawing/2014/main" id="{8EDDB67F-5F72-556E-5A0E-2C2F31F022FF}"/>
                </a:ext>
              </a:extLst>
            </p:cNvPr>
            <p:cNvSpPr/>
            <p:nvPr/>
          </p:nvSpPr>
          <p:spPr>
            <a:xfrm>
              <a:off x="647523" y="540914"/>
              <a:ext cx="6264613" cy="885774"/>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0EF377A8-02FE-B62F-CB00-9E3FA3197D0D}"/>
                </a:ext>
              </a:extLst>
            </p:cNvPr>
            <p:cNvSpPr/>
            <p:nvPr/>
          </p:nvSpPr>
          <p:spPr>
            <a:xfrm>
              <a:off x="1169638" y="691413"/>
              <a:ext cx="5062747" cy="584775"/>
            </a:xfrm>
            <a:prstGeom prst="rect">
              <a:avLst/>
            </a:prstGeom>
            <a:noFill/>
          </p:spPr>
          <p:txBody>
            <a:bodyPr wrap="square" lIns="91440" tIns="45720" rIns="91440" bIns="45720">
              <a:spAutoFit/>
            </a:bodyPr>
            <a:lstStyle/>
            <a:p>
              <a:pPr algn="ctr"/>
              <a:r>
                <a:rPr lang="ja-JP" altLang="en-US" sz="3200" b="1">
                  <a:ln w="9525">
                    <a:solidFill>
                      <a:schemeClr val="bg1"/>
                    </a:solidFill>
                    <a:prstDash val="solid"/>
                  </a:ln>
                  <a:effectLst>
                    <a:outerShdw blurRad="12700" dist="38100" dir="2700000" algn="tl" rotWithShape="0">
                      <a:schemeClr val="accent5">
                        <a:lumMod val="60000"/>
                        <a:lumOff val="40000"/>
                      </a:schemeClr>
                    </a:outerShdw>
                  </a:effectLst>
                </a:rPr>
                <a:t>アネックスホール案内図</a:t>
              </a:r>
              <a:endPar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endParaRPr>
            </a:p>
          </p:txBody>
        </p:sp>
      </p:grpSp>
      <p:pic>
        <p:nvPicPr>
          <p:cNvPr id="3" name="Picture 5">
            <a:extLst>
              <a:ext uri="{FF2B5EF4-FFF2-40B4-BE49-F238E27FC236}">
                <a16:creationId xmlns:a16="http://schemas.microsoft.com/office/drawing/2014/main" id="{4F2E3D1B-9174-4DF9-6154-4AD8315D82DB}"/>
              </a:ext>
            </a:extLst>
          </p:cNvPr>
          <p:cNvPicPr>
            <a:picLocks noChangeAspect="1"/>
          </p:cNvPicPr>
          <p:nvPr/>
        </p:nvPicPr>
        <p:blipFill rotWithShape="1">
          <a:blip r:embed="rId2"/>
          <a:srcRect r="-208" b="14771"/>
          <a:stretch/>
        </p:blipFill>
        <p:spPr>
          <a:xfrm>
            <a:off x="658" y="1426687"/>
            <a:ext cx="7400705" cy="8890660"/>
          </a:xfrm>
          <a:prstGeom prst="rect">
            <a:avLst/>
          </a:prstGeom>
        </p:spPr>
      </p:pic>
      <p:sp>
        <p:nvSpPr>
          <p:cNvPr id="7" name="フッター プレースホルダー 6">
            <a:extLst>
              <a:ext uri="{FF2B5EF4-FFF2-40B4-BE49-F238E27FC236}">
                <a16:creationId xmlns:a16="http://schemas.microsoft.com/office/drawing/2014/main" id="{C44254A7-B220-0276-560A-1BDAD17826D0}"/>
              </a:ext>
            </a:extLst>
          </p:cNvPr>
          <p:cNvSpPr>
            <a:spLocks noGrp="1"/>
          </p:cNvSpPr>
          <p:nvPr>
            <p:ph type="ftr" sz="quarter" idx="11"/>
          </p:nvPr>
        </p:nvSpPr>
        <p:spPr/>
        <p:txBody>
          <a:bodyPr/>
          <a:lstStyle/>
          <a:p>
            <a:r>
              <a:rPr kumimoji="1" lang="en-US" altLang="ja-JP" dirty="0"/>
              <a:t>-27-</a:t>
            </a:r>
            <a:endParaRPr kumimoji="1" lang="ja-JP" altLang="en-US" dirty="0"/>
          </a:p>
        </p:txBody>
      </p:sp>
    </p:spTree>
    <p:extLst>
      <p:ext uri="{BB962C8B-B14F-4D97-AF65-F5344CB8AC3E}">
        <p14:creationId xmlns:p14="http://schemas.microsoft.com/office/powerpoint/2010/main" val="2500038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58F5B76E-D330-A640-F25E-FF93C836DC0B}"/>
              </a:ext>
            </a:extLst>
          </p:cNvPr>
          <p:cNvGrpSpPr/>
          <p:nvPr/>
        </p:nvGrpSpPr>
        <p:grpSpPr>
          <a:xfrm>
            <a:off x="661420" y="332557"/>
            <a:ext cx="6264613" cy="885774"/>
            <a:chOff x="647523" y="540914"/>
            <a:chExt cx="6264613" cy="885774"/>
          </a:xfrm>
        </p:grpSpPr>
        <p:sp>
          <p:nvSpPr>
            <p:cNvPr id="5" name="スクロール: 横 4">
              <a:extLst>
                <a:ext uri="{FF2B5EF4-FFF2-40B4-BE49-F238E27FC236}">
                  <a16:creationId xmlns:a16="http://schemas.microsoft.com/office/drawing/2014/main" id="{0FD8B503-68A7-1DEF-1B20-B73EC38C3AC9}"/>
                </a:ext>
              </a:extLst>
            </p:cNvPr>
            <p:cNvSpPr/>
            <p:nvPr/>
          </p:nvSpPr>
          <p:spPr>
            <a:xfrm>
              <a:off x="647523" y="540914"/>
              <a:ext cx="6264613" cy="885774"/>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45F94317-3E47-0F45-5D76-0F1BEEE80F1B}"/>
                </a:ext>
              </a:extLst>
            </p:cNvPr>
            <p:cNvSpPr/>
            <p:nvPr/>
          </p:nvSpPr>
          <p:spPr>
            <a:xfrm>
              <a:off x="1169638" y="691413"/>
              <a:ext cx="5062747" cy="584775"/>
            </a:xfrm>
            <a:prstGeom prst="rect">
              <a:avLst/>
            </a:prstGeom>
            <a:noFill/>
          </p:spPr>
          <p:txBody>
            <a:bodyPr wrap="square" lIns="91440" tIns="45720" rIns="91440" bIns="45720">
              <a:spAutoFit/>
            </a:bodyPr>
            <a:lstStyle/>
            <a:p>
              <a:pPr algn="ctr"/>
              <a:r>
                <a:rPr lang="ja-JP" altLang="en-US" sz="3200" b="1">
                  <a:ln w="9525">
                    <a:solidFill>
                      <a:schemeClr val="bg1"/>
                    </a:solidFill>
                    <a:prstDash val="solid"/>
                  </a:ln>
                  <a:effectLst>
                    <a:outerShdw blurRad="12700" dist="38100" dir="2700000" algn="tl" rotWithShape="0">
                      <a:schemeClr val="accent5">
                        <a:lumMod val="60000"/>
                        <a:lumOff val="40000"/>
                      </a:schemeClr>
                    </a:outerShdw>
                  </a:effectLst>
                </a:rPr>
                <a:t>ノース案内図</a:t>
              </a:r>
              <a:endParaRPr lang="ja-JP" altLang="en-US" sz="3200" b="1" cap="none" spc="0">
                <a:ln w="9525">
                  <a:solidFill>
                    <a:schemeClr val="bg1"/>
                  </a:solidFill>
                  <a:prstDash val="solid"/>
                </a:ln>
                <a:effectLst>
                  <a:outerShdw blurRad="12700" dist="38100" dir="2700000" algn="tl" rotWithShape="0">
                    <a:schemeClr val="accent5">
                      <a:lumMod val="60000"/>
                      <a:lumOff val="40000"/>
                    </a:schemeClr>
                  </a:outerShdw>
                </a:effectLst>
              </a:endParaRPr>
            </a:p>
          </p:txBody>
        </p:sp>
      </p:grpSp>
      <p:pic>
        <p:nvPicPr>
          <p:cNvPr id="7" name="Picture 7">
            <a:extLst>
              <a:ext uri="{FF2B5EF4-FFF2-40B4-BE49-F238E27FC236}">
                <a16:creationId xmlns:a16="http://schemas.microsoft.com/office/drawing/2014/main" id="{D37839BA-EA8F-7F9F-D574-0D5D2AC97D7F}"/>
              </a:ext>
            </a:extLst>
          </p:cNvPr>
          <p:cNvPicPr>
            <a:picLocks noChangeAspect="1"/>
          </p:cNvPicPr>
          <p:nvPr/>
        </p:nvPicPr>
        <p:blipFill rotWithShape="1">
          <a:blip r:embed="rId2"/>
          <a:srcRect t="20618" r="-184" b="10052"/>
          <a:stretch/>
        </p:blipFill>
        <p:spPr>
          <a:xfrm>
            <a:off x="-13890" y="1721970"/>
            <a:ext cx="7567405" cy="3732390"/>
          </a:xfrm>
          <a:prstGeom prst="rect">
            <a:avLst/>
          </a:prstGeom>
        </p:spPr>
      </p:pic>
      <p:pic>
        <p:nvPicPr>
          <p:cNvPr id="8" name="Picture 8">
            <a:extLst>
              <a:ext uri="{FF2B5EF4-FFF2-40B4-BE49-F238E27FC236}">
                <a16:creationId xmlns:a16="http://schemas.microsoft.com/office/drawing/2014/main" id="{51C42B5C-A49D-BCB9-7C9D-E1A909D8F6BC}"/>
              </a:ext>
            </a:extLst>
          </p:cNvPr>
          <p:cNvPicPr>
            <a:picLocks noChangeAspect="1"/>
          </p:cNvPicPr>
          <p:nvPr/>
        </p:nvPicPr>
        <p:blipFill rotWithShape="1">
          <a:blip r:embed="rId3"/>
          <a:srcRect l="-39" t="18229" r="39"/>
          <a:stretch/>
        </p:blipFill>
        <p:spPr>
          <a:xfrm>
            <a:off x="-13890" y="5955636"/>
            <a:ext cx="7567449" cy="4356894"/>
          </a:xfrm>
          <a:prstGeom prst="rect">
            <a:avLst/>
          </a:prstGeom>
        </p:spPr>
      </p:pic>
      <p:sp>
        <p:nvSpPr>
          <p:cNvPr id="3" name="フッター プレースホルダー 2">
            <a:extLst>
              <a:ext uri="{FF2B5EF4-FFF2-40B4-BE49-F238E27FC236}">
                <a16:creationId xmlns:a16="http://schemas.microsoft.com/office/drawing/2014/main" id="{B72A7E96-9549-0E63-871D-D318E9F35DE7}"/>
              </a:ext>
            </a:extLst>
          </p:cNvPr>
          <p:cNvSpPr>
            <a:spLocks noGrp="1"/>
          </p:cNvSpPr>
          <p:nvPr>
            <p:ph type="ftr" sz="quarter" idx="11"/>
          </p:nvPr>
        </p:nvSpPr>
        <p:spPr/>
        <p:txBody>
          <a:bodyPr/>
          <a:lstStyle/>
          <a:p>
            <a:r>
              <a:rPr kumimoji="1" lang="en-US" altLang="ja-JP" dirty="0"/>
              <a:t>-28-</a:t>
            </a:r>
            <a:endParaRPr kumimoji="1" lang="ja-JP" altLang="en-US" dirty="0"/>
          </a:p>
        </p:txBody>
      </p:sp>
    </p:spTree>
    <p:extLst>
      <p:ext uri="{BB962C8B-B14F-4D97-AF65-F5344CB8AC3E}">
        <p14:creationId xmlns:p14="http://schemas.microsoft.com/office/powerpoint/2010/main" val="2323896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65548CE6-E65E-5F67-1F99-9CCD6D72A0A1}"/>
              </a:ext>
            </a:extLst>
          </p:cNvPr>
          <p:cNvPicPr>
            <a:picLocks noChangeAspect="1"/>
          </p:cNvPicPr>
          <p:nvPr/>
        </p:nvPicPr>
        <p:blipFill>
          <a:blip r:embed="rId2"/>
          <a:stretch>
            <a:fillRect/>
          </a:stretch>
        </p:blipFill>
        <p:spPr>
          <a:xfrm>
            <a:off x="2879" y="42492"/>
            <a:ext cx="7553545" cy="10602066"/>
          </a:xfrm>
          <a:prstGeom prst="rect">
            <a:avLst/>
          </a:prstGeom>
        </p:spPr>
      </p:pic>
    </p:spTree>
    <p:extLst>
      <p:ext uri="{BB962C8B-B14F-4D97-AF65-F5344CB8AC3E}">
        <p14:creationId xmlns:p14="http://schemas.microsoft.com/office/powerpoint/2010/main" val="2031396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0D073CE5-743A-72A0-9775-DB3CC0BC871A}"/>
              </a:ext>
            </a:extLst>
          </p:cNvPr>
          <p:cNvSpPr>
            <a:spLocks noGrp="1"/>
          </p:cNvSpPr>
          <p:nvPr>
            <p:ph type="ftr" sz="quarter" idx="11"/>
          </p:nvPr>
        </p:nvSpPr>
        <p:spPr/>
        <p:txBody>
          <a:bodyPr/>
          <a:lstStyle/>
          <a:p>
            <a:r>
              <a:rPr kumimoji="1" lang="en-US" altLang="ja-JP" dirty="0"/>
              <a:t>-3-</a:t>
            </a:r>
            <a:endParaRPr kumimoji="1" lang="ja-JP" altLang="en-US" dirty="0"/>
          </a:p>
        </p:txBody>
      </p:sp>
    </p:spTree>
    <p:extLst>
      <p:ext uri="{BB962C8B-B14F-4D97-AF65-F5344CB8AC3E}">
        <p14:creationId xmlns:p14="http://schemas.microsoft.com/office/powerpoint/2010/main" val="1371867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7E5034A-9425-0343-939B-3F65B6837A25}"/>
              </a:ext>
            </a:extLst>
          </p:cNvPr>
          <p:cNvPicPr>
            <a:picLocks noChangeAspect="1"/>
          </p:cNvPicPr>
          <p:nvPr/>
        </p:nvPicPr>
        <p:blipFill>
          <a:blip r:embed="rId2"/>
          <a:stretch>
            <a:fillRect/>
          </a:stretch>
        </p:blipFill>
        <p:spPr>
          <a:xfrm>
            <a:off x="2406966" y="3403880"/>
            <a:ext cx="2745371" cy="3879289"/>
          </a:xfrm>
          <a:prstGeom prst="rect">
            <a:avLst/>
          </a:prstGeom>
        </p:spPr>
      </p:pic>
    </p:spTree>
    <p:extLst>
      <p:ext uri="{BB962C8B-B14F-4D97-AF65-F5344CB8AC3E}">
        <p14:creationId xmlns:p14="http://schemas.microsoft.com/office/powerpoint/2010/main" val="3225132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ADF05C9-222E-F4B1-6D98-90296DDE025C}"/>
              </a:ext>
            </a:extLst>
          </p:cNvPr>
          <p:cNvPicPr>
            <a:picLocks noChangeAspect="1"/>
          </p:cNvPicPr>
          <p:nvPr/>
        </p:nvPicPr>
        <p:blipFill>
          <a:blip r:embed="rId2"/>
          <a:stretch>
            <a:fillRect/>
          </a:stretch>
        </p:blipFill>
        <p:spPr>
          <a:xfrm>
            <a:off x="2879" y="1940"/>
            <a:ext cx="7553545" cy="10683169"/>
          </a:xfrm>
          <a:prstGeom prst="rect">
            <a:avLst/>
          </a:prstGeom>
        </p:spPr>
      </p:pic>
    </p:spTree>
    <p:extLst>
      <p:ext uri="{BB962C8B-B14F-4D97-AF65-F5344CB8AC3E}">
        <p14:creationId xmlns:p14="http://schemas.microsoft.com/office/powerpoint/2010/main" val="769207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1472673-E6C1-366B-79D6-F96D02BBB7A5}"/>
              </a:ext>
            </a:extLst>
          </p:cNvPr>
          <p:cNvPicPr>
            <a:picLocks noChangeAspect="1"/>
          </p:cNvPicPr>
          <p:nvPr/>
        </p:nvPicPr>
        <p:blipFill>
          <a:blip r:embed="rId2"/>
          <a:stretch>
            <a:fillRect/>
          </a:stretch>
        </p:blipFill>
        <p:spPr>
          <a:xfrm>
            <a:off x="2879" y="1940"/>
            <a:ext cx="7553545" cy="10683169"/>
          </a:xfrm>
          <a:prstGeom prst="rect">
            <a:avLst/>
          </a:prstGeom>
        </p:spPr>
      </p:pic>
    </p:spTree>
    <p:extLst>
      <p:ext uri="{BB962C8B-B14F-4D97-AF65-F5344CB8AC3E}">
        <p14:creationId xmlns:p14="http://schemas.microsoft.com/office/powerpoint/2010/main" val="19503889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FFC22CC-3EB7-A00C-4864-840C52CD404E}"/>
              </a:ext>
            </a:extLst>
          </p:cNvPr>
          <p:cNvPicPr>
            <a:picLocks noChangeAspect="1"/>
          </p:cNvPicPr>
          <p:nvPr/>
        </p:nvPicPr>
        <p:blipFill>
          <a:blip r:embed="rId2"/>
          <a:stretch>
            <a:fillRect/>
          </a:stretch>
        </p:blipFill>
        <p:spPr>
          <a:xfrm>
            <a:off x="2879" y="-5191"/>
            <a:ext cx="7553545" cy="10697433"/>
          </a:xfrm>
          <a:prstGeom prst="rect">
            <a:avLst/>
          </a:prstGeom>
        </p:spPr>
      </p:pic>
    </p:spTree>
    <p:extLst>
      <p:ext uri="{BB962C8B-B14F-4D97-AF65-F5344CB8AC3E}">
        <p14:creationId xmlns:p14="http://schemas.microsoft.com/office/powerpoint/2010/main" val="2071247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71D2C36-919C-D70B-E056-69836FEDB8D8}"/>
              </a:ext>
            </a:extLst>
          </p:cNvPr>
          <p:cNvPicPr>
            <a:picLocks noChangeAspect="1"/>
          </p:cNvPicPr>
          <p:nvPr/>
        </p:nvPicPr>
        <p:blipFill>
          <a:blip r:embed="rId2"/>
          <a:stretch>
            <a:fillRect/>
          </a:stretch>
        </p:blipFill>
        <p:spPr>
          <a:xfrm>
            <a:off x="2879" y="1940"/>
            <a:ext cx="7553545" cy="10683169"/>
          </a:xfrm>
          <a:prstGeom prst="rect">
            <a:avLst/>
          </a:prstGeom>
        </p:spPr>
      </p:pic>
      <p:sp>
        <p:nvSpPr>
          <p:cNvPr id="4" name="フッター プレースホルダー 3">
            <a:extLst>
              <a:ext uri="{FF2B5EF4-FFF2-40B4-BE49-F238E27FC236}">
                <a16:creationId xmlns:a16="http://schemas.microsoft.com/office/drawing/2014/main" id="{F7701212-EB99-5FAD-577F-AC2893B973A9}"/>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12856910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4218A01-5989-FA8C-6D3B-4C0991B5F806}"/>
              </a:ext>
            </a:extLst>
          </p:cNvPr>
          <p:cNvPicPr>
            <a:picLocks noChangeAspect="1"/>
          </p:cNvPicPr>
          <p:nvPr/>
        </p:nvPicPr>
        <p:blipFill>
          <a:blip r:embed="rId2"/>
          <a:stretch>
            <a:fillRect/>
          </a:stretch>
        </p:blipFill>
        <p:spPr>
          <a:xfrm>
            <a:off x="2879" y="1718"/>
            <a:ext cx="7553545" cy="10641957"/>
          </a:xfrm>
          <a:prstGeom prst="rect">
            <a:avLst/>
          </a:prstGeom>
        </p:spPr>
      </p:pic>
      <p:sp>
        <p:nvSpPr>
          <p:cNvPr id="4" name="フッター プレースホルダー 3">
            <a:extLst>
              <a:ext uri="{FF2B5EF4-FFF2-40B4-BE49-F238E27FC236}">
                <a16:creationId xmlns:a16="http://schemas.microsoft.com/office/drawing/2014/main" id="{D1F2BE6D-AC4B-3D13-A10C-4EA2DFCF0056}"/>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3847570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581401E-2068-9D20-4903-892758115787}"/>
              </a:ext>
            </a:extLst>
          </p:cNvPr>
          <p:cNvPicPr>
            <a:picLocks noChangeAspect="1"/>
          </p:cNvPicPr>
          <p:nvPr/>
        </p:nvPicPr>
        <p:blipFill>
          <a:blip r:embed="rId2"/>
          <a:stretch>
            <a:fillRect/>
          </a:stretch>
        </p:blipFill>
        <p:spPr>
          <a:xfrm>
            <a:off x="2879" y="57767"/>
            <a:ext cx="7553545" cy="10640944"/>
          </a:xfrm>
          <a:prstGeom prst="rect">
            <a:avLst/>
          </a:prstGeom>
        </p:spPr>
      </p:pic>
      <p:sp>
        <p:nvSpPr>
          <p:cNvPr id="4" name="フッター プレースホルダー 3">
            <a:extLst>
              <a:ext uri="{FF2B5EF4-FFF2-40B4-BE49-F238E27FC236}">
                <a16:creationId xmlns:a16="http://schemas.microsoft.com/office/drawing/2014/main" id="{7CCB8A5C-E794-0031-9D2D-A16EE5F25982}"/>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18206229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291878B-4CB3-210F-4BDF-22CF06746E47}"/>
              </a:ext>
            </a:extLst>
          </p:cNvPr>
          <p:cNvPicPr>
            <a:picLocks noChangeAspect="1"/>
          </p:cNvPicPr>
          <p:nvPr/>
        </p:nvPicPr>
        <p:blipFill>
          <a:blip r:embed="rId2"/>
          <a:stretch>
            <a:fillRect/>
          </a:stretch>
        </p:blipFill>
        <p:spPr>
          <a:xfrm>
            <a:off x="2879" y="1940"/>
            <a:ext cx="7553545" cy="10683169"/>
          </a:xfrm>
          <a:prstGeom prst="rect">
            <a:avLst/>
          </a:prstGeom>
        </p:spPr>
      </p:pic>
      <p:sp>
        <p:nvSpPr>
          <p:cNvPr id="4" name="フッター プレースホルダー 3">
            <a:extLst>
              <a:ext uri="{FF2B5EF4-FFF2-40B4-BE49-F238E27FC236}">
                <a16:creationId xmlns:a16="http://schemas.microsoft.com/office/drawing/2014/main" id="{7CF55BFB-12B1-2584-F7FA-2A2AEC033A09}"/>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8345814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68BBED5-B71C-99AA-A820-6FDA5F82E2CE}"/>
              </a:ext>
            </a:extLst>
          </p:cNvPr>
          <p:cNvPicPr>
            <a:picLocks noChangeAspect="1"/>
          </p:cNvPicPr>
          <p:nvPr/>
        </p:nvPicPr>
        <p:blipFill>
          <a:blip r:embed="rId2"/>
          <a:stretch>
            <a:fillRect/>
          </a:stretch>
        </p:blipFill>
        <p:spPr>
          <a:xfrm>
            <a:off x="44568" y="71368"/>
            <a:ext cx="7470167" cy="10544313"/>
          </a:xfrm>
          <a:prstGeom prst="rect">
            <a:avLst/>
          </a:prstGeom>
        </p:spPr>
      </p:pic>
      <p:sp>
        <p:nvSpPr>
          <p:cNvPr id="4" name="フッター プレースホルダー 3">
            <a:extLst>
              <a:ext uri="{FF2B5EF4-FFF2-40B4-BE49-F238E27FC236}">
                <a16:creationId xmlns:a16="http://schemas.microsoft.com/office/drawing/2014/main" id="{88D14F04-FEB6-7AFF-E4FF-99F53FBEDC70}"/>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1688464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7D4AC04-D91F-EB8D-1996-FA80943BA4D0}"/>
              </a:ext>
            </a:extLst>
          </p:cNvPr>
          <p:cNvPicPr>
            <a:picLocks noChangeAspect="1"/>
          </p:cNvPicPr>
          <p:nvPr/>
        </p:nvPicPr>
        <p:blipFill>
          <a:blip r:embed="rId2"/>
          <a:stretch>
            <a:fillRect/>
          </a:stretch>
        </p:blipFill>
        <p:spPr>
          <a:xfrm>
            <a:off x="2879" y="1940"/>
            <a:ext cx="7553545" cy="10683169"/>
          </a:xfrm>
          <a:prstGeom prst="rect">
            <a:avLst/>
          </a:prstGeom>
        </p:spPr>
      </p:pic>
      <p:sp>
        <p:nvSpPr>
          <p:cNvPr id="4" name="フッター プレースホルダー 3">
            <a:extLst>
              <a:ext uri="{FF2B5EF4-FFF2-40B4-BE49-F238E27FC236}">
                <a16:creationId xmlns:a16="http://schemas.microsoft.com/office/drawing/2014/main" id="{8BC56674-E827-1FD4-255B-AC0211DB4C5E}"/>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134042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ED2A057-53C4-A402-1FEE-7809B0BECBD9}"/>
              </a:ext>
            </a:extLst>
          </p:cNvPr>
          <p:cNvSpPr txBox="1"/>
          <p:nvPr/>
        </p:nvSpPr>
        <p:spPr>
          <a:xfrm>
            <a:off x="659424" y="1225099"/>
            <a:ext cx="6764957" cy="8843318"/>
          </a:xfrm>
          <a:prstGeom prst="rect">
            <a:avLst/>
          </a:prstGeom>
          <a:noFill/>
        </p:spPr>
        <p:txBody>
          <a:bodyPr wrap="square">
            <a:spAutoFit/>
          </a:bodyPr>
          <a:lstStyle/>
          <a:p>
            <a:pPr algn="ctr"/>
            <a:r>
              <a:rPr lang="ja-JP" altLang="ja-JP" sz="1943" b="1" kern="100" dirty="0">
                <a:latin typeface="BIZ UDPゴシック" panose="020B0400000000000000" pitchFamily="50" charset="-128"/>
                <a:ea typeface="BIZ UDPゴシック" panose="020B0400000000000000" pitchFamily="50" charset="-128"/>
                <a:cs typeface="Times New Roman" panose="02020603050405020304" pitchFamily="18" charset="0"/>
              </a:rPr>
              <a:t>第</a:t>
            </a:r>
            <a:r>
              <a:rPr lang="ja-JP" altLang="en-US" sz="2115" b="1" kern="100" dirty="0">
                <a:latin typeface="BIZ UDPゴシック" panose="020B0400000000000000" pitchFamily="50" charset="-128"/>
                <a:ea typeface="BIZ UDPゴシック" panose="020B0400000000000000" pitchFamily="50" charset="-128"/>
                <a:cs typeface="Times New Roman" panose="02020603050405020304" pitchFamily="18" charset="0"/>
              </a:rPr>
              <a:t>６３</a:t>
            </a:r>
            <a:r>
              <a:rPr lang="ja-JP" altLang="ja-JP" sz="1943" b="1" kern="100" dirty="0">
                <a:latin typeface="BIZ UDPゴシック" panose="020B0400000000000000" pitchFamily="50" charset="-128"/>
                <a:ea typeface="BIZ UDPゴシック" panose="020B0400000000000000" pitchFamily="50" charset="-128"/>
                <a:cs typeface="Times New Roman" panose="02020603050405020304" pitchFamily="18" charset="0"/>
              </a:rPr>
              <a:t>回関東ブロック</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ctr"/>
            <a:r>
              <a:rPr lang="ja-JP" altLang="ja-JP" sz="3885" b="1" kern="100" dirty="0">
                <a:latin typeface="BIZ UDPゴシック" panose="020B0400000000000000" pitchFamily="50" charset="-128"/>
                <a:ea typeface="BIZ UDPゴシック" panose="020B0400000000000000" pitchFamily="50" charset="-128"/>
                <a:cs typeface="Times New Roman" panose="02020603050405020304" pitchFamily="18" charset="0"/>
              </a:rPr>
              <a:t>保 育 研 究 大 会</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ctr"/>
            <a:r>
              <a:rPr lang="ja-JP"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rPr>
              <a:t>すべての子どもの権利と育ちを保証していく</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ctr"/>
            <a:r>
              <a:rPr lang="ja-JP"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rPr>
              <a:t>社会の実現をめざして</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spcAft>
                <a:spcPts val="880"/>
              </a:spcAft>
            </a:pPr>
            <a:r>
              <a:rPr lang="en-US"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spcAft>
                <a:spcPts val="880"/>
              </a:spcAft>
            </a:pPr>
            <a:r>
              <a:rPr lang="en-US"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ja-JP" altLang="ja-JP" sz="1727" b="1" kern="100" dirty="0">
                <a:latin typeface="BIZ UDPゴシック" panose="020B0400000000000000" pitchFamily="50" charset="-128"/>
                <a:ea typeface="BIZ UDPゴシック" panose="020B0400000000000000" pitchFamily="50" charset="-128"/>
                <a:cs typeface="Times New Roman" panose="02020603050405020304" pitchFamily="18" charset="0"/>
              </a:rPr>
              <a:t>◆期　日　　</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ja-JP"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rPr>
              <a:t>1</a:t>
            </a:r>
            <a:r>
              <a:rPr lang="ja-JP"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全体会：令和５年</a:t>
            </a:r>
            <a:r>
              <a:rPr lang="ja-JP" altLang="en-US"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７</a:t>
            </a:r>
            <a:r>
              <a:rPr lang="ja-JP" altLang="ja-JP"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26</a:t>
            </a:r>
            <a:r>
              <a:rPr lang="ja-JP" altLang="ja-JP"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日（水）</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ja-JP" altLang="ja-JP" sz="1727" kern="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727" kern="0" dirty="0">
                <a:latin typeface="BIZ UDPゴシック" panose="020B0400000000000000" pitchFamily="50" charset="-128"/>
                <a:ea typeface="BIZ UDPゴシック" panose="020B0400000000000000" pitchFamily="50" charset="-128"/>
                <a:cs typeface="Times New Roman" panose="02020603050405020304" pitchFamily="18" charset="0"/>
              </a:rPr>
              <a:t>2</a:t>
            </a:r>
            <a:r>
              <a:rPr lang="ja-JP" altLang="ja-JP" sz="1727" kern="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分科会：令和５年</a:t>
            </a:r>
            <a:r>
              <a:rPr lang="ja-JP" altLang="en-US"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７</a:t>
            </a:r>
            <a:r>
              <a:rPr lang="ja-JP" altLang="ja-JP"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27</a:t>
            </a:r>
            <a:r>
              <a:rPr lang="ja-JP" altLang="ja-JP" sz="1727" kern="0" spc="567" dirty="0">
                <a:latin typeface="BIZ UDPゴシック" panose="020B0400000000000000" pitchFamily="50" charset="-128"/>
                <a:ea typeface="BIZ UDPゴシック" panose="020B0400000000000000" pitchFamily="50" charset="-128"/>
                <a:cs typeface="Times New Roman" panose="02020603050405020304" pitchFamily="18" charset="0"/>
              </a:rPr>
              <a:t>日（木）</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spcAft>
                <a:spcPts val="880"/>
              </a:spcAft>
            </a:pPr>
            <a:r>
              <a:rPr lang="ja-JP" altLang="ja-JP" sz="1727" b="1"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ja-JP" altLang="ja-JP" sz="1727" b="1" kern="100" dirty="0">
                <a:latin typeface="BIZ UDPゴシック" panose="020B0400000000000000" pitchFamily="50" charset="-128"/>
                <a:ea typeface="BIZ UDPゴシック" panose="020B0400000000000000" pitchFamily="50" charset="-128"/>
                <a:cs typeface="Times New Roman" panose="02020603050405020304" pitchFamily="18" charset="0"/>
              </a:rPr>
              <a:t>◆主　催　　</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19314">
              <a:lnSpc>
                <a:spcPts val="2374"/>
              </a:lnSpc>
            </a:pPr>
            <a:r>
              <a:rPr lang="ja-JP"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rPr>
              <a:t>横浜市</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19314">
              <a:lnSpc>
                <a:spcPts val="2374"/>
              </a:lnSpc>
            </a:pPr>
            <a:r>
              <a:rPr lang="ja-JP"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rPr>
              <a:t>社会福祉法人横浜市社会福祉協議会</a:t>
            </a:r>
            <a:r>
              <a:rPr lang="ja-JP" altLang="en-US" sz="1727" kern="100" dirty="0">
                <a:latin typeface="BIZ UDPゴシック" panose="020B0400000000000000" pitchFamily="50" charset="-128"/>
                <a:ea typeface="BIZ UDPゴシック" panose="020B0400000000000000" pitchFamily="50" charset="-128"/>
                <a:cs typeface="Times New Roman" panose="02020603050405020304" pitchFamily="18" charset="0"/>
              </a:rPr>
              <a:t>保育福祉部会</a:t>
            </a:r>
            <a:endParaRPr lang="en-US"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19314">
              <a:lnSpc>
                <a:spcPts val="2374"/>
              </a:lnSpc>
            </a:pPr>
            <a:r>
              <a:rPr lang="ja-JP" altLang="en-US" sz="1727" kern="100" dirty="0">
                <a:latin typeface="BIZ UDPゴシック" panose="020B0400000000000000" pitchFamily="50" charset="-128"/>
                <a:ea typeface="BIZ UDPゴシック" panose="020B0400000000000000" pitchFamily="50" charset="-128"/>
                <a:cs typeface="Times New Roman" panose="02020603050405020304" pitchFamily="18" charset="0"/>
              </a:rPr>
              <a:t>社会福祉法人横浜市社会福祉協議会</a:t>
            </a:r>
            <a:endParaRPr lang="en-US"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19314">
              <a:lnSpc>
                <a:spcPts val="2374"/>
              </a:lnSpc>
            </a:pPr>
            <a:r>
              <a:rPr lang="ja-JP" altLang="en-US" sz="1727" kern="100" dirty="0">
                <a:latin typeface="BIZ UDPゴシック" panose="020B0400000000000000" pitchFamily="50" charset="-128"/>
                <a:ea typeface="BIZ UDPゴシック" panose="020B0400000000000000" pitchFamily="50" charset="-128"/>
                <a:cs typeface="Times New Roman" panose="02020603050405020304" pitchFamily="18" charset="0"/>
              </a:rPr>
              <a:t>横浜市保育士会</a:t>
            </a:r>
            <a:endParaRPr lang="en-US"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19314">
              <a:lnSpc>
                <a:spcPts val="2374"/>
              </a:lnSpc>
            </a:pPr>
            <a:r>
              <a:rPr lang="ja-JP" altLang="en-US" sz="1727" kern="100" dirty="0">
                <a:latin typeface="BIZ UDPゴシック" panose="020B0400000000000000" pitchFamily="50" charset="-128"/>
                <a:ea typeface="BIZ UDPゴシック" panose="020B0400000000000000" pitchFamily="50" charset="-128"/>
                <a:cs typeface="Times New Roman" panose="02020603050405020304" pitchFamily="18" charset="0"/>
              </a:rPr>
              <a:t>関東ブロック各都県指定都市</a:t>
            </a:r>
            <a:endParaRPr lang="en-US"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19314">
              <a:lnSpc>
                <a:spcPts val="2374"/>
              </a:lnSpc>
            </a:pPr>
            <a:r>
              <a:rPr lang="ja-JP" altLang="en-US" sz="1727" kern="100" dirty="0">
                <a:latin typeface="BIZ UDPゴシック" panose="020B0400000000000000" pitchFamily="50" charset="-128"/>
                <a:ea typeface="BIZ UDPゴシック" panose="020B0400000000000000" pitchFamily="50" charset="-128"/>
                <a:cs typeface="Times New Roman" panose="02020603050405020304" pitchFamily="18" charset="0"/>
              </a:rPr>
              <a:t>関東ブロック各都県指定都市社会福祉協議会</a:t>
            </a:r>
            <a:endParaRPr lang="en-US"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19314">
              <a:lnSpc>
                <a:spcPts val="2374"/>
              </a:lnSpc>
            </a:pPr>
            <a:r>
              <a:rPr lang="ja-JP" altLang="en-US" sz="1727" kern="100" dirty="0">
                <a:latin typeface="BIZ UDPゴシック" panose="020B0400000000000000" pitchFamily="50" charset="-128"/>
                <a:ea typeface="BIZ UDPゴシック" panose="020B0400000000000000" pitchFamily="50" charset="-128"/>
                <a:cs typeface="Times New Roman" panose="02020603050405020304" pitchFamily="18" charset="0"/>
              </a:rPr>
              <a:t>関東ブロック保育協議会</a:t>
            </a:r>
            <a:endParaRPr lang="en-US" altLang="ja-JP" sz="1727"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indent="219314">
              <a:lnSpc>
                <a:spcPts val="2374"/>
              </a:lnSpc>
            </a:pP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ja-JP" altLang="ja-JP" sz="1727" b="1" kern="100" dirty="0">
                <a:latin typeface="BIZ UDPゴシック" panose="020B0400000000000000" pitchFamily="50" charset="-128"/>
                <a:ea typeface="BIZ UDPゴシック" panose="020B0400000000000000" pitchFamily="50" charset="-128"/>
                <a:cs typeface="Times New Roman" panose="02020603050405020304" pitchFamily="18" charset="0"/>
              </a:rPr>
              <a:t>◆後　援　　</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ja-JP" altLang="en-US" sz="1295"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en-US" sz="1727" b="0" i="0" u="none" strike="noStrike" kern="0" cap="none" spc="81"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こども家庭庁</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ja-JP" altLang="en-US" sz="1727" kern="100" spc="81"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730" kern="100" spc="81" dirty="0">
                <a:latin typeface="BIZ UDPゴシック" panose="020B0400000000000000" pitchFamily="50" charset="-128"/>
                <a:ea typeface="BIZ UDPゴシック" panose="020B0400000000000000" pitchFamily="50" charset="-128"/>
                <a:cs typeface="Times New Roman" panose="02020603050405020304" pitchFamily="18" charset="0"/>
              </a:rPr>
              <a:t>社会福祉法人</a:t>
            </a:r>
            <a:r>
              <a:rPr lang="ja-JP" altLang="ja-JP" sz="1727" kern="0" spc="81" dirty="0">
                <a:latin typeface="BIZ UDPゴシック" panose="020B0400000000000000" pitchFamily="50" charset="-128"/>
                <a:ea typeface="BIZ UDPゴシック" panose="020B0400000000000000" pitchFamily="50" charset="-128"/>
                <a:cs typeface="Times New Roman" panose="02020603050405020304" pitchFamily="18" charset="0"/>
              </a:rPr>
              <a:t>全国社会福祉協議会・全国保育協議会、全国保育士会</a:t>
            </a:r>
            <a:endParaRPr lang="en-US" altLang="ja-JP" sz="1727" kern="0" spc="81"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ja-JP" altLang="en-US" sz="1727" kern="0" spc="81"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ja-JP" altLang="ja-JP" sz="1727" b="1"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ts val="2374"/>
              </a:lnSpc>
            </a:pPr>
            <a:r>
              <a:rPr lang="en-US" altLang="ja-JP" sz="1727" b="1"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ja-JP" altLang="ja-JP" sz="1295"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 name="フッター プレースホルダー 3">
            <a:extLst>
              <a:ext uri="{FF2B5EF4-FFF2-40B4-BE49-F238E27FC236}">
                <a16:creationId xmlns:a16="http://schemas.microsoft.com/office/drawing/2014/main" id="{0B137F95-D6CA-CB0C-6170-3359B9E32826}"/>
              </a:ext>
            </a:extLst>
          </p:cNvPr>
          <p:cNvSpPr>
            <a:spLocks noGrp="1"/>
          </p:cNvSpPr>
          <p:nvPr>
            <p:ph type="ftr" sz="quarter" idx="11"/>
          </p:nvPr>
        </p:nvSpPr>
        <p:spPr/>
        <p:txBody>
          <a:bodyPr/>
          <a:lstStyle/>
          <a:p>
            <a:r>
              <a:rPr kumimoji="1" lang="en-US" altLang="ja-JP" dirty="0"/>
              <a:t>-4-</a:t>
            </a:r>
            <a:endParaRPr kumimoji="1" lang="ja-JP" altLang="en-US" dirty="0"/>
          </a:p>
        </p:txBody>
      </p:sp>
    </p:spTree>
    <p:extLst>
      <p:ext uri="{BB962C8B-B14F-4D97-AF65-F5344CB8AC3E}">
        <p14:creationId xmlns:p14="http://schemas.microsoft.com/office/powerpoint/2010/main" val="2836713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99591A5-C197-FD63-80C2-89FD2D7895F6}"/>
              </a:ext>
            </a:extLst>
          </p:cNvPr>
          <p:cNvPicPr>
            <a:picLocks noChangeAspect="1"/>
          </p:cNvPicPr>
          <p:nvPr/>
        </p:nvPicPr>
        <p:blipFill>
          <a:blip r:embed="rId2"/>
          <a:stretch>
            <a:fillRect/>
          </a:stretch>
        </p:blipFill>
        <p:spPr>
          <a:xfrm>
            <a:off x="2879" y="1940"/>
            <a:ext cx="7553545" cy="10641512"/>
          </a:xfrm>
          <a:prstGeom prst="rect">
            <a:avLst/>
          </a:prstGeom>
        </p:spPr>
      </p:pic>
      <p:sp>
        <p:nvSpPr>
          <p:cNvPr id="4" name="フッター プレースホルダー 3">
            <a:extLst>
              <a:ext uri="{FF2B5EF4-FFF2-40B4-BE49-F238E27FC236}">
                <a16:creationId xmlns:a16="http://schemas.microsoft.com/office/drawing/2014/main" id="{EFD07FF4-CAE3-BB94-3D5D-D5832197B598}"/>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4608885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881AA55-6FCB-3EAD-C79A-6999521D6E1D}"/>
              </a:ext>
            </a:extLst>
          </p:cNvPr>
          <p:cNvPicPr>
            <a:picLocks noChangeAspect="1"/>
          </p:cNvPicPr>
          <p:nvPr/>
        </p:nvPicPr>
        <p:blipFill>
          <a:blip r:embed="rId2"/>
          <a:stretch>
            <a:fillRect/>
          </a:stretch>
        </p:blipFill>
        <p:spPr>
          <a:xfrm>
            <a:off x="2879" y="43706"/>
            <a:ext cx="7553545" cy="10641294"/>
          </a:xfrm>
          <a:prstGeom prst="rect">
            <a:avLst/>
          </a:prstGeom>
        </p:spPr>
      </p:pic>
      <p:sp>
        <p:nvSpPr>
          <p:cNvPr id="4" name="フッター プレースホルダー 3">
            <a:extLst>
              <a:ext uri="{FF2B5EF4-FFF2-40B4-BE49-F238E27FC236}">
                <a16:creationId xmlns:a16="http://schemas.microsoft.com/office/drawing/2014/main" id="{33EFE312-E5DD-34DA-BC93-630951B3D039}"/>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799079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70D3CE2B-25B8-C948-5337-D0AF5FDCCE7B}"/>
              </a:ext>
            </a:extLst>
          </p:cNvPr>
          <p:cNvPicPr>
            <a:picLocks noChangeAspect="1"/>
          </p:cNvPicPr>
          <p:nvPr/>
        </p:nvPicPr>
        <p:blipFill>
          <a:blip r:embed="rId2"/>
          <a:stretch>
            <a:fillRect/>
          </a:stretch>
        </p:blipFill>
        <p:spPr>
          <a:xfrm>
            <a:off x="2879" y="1940"/>
            <a:ext cx="7553545" cy="10683169"/>
          </a:xfrm>
          <a:prstGeom prst="rect">
            <a:avLst/>
          </a:prstGeom>
        </p:spPr>
      </p:pic>
      <p:sp>
        <p:nvSpPr>
          <p:cNvPr id="4" name="フッター プレースホルダー 3">
            <a:extLst>
              <a:ext uri="{FF2B5EF4-FFF2-40B4-BE49-F238E27FC236}">
                <a16:creationId xmlns:a16="http://schemas.microsoft.com/office/drawing/2014/main" id="{668F6822-50F5-7911-A986-A6B0FA9323A7}"/>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14607254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B9E7407-9A39-C13F-AB19-55539B36935C}"/>
              </a:ext>
            </a:extLst>
          </p:cNvPr>
          <p:cNvSpPr txBox="1"/>
          <p:nvPr/>
        </p:nvSpPr>
        <p:spPr>
          <a:xfrm>
            <a:off x="566377" y="737260"/>
            <a:ext cx="6530455" cy="1270412"/>
          </a:xfrm>
          <a:prstGeom prst="rect">
            <a:avLst/>
          </a:prstGeom>
          <a:noFill/>
        </p:spPr>
        <p:txBody>
          <a:bodyPr wrap="square">
            <a:spAutoFit/>
          </a:bodyPr>
          <a:lstStyle/>
          <a:p>
            <a:pPr marL="71120">
              <a:lnSpc>
                <a:spcPts val="1785"/>
              </a:lnSpc>
              <a:spcBef>
                <a:spcPts val="70"/>
              </a:spcBef>
              <a:tabLst>
                <a:tab pos="6234430" algn="l"/>
              </a:tabLst>
            </a:pPr>
            <a:r>
              <a:rPr lang="ja-JP" altLang="ja-JP" sz="1600" kern="0" dirty="0">
                <a:solidFill>
                  <a:srgbClr val="000000"/>
                </a:solidFill>
                <a:effectLst/>
                <a:highlight>
                  <a:srgbClr val="D3D3D3"/>
                </a:highlight>
                <a:latin typeface="HG丸ｺﾞｼｯｸM-PRO" panose="020F0600000000000000" pitchFamily="50" charset="-128"/>
                <a:ea typeface="HG丸ｺﾞｼｯｸM-PRO" panose="020F0600000000000000" pitchFamily="50" charset="-128"/>
                <a:cs typeface="HG丸ｺﾞｼｯｸM-PRO" panose="020F0600000000000000" pitchFamily="50" charset="-128"/>
              </a:rPr>
              <a:t>２</a:t>
            </a:r>
            <a:r>
              <a:rPr lang="ja-JP" altLang="en-US" sz="1600" kern="0" dirty="0">
                <a:solidFill>
                  <a:srgbClr val="000000"/>
                </a:solidFill>
                <a:effectLst/>
                <a:highlight>
                  <a:srgbClr val="D3D3D3"/>
                </a:highlight>
                <a:latin typeface="HG丸ｺﾞｼｯｸM-PRO" panose="020F0600000000000000" pitchFamily="50" charset="-128"/>
                <a:ea typeface="HG丸ｺﾞｼｯｸM-PRO" panose="020F0600000000000000" pitchFamily="50" charset="-128"/>
                <a:cs typeface="HG丸ｺﾞｼｯｸM-PRO" panose="020F0600000000000000" pitchFamily="50" charset="-128"/>
              </a:rPr>
              <a:t>３</a:t>
            </a:r>
            <a:r>
              <a:rPr lang="ja-JP" altLang="ja-JP" sz="1600" kern="0" dirty="0">
                <a:solidFill>
                  <a:srgbClr val="000000"/>
                </a:solidFill>
                <a:effectLst/>
                <a:highlight>
                  <a:srgbClr val="D3D3D3"/>
                </a:highlight>
                <a:latin typeface="HG丸ｺﾞｼｯｸM-PRO" panose="020F0600000000000000" pitchFamily="50" charset="-128"/>
                <a:ea typeface="HG丸ｺﾞｼｯｸM-PRO" panose="020F0600000000000000" pitchFamily="50" charset="-128"/>
                <a:cs typeface="HG丸ｺﾞｼｯｸM-PRO" panose="020F0600000000000000" pitchFamily="50" charset="-128"/>
              </a:rPr>
              <a:t> </a:t>
            </a:r>
            <a:r>
              <a:rPr lang="ja-JP" altLang="en-US" sz="1600" kern="0" dirty="0">
                <a:solidFill>
                  <a:srgbClr val="000000"/>
                </a:solidFill>
                <a:effectLst/>
                <a:highlight>
                  <a:srgbClr val="D3D3D3"/>
                </a:highlight>
                <a:latin typeface="HG丸ｺﾞｼｯｸM-PRO" panose="020F0600000000000000" pitchFamily="50" charset="-128"/>
                <a:ea typeface="HG丸ｺﾞｼｯｸM-PRO" panose="020F0600000000000000" pitchFamily="50" charset="-128"/>
                <a:cs typeface="HG丸ｺﾞｼｯｸM-PRO" panose="020F0600000000000000" pitchFamily="50" charset="-128"/>
              </a:rPr>
              <a:t>　</a:t>
            </a:r>
            <a:r>
              <a:rPr lang="ja-JP" altLang="en-US" sz="1600" kern="0">
                <a:solidFill>
                  <a:srgbClr val="000000"/>
                </a:solidFill>
                <a:effectLst/>
                <a:highlight>
                  <a:srgbClr val="D3D3D3"/>
                </a:highlight>
                <a:latin typeface="HG丸ｺﾞｼｯｸM-PRO" panose="020F0600000000000000" pitchFamily="50" charset="-128"/>
                <a:ea typeface="HG丸ｺﾞｼｯｸM-PRO" panose="020F0600000000000000" pitchFamily="50" charset="-128"/>
                <a:cs typeface="HG丸ｺﾞｼｯｸM-PRO" panose="020F0600000000000000" pitchFamily="50" charset="-128"/>
              </a:rPr>
              <a:t>その他　　　　　　　　　　　　　　　　　　　　　　　</a:t>
            </a:r>
            <a:r>
              <a:rPr lang="ja-JP" altLang="en-US" sz="1600" kern="0" dirty="0">
                <a:solidFill>
                  <a:schemeClr val="bg1">
                    <a:lumMod val="85000"/>
                  </a:schemeClr>
                </a:solidFill>
                <a:effectLst/>
                <a:highlight>
                  <a:srgbClr val="D3D3D3"/>
                </a:highlight>
                <a:latin typeface="HG丸ｺﾞｼｯｸM-PRO" panose="020F0600000000000000" pitchFamily="50" charset="-128"/>
                <a:ea typeface="HG丸ｺﾞｼｯｸM-PRO" panose="020F0600000000000000" pitchFamily="50" charset="-128"/>
                <a:cs typeface="HG丸ｺﾞｼｯｸM-PRO" panose="020F0600000000000000" pitchFamily="50" charset="-128"/>
              </a:rPr>
              <a:t>■</a:t>
            </a:r>
            <a:r>
              <a:rPr lang="ja-JP" altLang="en-US" sz="1600" kern="0" dirty="0">
                <a:solidFill>
                  <a:srgbClr val="000000"/>
                </a:solidFill>
                <a:effectLst/>
                <a:highlight>
                  <a:srgbClr val="D3D3D3"/>
                </a:highlight>
                <a:latin typeface="HG丸ｺﾞｼｯｸM-PRO" panose="020F0600000000000000" pitchFamily="50" charset="-128"/>
                <a:ea typeface="HG丸ｺﾞｼｯｸM-PRO" panose="020F0600000000000000" pitchFamily="50" charset="-128"/>
                <a:cs typeface="HG丸ｺﾞｼｯｸM-PRO" panose="020F0600000000000000" pitchFamily="50" charset="-128"/>
              </a:rPr>
              <a:t>　</a:t>
            </a:r>
            <a:r>
              <a:rPr lang="en-US" altLang="ja-JP" sz="1600" kern="0" dirty="0">
                <a:solidFill>
                  <a:srgbClr val="000000"/>
                </a:solidFill>
                <a:effectLst/>
                <a:highlight>
                  <a:srgbClr val="D3D3D3"/>
                </a:highlight>
                <a:latin typeface="HG丸ｺﾞｼｯｸM-PRO" panose="020F0600000000000000" pitchFamily="50" charset="-128"/>
                <a:ea typeface="HG丸ｺﾞｼｯｸM-PRO" panose="020F0600000000000000" pitchFamily="50" charset="-128"/>
                <a:cs typeface="Times New Roman" panose="02020603050405020304" pitchFamily="18" charset="0"/>
              </a:rPr>
              <a:t> </a:t>
            </a:r>
          </a:p>
          <a:p>
            <a:pPr marL="71120">
              <a:lnSpc>
                <a:spcPts val="1785"/>
              </a:lnSpc>
              <a:spcBef>
                <a:spcPts val="70"/>
              </a:spcBef>
              <a:tabLst>
                <a:tab pos="6234430" algn="l"/>
              </a:tabLst>
            </a:pPr>
            <a:endParaRPr lang="en-US" altLang="ja-JP" sz="1400" kern="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71120">
              <a:lnSpc>
                <a:spcPts val="1785"/>
              </a:lnSpc>
              <a:spcBef>
                <a:spcPts val="70"/>
              </a:spcBef>
              <a:tabLst>
                <a:tab pos="6234430" algn="l"/>
              </a:tabLst>
            </a:pPr>
            <a:r>
              <a:rPr lang="ja-JP" altLang="en-US" sz="1400" kern="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来場者に有事の際の避難経路を確認いただく、体調のすぐれない方の来場を</a:t>
            </a:r>
            <a:endParaRPr lang="en-US" altLang="ja-JP" sz="1400" kern="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71120">
              <a:lnSpc>
                <a:spcPts val="1785"/>
              </a:lnSpc>
              <a:spcBef>
                <a:spcPts val="70"/>
              </a:spcBef>
              <a:tabLst>
                <a:tab pos="6234430" algn="l"/>
              </a:tabLst>
            </a:pPr>
            <a:r>
              <a:rPr lang="ja-JP" altLang="en-US" sz="1400" kern="0" dirty="0">
                <a:solidFill>
                  <a:srgbClr val="000000"/>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控えていただく等の事故防止及び公衆衛生のための措置を講じます。</a:t>
            </a:r>
            <a:r>
              <a:rPr lang="en-US" altLang="ja-JP" sz="1400" kern="0" dirty="0">
                <a:solidFill>
                  <a:srgbClr val="000000"/>
                </a:solidFill>
                <a:effectLst/>
                <a:highlight>
                  <a:srgbClr val="D3D3D3"/>
                </a:highlight>
                <a:latin typeface="HG丸ｺﾞｼｯｸM-PRO" panose="020F0600000000000000" pitchFamily="50" charset="-128"/>
                <a:ea typeface="HG丸ｺﾞｼｯｸM-PRO" panose="020F0600000000000000" pitchFamily="50" charset="-128"/>
                <a:cs typeface="Times New Roman" panose="02020603050405020304" pitchFamily="18" charset="0"/>
              </a:rPr>
              <a:t>	</a:t>
            </a:r>
            <a:endParaRPr lang="en-US" altLang="ja-JP" sz="1100" kern="0" dirty="0">
              <a:solidFill>
                <a:srgbClr val="000000"/>
              </a:solidFill>
              <a:highlight>
                <a:srgbClr val="D3D3D3"/>
              </a:highlight>
              <a:latin typeface="Calibri" panose="020F0502020204030204" pitchFamily="34" charset="0"/>
              <a:ea typeface="ＭＳ 明朝" panose="02020609040205080304" pitchFamily="17" charset="-128"/>
              <a:cs typeface="Times New Roman" panose="02020603050405020304" pitchFamily="18" charset="0"/>
            </a:endParaRPr>
          </a:p>
          <a:p>
            <a:pPr marL="71120">
              <a:lnSpc>
                <a:spcPts val="1785"/>
              </a:lnSpc>
              <a:spcBef>
                <a:spcPts val="70"/>
              </a:spcBef>
              <a:tabLst>
                <a:tab pos="6234430" algn="l"/>
              </a:tabLst>
            </a:pPr>
            <a:endParaRPr lang="ja-JP" altLang="ja-JP" sz="1400" kern="0" dirty="0">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034411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BA5F168A-E7E9-ACA7-C1DD-B8C70E211C15}"/>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4436769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66AD7658-0C7C-F0DD-C575-0893530E05D6}"/>
              </a:ext>
            </a:extLst>
          </p:cNvPr>
          <p:cNvGraphicFramePr>
            <a:graphicFrameLocks noGrp="1"/>
          </p:cNvGraphicFramePr>
          <p:nvPr>
            <p:extLst>
              <p:ext uri="{D42A27DB-BD31-4B8C-83A1-F6EECF244321}">
                <p14:modId xmlns:p14="http://schemas.microsoft.com/office/powerpoint/2010/main" val="2681318117"/>
              </p:ext>
            </p:extLst>
          </p:nvPr>
        </p:nvGraphicFramePr>
        <p:xfrm>
          <a:off x="249894" y="618481"/>
          <a:ext cx="6869078" cy="9421962"/>
        </p:xfrm>
        <a:graphic>
          <a:graphicData uri="http://schemas.openxmlformats.org/drawingml/2006/table">
            <a:tbl>
              <a:tblPr/>
              <a:tblGrid>
                <a:gridCol w="454071">
                  <a:extLst>
                    <a:ext uri="{9D8B030D-6E8A-4147-A177-3AD203B41FA5}">
                      <a16:colId xmlns:a16="http://schemas.microsoft.com/office/drawing/2014/main" val="3721878770"/>
                    </a:ext>
                  </a:extLst>
                </a:gridCol>
                <a:gridCol w="544885">
                  <a:extLst>
                    <a:ext uri="{9D8B030D-6E8A-4147-A177-3AD203B41FA5}">
                      <a16:colId xmlns:a16="http://schemas.microsoft.com/office/drawing/2014/main" val="2026341996"/>
                    </a:ext>
                  </a:extLst>
                </a:gridCol>
                <a:gridCol w="703809">
                  <a:extLst>
                    <a:ext uri="{9D8B030D-6E8A-4147-A177-3AD203B41FA5}">
                      <a16:colId xmlns:a16="http://schemas.microsoft.com/office/drawing/2014/main" val="505956428"/>
                    </a:ext>
                  </a:extLst>
                </a:gridCol>
                <a:gridCol w="1069589">
                  <a:extLst>
                    <a:ext uri="{9D8B030D-6E8A-4147-A177-3AD203B41FA5}">
                      <a16:colId xmlns:a16="http://schemas.microsoft.com/office/drawing/2014/main" val="4216994793"/>
                    </a:ext>
                  </a:extLst>
                </a:gridCol>
                <a:gridCol w="544885">
                  <a:extLst>
                    <a:ext uri="{9D8B030D-6E8A-4147-A177-3AD203B41FA5}">
                      <a16:colId xmlns:a16="http://schemas.microsoft.com/office/drawing/2014/main" val="3415366024"/>
                    </a:ext>
                  </a:extLst>
                </a:gridCol>
                <a:gridCol w="507044">
                  <a:extLst>
                    <a:ext uri="{9D8B030D-6E8A-4147-A177-3AD203B41FA5}">
                      <a16:colId xmlns:a16="http://schemas.microsoft.com/office/drawing/2014/main" val="1721342669"/>
                    </a:ext>
                  </a:extLst>
                </a:gridCol>
                <a:gridCol w="824895">
                  <a:extLst>
                    <a:ext uri="{9D8B030D-6E8A-4147-A177-3AD203B41FA5}">
                      <a16:colId xmlns:a16="http://schemas.microsoft.com/office/drawing/2014/main" val="3671133247"/>
                    </a:ext>
                  </a:extLst>
                </a:gridCol>
                <a:gridCol w="2219900">
                  <a:extLst>
                    <a:ext uri="{9D8B030D-6E8A-4147-A177-3AD203B41FA5}">
                      <a16:colId xmlns:a16="http://schemas.microsoft.com/office/drawing/2014/main" val="3660573649"/>
                    </a:ext>
                  </a:extLst>
                </a:gridCol>
              </a:tblGrid>
              <a:tr h="323431">
                <a:tc gridSpan="8">
                  <a:txBody>
                    <a:bodyPr/>
                    <a:lstStyle/>
                    <a:p>
                      <a:pPr algn="ctr" fontAlgn="ctr"/>
                      <a:r>
                        <a:rPr lang="ja-JP" altLang="en-US" sz="1100" b="1" i="0" u="none" strike="noStrike">
                          <a:solidFill>
                            <a:srgbClr val="000000"/>
                          </a:solidFill>
                          <a:effectLst/>
                          <a:latin typeface="ＭＳ 明朝" panose="02020609040205080304" pitchFamily="17" charset="-128"/>
                          <a:ea typeface="ＭＳ 明朝" panose="02020609040205080304" pitchFamily="17" charset="-128"/>
                        </a:rPr>
                        <a:t>関東ブロック保育研究大会開催記録</a:t>
                      </a:r>
                    </a:p>
                  </a:txBody>
                  <a:tcPr marL="4976" marR="4976" marT="4976"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2036131"/>
                  </a:ext>
                </a:extLst>
              </a:tr>
              <a:tr h="257548">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開催順</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開催年度</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開催県・市</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開催地</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研究発表</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都県市名</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参加人数</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開催期日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研　究　主　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7918619"/>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第１回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山梨県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甲府市県民会館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br>
                        <a:rPr lang="zh-TW"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1,246</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保育の前進のために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24081"/>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第２回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高崎市</a:t>
                      </a:r>
                      <a:br>
                        <a:rPr lang="zh-TW"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商業高等学校体育館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1,439</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心身ともに健やかに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9128483"/>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第３回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水戸市茨城会館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br>
                        <a:rPr lang="zh-TW"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1,022</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子どもの福祉をたかめるために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3763613"/>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第４回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CN" altLang="en-US" sz="500" b="0" i="0" u="none" strike="noStrike">
                          <a:solidFill>
                            <a:srgbClr val="000000"/>
                          </a:solidFill>
                          <a:effectLst/>
                          <a:latin typeface="ＭＳ 明朝" panose="02020609040205080304" pitchFamily="17" charset="-128"/>
                          <a:ea typeface="ＭＳ 明朝" panose="02020609040205080304" pitchFamily="17" charset="-128"/>
                        </a:rPr>
                        <a:t>静岡市公会堂</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新潟県</a:t>
                      </a:r>
                      <a:br>
                        <a:rPr lang="zh-TW"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長野県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1,380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保育事業体系の確立のために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5730095"/>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第５回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成田市</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成田小学校講堂</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埼玉県</a:t>
                      </a:r>
                      <a:br>
                        <a:rPr lang="zh-TW"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栃木県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1,153</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保育事業の近代化を進めるために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3463831"/>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第６回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CN" altLang="en-US" sz="500" b="0" i="0" u="none" strike="noStrike">
                          <a:solidFill>
                            <a:srgbClr val="000000"/>
                          </a:solidFill>
                          <a:effectLst/>
                          <a:latin typeface="ＭＳ 明朝" panose="02020609040205080304" pitchFamily="17" charset="-128"/>
                          <a:ea typeface="ＭＳ 明朝" panose="02020609040205080304" pitchFamily="17" charset="-128"/>
                        </a:rPr>
                        <a:t>文京区役所会議室</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217</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保育事業の明日の前進のために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6772154"/>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第７回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小田原市市民会館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br>
                        <a:rPr lang="zh-TW"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1,255</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今日と明日の幼な子の幸福を守りぬこう</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8343096"/>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第８回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新潟県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新潟市市体育館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2,123</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400" b="0" i="0" u="none" strike="noStrike">
                          <a:solidFill>
                            <a:srgbClr val="000000"/>
                          </a:solidFill>
                          <a:effectLst/>
                          <a:latin typeface="ＭＳ 明朝" panose="02020609040205080304" pitchFamily="17" charset="-128"/>
                          <a:ea typeface="ＭＳ 明朝" panose="02020609040205080304" pitchFamily="17" charset="-128"/>
                        </a:rPr>
                        <a:t>都市と農漁村における保育の実態を明らかにし、</a:t>
                      </a:r>
                      <a:br>
                        <a:rPr lang="ja-JP" altLang="en-US" sz="4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400" b="0" i="0" u="none" strike="noStrike">
                          <a:solidFill>
                            <a:srgbClr val="000000"/>
                          </a:solidFill>
                          <a:effectLst/>
                          <a:latin typeface="ＭＳ 明朝" panose="02020609040205080304" pitchFamily="17" charset="-128"/>
                          <a:ea typeface="ＭＳ 明朝" panose="02020609040205080304" pitchFamily="17" charset="-128"/>
                        </a:rPr>
                        <a:t>こどもたちの保育環境を改善するために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8976314"/>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第９回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長野県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長野市市民会館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br>
                        <a:rPr lang="zh-TW"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2,377</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保育所の歴史と今日の保育問題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9725364"/>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CN" altLang="en-US" sz="500" b="0" i="0" u="none" strike="noStrike">
                          <a:solidFill>
                            <a:srgbClr val="000000"/>
                          </a:solidFill>
                          <a:effectLst/>
                          <a:latin typeface="ＭＳ 明朝" panose="02020609040205080304" pitchFamily="17" charset="-128"/>
                          <a:ea typeface="ＭＳ 明朝" panose="02020609040205080304" pitchFamily="17" charset="-128"/>
                        </a:rPr>
                        <a:t>渋谷区渋谷公会堂</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長野県</a:t>
                      </a:r>
                      <a:br>
                        <a:rPr lang="zh-TW"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新潟県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2,335</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激動する社会に適応する保育施設のありかた</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7483770"/>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栃木県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宇都宮市栃木会館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CN" altLang="en-US" sz="500" b="0" i="0" u="none" strike="noStrike">
                          <a:solidFill>
                            <a:srgbClr val="000000"/>
                          </a:solidFill>
                          <a:effectLst/>
                          <a:latin typeface="ＭＳ 明朝" panose="02020609040205080304" pitchFamily="17" charset="-128"/>
                          <a:ea typeface="ＭＳ 明朝" panose="02020609040205080304" pitchFamily="17" charset="-128"/>
                        </a:rPr>
                        <a:t>埼玉県</a:t>
                      </a:r>
                      <a:br>
                        <a:rPr lang="zh-CN"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CN"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1,466</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子どもたちのいのちと生活をまもり、</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より豊かな環境とするために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5010052"/>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埼玉県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浦和市埼玉会館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栃木県</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山梨県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1,393</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児童憲章宣言</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周年と保育・乳幼児と教育と保育所の役割</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4050258"/>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小田原市民会館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1,364</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近隣社会における保育所の使命</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7219365"/>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山梨県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甲府市県民会館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1,513</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人間尊重の中における保育所の使命</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291853"/>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水上町観光会館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1,409</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乳幼児の保育権と確立をめざして</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3113957"/>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水戸市茨城県立</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県民文化センター</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保育所の使命と課題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17313"/>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熱海市</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ニューフジヤホテル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世紀をになう子どもを育てるための保育所の役割</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1715162"/>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銚子市</a:t>
                      </a:r>
                      <a:br>
                        <a:rPr lang="zh-TW"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青少年文化会館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長野県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乳幼児の発達保障と保育所、家庭の役割</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4037898"/>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箱根小涌園</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1,600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地域社会の保育ニーズの現状と保育所のあり方を探る</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9979213"/>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新潟県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湯沢町青少年</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スポーツセンター</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1,700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生命を守り、ぬくもりある保育をめざして～国際児童年にあたり～</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3236654"/>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長野県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CN" altLang="en-US" sz="500" b="0" i="0" u="none" strike="noStrike">
                          <a:solidFill>
                            <a:srgbClr val="000000"/>
                          </a:solidFill>
                          <a:effectLst/>
                          <a:latin typeface="ＭＳ 明朝" panose="02020609040205080304" pitchFamily="17" charset="-128"/>
                          <a:ea typeface="ＭＳ 明朝" panose="02020609040205080304" pitchFamily="17" charset="-128"/>
                        </a:rPr>
                        <a:t>松本市</a:t>
                      </a:r>
                      <a:br>
                        <a:rPr lang="zh-CN" altLang="en-US" sz="500" b="0" i="0" u="none" strike="noStrike">
                          <a:solidFill>
                            <a:srgbClr val="000000"/>
                          </a:solidFill>
                          <a:effectLst/>
                          <a:latin typeface="ＭＳ 明朝" panose="02020609040205080304" pitchFamily="17" charset="-128"/>
                          <a:ea typeface="ＭＳ 明朝" panose="02020609040205080304" pitchFamily="17" charset="-128"/>
                        </a:rPr>
                      </a:br>
                      <a:r>
                        <a:rPr lang="zh-CN" altLang="en-US" sz="500" b="0" i="0" u="none" strike="noStrike">
                          <a:solidFill>
                            <a:srgbClr val="000000"/>
                          </a:solidFill>
                          <a:effectLst/>
                          <a:latin typeface="ＭＳ 明朝" panose="02020609040205080304" pitchFamily="17" charset="-128"/>
                          <a:ea typeface="ＭＳ 明朝" panose="02020609040205080304" pitchFamily="17" charset="-128"/>
                        </a:rPr>
                        <a:t>社会文化会館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埼玉県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1,900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育てることを見直し、よりよい保育のあり方を求めて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1990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年代の保育を考える～</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9161273"/>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川崎市</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箱根小涌園</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新潟県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1,600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400" b="0" i="0" u="none" strike="noStrike">
                          <a:solidFill>
                            <a:srgbClr val="000000"/>
                          </a:solidFill>
                          <a:effectLst/>
                          <a:latin typeface="ＭＳ 明朝" panose="02020609040205080304" pitchFamily="17" charset="-128"/>
                          <a:ea typeface="ＭＳ 明朝" panose="02020609040205080304" pitchFamily="17" charset="-128"/>
                        </a:rPr>
                        <a:t>国際障害年にあたり乳幼児保育の原点をさぐる　</a:t>
                      </a:r>
                      <a:br>
                        <a:rPr lang="ja-JP" altLang="en-US" sz="4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400" b="0" i="0" u="none" strike="noStrike">
                          <a:solidFill>
                            <a:srgbClr val="000000"/>
                          </a:solidFill>
                          <a:effectLst/>
                          <a:latin typeface="ＭＳ 明朝" panose="02020609040205080304" pitchFamily="17" charset="-128"/>
                          <a:ea typeface="ＭＳ 明朝" panose="02020609040205080304" pitchFamily="17" charset="-128"/>
                        </a:rPr>
                        <a:t>～育てることのむずかしさのなかで～</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6861447"/>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東京都渋谷公会堂</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山梨県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2,600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400" b="0" i="0" u="none" strike="noStrike">
                          <a:solidFill>
                            <a:srgbClr val="000000"/>
                          </a:solidFill>
                          <a:effectLst/>
                          <a:latin typeface="ＭＳ 明朝" panose="02020609040205080304" pitchFamily="17" charset="-128"/>
                          <a:ea typeface="ＭＳ 明朝" panose="02020609040205080304" pitchFamily="17" charset="-128"/>
                        </a:rPr>
                        <a:t>保育ニーズに応える保育の課題を考える　</a:t>
                      </a:r>
                      <a:br>
                        <a:rPr lang="ja-JP" altLang="en-US" sz="4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400" b="0" i="0" u="none" strike="noStrike">
                          <a:solidFill>
                            <a:srgbClr val="000000"/>
                          </a:solidFill>
                          <a:effectLst/>
                          <a:latin typeface="ＭＳ 明朝" panose="02020609040205080304" pitchFamily="17" charset="-128"/>
                          <a:ea typeface="ＭＳ 明朝" panose="02020609040205080304" pitchFamily="17" charset="-128"/>
                        </a:rPr>
                        <a:t>～ともに育つよろこびの中に～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2401661"/>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神奈川県立</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県民ホール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川崎市</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2,400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子どもの生活の現状と保育所保育の課題　～保育内容の見直しと保育理論の再確認～</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0971085"/>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埼玉県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浦和市埼玉会館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1,700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300" b="0" i="0" u="none" strike="noStrike">
                          <a:solidFill>
                            <a:srgbClr val="000000"/>
                          </a:solidFill>
                          <a:effectLst/>
                          <a:latin typeface="ＭＳ 明朝" panose="02020609040205080304" pitchFamily="17" charset="-128"/>
                          <a:ea typeface="ＭＳ 明朝" panose="02020609040205080304" pitchFamily="17" charset="-128"/>
                        </a:rPr>
                        <a:t>子どもの現状を深くとらえ、よりよい保育の態勢をもとめて　～地域に根ざした乳児から幼児までの一貫性のある保育を～</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3816117"/>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栃木県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宇都宮市文化会館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栃木県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300" b="0" i="0" u="none" strike="noStrike">
                          <a:solidFill>
                            <a:srgbClr val="000000"/>
                          </a:solidFill>
                          <a:effectLst/>
                          <a:latin typeface="ＭＳ 明朝" panose="02020609040205080304" pitchFamily="17" charset="-128"/>
                          <a:ea typeface="ＭＳ 明朝" panose="02020609040205080304" pitchFamily="17" charset="-128"/>
                        </a:rPr>
                        <a:t>子どもの現状を深くとらえ、よりよい保育の態勢をもとめて　～地域に根ざした乳児から幼児までの一貫性のある保育を～</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5200292"/>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水上町</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観光会館ホール</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子どもの育ちと保育の役割</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5476688"/>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山梨県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富士吉田市</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富士急ハイランド</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明日をひらく保育を考える～風ありて湖（うみ）いま、ここに人となる保育を～</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4490738"/>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昭和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修善寺町総合会館</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明日をひらく保育を考える～子ども・家庭・地域の現状と保育所の機能～</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524"/>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平成元年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箱根小涌園</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1,600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いま、子ども・家庭・地域社会とともに</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～子どもの育つ環境と保育所の役割～</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2558021"/>
                  </a:ext>
                </a:extLst>
              </a:tr>
              <a:tr h="285193">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p>
                  </a:txBody>
                  <a:tcPr marL="59708" marR="59708"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300" b="0" i="0" u="none" strike="noStrike">
                          <a:solidFill>
                            <a:srgbClr val="000000"/>
                          </a:solidFill>
                          <a:effectLst/>
                          <a:latin typeface="ＭＳ 明朝" panose="02020609040205080304" pitchFamily="17" charset="-128"/>
                          <a:ea typeface="ＭＳ 明朝" panose="02020609040205080304" pitchFamily="17" charset="-128"/>
                        </a:rPr>
                        <a:t>茨城県立県民文化センター</a:t>
                      </a:r>
                      <a:br>
                        <a:rPr lang="ja-JP" altLang="en-US" sz="3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300" b="0" i="0" u="none" strike="noStrike">
                          <a:solidFill>
                            <a:srgbClr val="000000"/>
                          </a:solidFill>
                          <a:effectLst/>
                          <a:latin typeface="ＭＳ 明朝" panose="02020609040205080304" pitchFamily="17" charset="-128"/>
                          <a:ea typeface="ＭＳ 明朝" panose="02020609040205080304" pitchFamily="17" charset="-128"/>
                        </a:rPr>
                        <a:t>大洗文化センター</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長野県</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1,300</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いま、子ども・家庭・地域社会とともに</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～子どもの育つ環境と保育所の役割～</a:t>
                      </a:r>
                    </a:p>
                  </a:txBody>
                  <a:tcPr marL="4976" marR="4976" marT="49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3427504"/>
                  </a:ext>
                </a:extLst>
              </a:tr>
            </a:tbl>
          </a:graphicData>
        </a:graphic>
      </p:graphicFrame>
      <p:sp>
        <p:nvSpPr>
          <p:cNvPr id="3" name="フッター プレースホルダー 2">
            <a:extLst>
              <a:ext uri="{FF2B5EF4-FFF2-40B4-BE49-F238E27FC236}">
                <a16:creationId xmlns:a16="http://schemas.microsoft.com/office/drawing/2014/main" id="{1AF7E607-3632-DBCA-533E-F18C293B49FA}"/>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1712254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0B8BCEEB-2613-87C8-B10A-4602B9B84B86}"/>
              </a:ext>
            </a:extLst>
          </p:cNvPr>
          <p:cNvGraphicFramePr>
            <a:graphicFrameLocks noGrp="1"/>
          </p:cNvGraphicFramePr>
          <p:nvPr>
            <p:extLst>
              <p:ext uri="{D42A27DB-BD31-4B8C-83A1-F6EECF244321}">
                <p14:modId xmlns:p14="http://schemas.microsoft.com/office/powerpoint/2010/main" val="1134445641"/>
              </p:ext>
            </p:extLst>
          </p:nvPr>
        </p:nvGraphicFramePr>
        <p:xfrm>
          <a:off x="325559" y="434252"/>
          <a:ext cx="6908557" cy="9158767"/>
        </p:xfrm>
        <a:graphic>
          <a:graphicData uri="http://schemas.openxmlformats.org/drawingml/2006/table">
            <a:tbl>
              <a:tblPr/>
              <a:tblGrid>
                <a:gridCol w="456345">
                  <a:extLst>
                    <a:ext uri="{9D8B030D-6E8A-4147-A177-3AD203B41FA5}">
                      <a16:colId xmlns:a16="http://schemas.microsoft.com/office/drawing/2014/main" val="4030291544"/>
                    </a:ext>
                  </a:extLst>
                </a:gridCol>
                <a:gridCol w="547613">
                  <a:extLst>
                    <a:ext uri="{9D8B030D-6E8A-4147-A177-3AD203B41FA5}">
                      <a16:colId xmlns:a16="http://schemas.microsoft.com/office/drawing/2014/main" val="1512272827"/>
                    </a:ext>
                  </a:extLst>
                </a:gridCol>
                <a:gridCol w="709871">
                  <a:extLst>
                    <a:ext uri="{9D8B030D-6E8A-4147-A177-3AD203B41FA5}">
                      <a16:colId xmlns:a16="http://schemas.microsoft.com/office/drawing/2014/main" val="2449495472"/>
                    </a:ext>
                  </a:extLst>
                </a:gridCol>
                <a:gridCol w="1074946">
                  <a:extLst>
                    <a:ext uri="{9D8B030D-6E8A-4147-A177-3AD203B41FA5}">
                      <a16:colId xmlns:a16="http://schemas.microsoft.com/office/drawing/2014/main" val="1781669618"/>
                    </a:ext>
                  </a:extLst>
                </a:gridCol>
                <a:gridCol w="547613">
                  <a:extLst>
                    <a:ext uri="{9D8B030D-6E8A-4147-A177-3AD203B41FA5}">
                      <a16:colId xmlns:a16="http://schemas.microsoft.com/office/drawing/2014/main" val="3105911722"/>
                    </a:ext>
                  </a:extLst>
                </a:gridCol>
                <a:gridCol w="509585">
                  <a:extLst>
                    <a:ext uri="{9D8B030D-6E8A-4147-A177-3AD203B41FA5}">
                      <a16:colId xmlns:a16="http://schemas.microsoft.com/office/drawing/2014/main" val="3491357641"/>
                    </a:ext>
                  </a:extLst>
                </a:gridCol>
                <a:gridCol w="831563">
                  <a:extLst>
                    <a:ext uri="{9D8B030D-6E8A-4147-A177-3AD203B41FA5}">
                      <a16:colId xmlns:a16="http://schemas.microsoft.com/office/drawing/2014/main" val="751844795"/>
                    </a:ext>
                  </a:extLst>
                </a:gridCol>
                <a:gridCol w="2231021">
                  <a:extLst>
                    <a:ext uri="{9D8B030D-6E8A-4147-A177-3AD203B41FA5}">
                      <a16:colId xmlns:a16="http://schemas.microsoft.com/office/drawing/2014/main" val="2081730123"/>
                    </a:ext>
                  </a:extLst>
                </a:gridCol>
              </a:tblGrid>
              <a:tr h="251375">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開催順</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開催年度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開催県・市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開催地</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研究発表</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都県市名</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参加人数</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開催期日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研　究　主　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152436"/>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鴨川市文化体育館</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子どもたちの現在と未来を育つために</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～保育所が創造する地域社会の子育て～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91972"/>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川崎市</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川崎教育文化会館</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大きくふくらませる子どもたちの夢</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～すてきな保育所、そして私たち～</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4064500"/>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長野県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長野市市民会館</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埼玉県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1,800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大きくふくらませる子どもたちの夢</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～すてきな保育所、そして私たち～</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9296933"/>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京王プラザホテル</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日比谷公会堂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新潟県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2,000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大きくふくらませる子どもたちの夢</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～すてきな保育所、そして私たち～</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982149"/>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神奈川県立</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県民ホール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山梨県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2,200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大きくふくらませる子どもたちの夢</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～すてきな保育所、そして私たち～</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4857606"/>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埼玉県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大宮ソニック</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シティホール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川崎市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1,700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この子らに未来を託して</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世紀の保育のあり方を考える～</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0494501"/>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新潟県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zh-TW" altLang="en-US" sz="500" b="0" i="0" u="none" strike="noStrike">
                          <a:solidFill>
                            <a:srgbClr val="000000"/>
                          </a:solidFill>
                          <a:effectLst/>
                          <a:latin typeface="ＭＳ 明朝" panose="02020609040205080304" pitchFamily="17" charset="-128"/>
                          <a:ea typeface="ＭＳ 明朝" panose="02020609040205080304" pitchFamily="17" charset="-128"/>
                        </a:rPr>
                        <a:t>新潟県民会館</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この子らに未来を託して</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世紀の保育のあり方を考える～</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3815631"/>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栃木県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鬼怒川温泉</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あさやホテル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この子らに未来を託して</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世紀の保育のあり方を考える～</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7604323"/>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高崎市伊香保町</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子どもを産み育てる「夢」ある社会をめざして　～保育のあり方を考える～</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9334879"/>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山梨県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甲府市石和町</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1,200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子どもを産み育てる「夢」ある社会をめざして　～保育のあり方を考える～</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3792779"/>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静岡市</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グランシップ他</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栃木県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子どもを産み育てる「夢」ある社会をめざして　～保育のあり方を考える～</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939254"/>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藤沢市民会館他</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ともに育む子どもの笑顔</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～変革の時代の保育を考える～</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076201"/>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茨城県立</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県民文化センター</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ともに育む子どもの笑顔</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～変革の時代の保育を考える～</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7491352"/>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幕張メッセ</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国際会議場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ともに育む子どもの笑顔</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～変革の時代の保育を考える～</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5017615"/>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川崎市</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ミューザ川崎</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シンフォニーホール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地域に広げる子育て支援</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～保育所がすすめる次世代育成～</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211195"/>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長野県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軽井沢</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プリンスホテル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保育所がすすめる次世代育成支援</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～地域に広げる子育て支援～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4940763"/>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中野サンプラザ</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京王プラザホテル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0648948"/>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パシフィコ横浜</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1,600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3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　～子どもの健やかな成長と発達を保障するために～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6199539"/>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埼玉県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大宮ソニックシティ</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パレスホテル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1,251</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5500116"/>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新潟県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300" b="0" i="0" u="none" strike="noStrike">
                          <a:solidFill>
                            <a:srgbClr val="000000"/>
                          </a:solidFill>
                          <a:effectLst/>
                          <a:latin typeface="ＭＳ 明朝" panose="02020609040205080304" pitchFamily="17" charset="-128"/>
                          <a:ea typeface="ＭＳ 明朝" panose="02020609040205080304" pitchFamily="17" charset="-128"/>
                        </a:rPr>
                        <a:t>新潟市民芸術文化会館（りゅーとぴあ）コンサートホール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1,432</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225392"/>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千葉市</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幕張メッセ</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国際会議場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1,039</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618802"/>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栃木県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日光市鬼怒川温泉</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あさやホテル</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1,117</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5432938"/>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群馬県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高崎市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1,338</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3699540"/>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山梨県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甲府市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1,043</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0565690"/>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静岡市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1,061</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0616547"/>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神奈川県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箱根町・</a:t>
                      </a:r>
                      <a:br>
                        <a:rPr lang="ja-JP" altLang="en-US" sz="500" b="0" i="0" u="none" strike="noStrike">
                          <a:solidFill>
                            <a:srgbClr val="000000"/>
                          </a:solidFill>
                          <a:effectLst/>
                          <a:latin typeface="ＭＳ 明朝" panose="02020609040205080304" pitchFamily="17" charset="-128"/>
                          <a:ea typeface="ＭＳ 明朝" panose="02020609040205080304" pitchFamily="17" charset="-128"/>
                        </a:rPr>
                      </a:b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小田原市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1,090</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7300109"/>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58</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茨城県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水戸市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1,174</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6414495"/>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59</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平成</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千葉市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1,068</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2110025"/>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令和元年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埼玉県</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さいたま市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1,036</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1132755"/>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令和３年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長　野　県</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長野市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１日～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2108693"/>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60</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令和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4</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59951" marR="59951"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東京都</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31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すべての人が子どもと子育てに関わりを持つ社会の実現をめざして</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9131987"/>
                  </a:ext>
                </a:extLst>
              </a:tr>
              <a:tr h="278356">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第</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61</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回</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令和</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5</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年</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dist"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横浜市</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月 </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26</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r>
                        <a:rPr lang="en-US" altLang="ja-JP" sz="500" b="0" i="0" u="none" strike="noStrike">
                          <a:solidFill>
                            <a:srgbClr val="000000"/>
                          </a:solidFill>
                          <a:effectLst/>
                          <a:latin typeface="ＭＳ 明朝" panose="02020609040205080304" pitchFamily="17" charset="-128"/>
                          <a:ea typeface="ＭＳ 明朝" panose="02020609040205080304" pitchFamily="17" charset="-128"/>
                        </a:rPr>
                        <a:t>27</a:t>
                      </a: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日</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500" b="0" i="0" u="none" strike="noStrike">
                          <a:solidFill>
                            <a:srgbClr val="000000"/>
                          </a:solidFill>
                          <a:effectLst/>
                          <a:latin typeface="ＭＳ 明朝" panose="02020609040205080304" pitchFamily="17" charset="-128"/>
                          <a:ea typeface="ＭＳ 明朝" panose="02020609040205080304" pitchFamily="17" charset="-128"/>
                        </a:rPr>
                        <a:t>　</a:t>
                      </a:r>
                    </a:p>
                  </a:txBody>
                  <a:tcPr marL="4996" marR="4996" marT="49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6500346"/>
                  </a:ext>
                </a:extLst>
              </a:tr>
            </a:tbl>
          </a:graphicData>
        </a:graphic>
      </p:graphicFrame>
      <p:sp>
        <p:nvSpPr>
          <p:cNvPr id="4" name="フッター プレースホルダー 3">
            <a:extLst>
              <a:ext uri="{FF2B5EF4-FFF2-40B4-BE49-F238E27FC236}">
                <a16:creationId xmlns:a16="http://schemas.microsoft.com/office/drawing/2014/main" id="{AB826B91-C135-A7AE-F3EE-89C959BEAE3E}"/>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33017773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BADFD094-5AF5-DA1B-F37D-A3C9BA9FADB3}"/>
              </a:ext>
            </a:extLst>
          </p:cNvPr>
          <p:cNvGraphicFramePr>
            <a:graphicFrameLocks noGrp="1"/>
          </p:cNvGraphicFramePr>
          <p:nvPr>
            <p:extLst>
              <p:ext uri="{D42A27DB-BD31-4B8C-83A1-F6EECF244321}">
                <p14:modId xmlns:p14="http://schemas.microsoft.com/office/powerpoint/2010/main" val="3008330369"/>
              </p:ext>
            </p:extLst>
          </p:nvPr>
        </p:nvGraphicFramePr>
        <p:xfrm>
          <a:off x="377171" y="1108544"/>
          <a:ext cx="6384240" cy="2073411"/>
        </p:xfrm>
        <a:graphic>
          <a:graphicData uri="http://schemas.openxmlformats.org/drawingml/2006/table">
            <a:tbl>
              <a:tblPr/>
              <a:tblGrid>
                <a:gridCol w="528351">
                  <a:extLst>
                    <a:ext uri="{9D8B030D-6E8A-4147-A177-3AD203B41FA5}">
                      <a16:colId xmlns:a16="http://schemas.microsoft.com/office/drawing/2014/main" val="877476974"/>
                    </a:ext>
                  </a:extLst>
                </a:gridCol>
                <a:gridCol w="748497">
                  <a:extLst>
                    <a:ext uri="{9D8B030D-6E8A-4147-A177-3AD203B41FA5}">
                      <a16:colId xmlns:a16="http://schemas.microsoft.com/office/drawing/2014/main" val="1579899952"/>
                    </a:ext>
                  </a:extLst>
                </a:gridCol>
                <a:gridCol w="528351">
                  <a:extLst>
                    <a:ext uri="{9D8B030D-6E8A-4147-A177-3AD203B41FA5}">
                      <a16:colId xmlns:a16="http://schemas.microsoft.com/office/drawing/2014/main" val="3793594165"/>
                    </a:ext>
                  </a:extLst>
                </a:gridCol>
                <a:gridCol w="748497">
                  <a:extLst>
                    <a:ext uri="{9D8B030D-6E8A-4147-A177-3AD203B41FA5}">
                      <a16:colId xmlns:a16="http://schemas.microsoft.com/office/drawing/2014/main" val="53926478"/>
                    </a:ext>
                  </a:extLst>
                </a:gridCol>
                <a:gridCol w="528351">
                  <a:extLst>
                    <a:ext uri="{9D8B030D-6E8A-4147-A177-3AD203B41FA5}">
                      <a16:colId xmlns:a16="http://schemas.microsoft.com/office/drawing/2014/main" val="4145700681"/>
                    </a:ext>
                  </a:extLst>
                </a:gridCol>
                <a:gridCol w="748497">
                  <a:extLst>
                    <a:ext uri="{9D8B030D-6E8A-4147-A177-3AD203B41FA5}">
                      <a16:colId xmlns:a16="http://schemas.microsoft.com/office/drawing/2014/main" val="2922330608"/>
                    </a:ext>
                  </a:extLst>
                </a:gridCol>
                <a:gridCol w="528351">
                  <a:extLst>
                    <a:ext uri="{9D8B030D-6E8A-4147-A177-3AD203B41FA5}">
                      <a16:colId xmlns:a16="http://schemas.microsoft.com/office/drawing/2014/main" val="2225924795"/>
                    </a:ext>
                  </a:extLst>
                </a:gridCol>
                <a:gridCol w="748497">
                  <a:extLst>
                    <a:ext uri="{9D8B030D-6E8A-4147-A177-3AD203B41FA5}">
                      <a16:colId xmlns:a16="http://schemas.microsoft.com/office/drawing/2014/main" val="2466018429"/>
                    </a:ext>
                  </a:extLst>
                </a:gridCol>
                <a:gridCol w="528351">
                  <a:extLst>
                    <a:ext uri="{9D8B030D-6E8A-4147-A177-3AD203B41FA5}">
                      <a16:colId xmlns:a16="http://schemas.microsoft.com/office/drawing/2014/main" val="2932966253"/>
                    </a:ext>
                  </a:extLst>
                </a:gridCol>
                <a:gridCol w="748497">
                  <a:extLst>
                    <a:ext uri="{9D8B030D-6E8A-4147-A177-3AD203B41FA5}">
                      <a16:colId xmlns:a16="http://schemas.microsoft.com/office/drawing/2014/main" val="2998845706"/>
                    </a:ext>
                  </a:extLst>
                </a:gridCol>
              </a:tblGrid>
              <a:tr h="491997">
                <a:tc gridSpan="10">
                  <a:txBody>
                    <a:bodyPr/>
                    <a:lstStyle/>
                    <a:p>
                      <a:pPr algn="ctr" fontAlgn="ctr"/>
                      <a:r>
                        <a:rPr lang="zh-CN" altLang="en-US" sz="1800" b="1" i="0" u="none" strike="noStrike">
                          <a:solidFill>
                            <a:srgbClr val="000000"/>
                          </a:solidFill>
                          <a:effectLst/>
                          <a:latin typeface="ＭＳ 明朝" panose="02020609040205080304" pitchFamily="17" charset="-128"/>
                          <a:ea typeface="ＭＳ 明朝" panose="02020609040205080304" pitchFamily="17" charset="-128"/>
                        </a:rPr>
                        <a:t>令和</a:t>
                      </a:r>
                      <a:r>
                        <a:rPr lang="en-US" altLang="zh-CN" sz="1800" b="1" i="0" u="none" strike="noStrike">
                          <a:solidFill>
                            <a:srgbClr val="000000"/>
                          </a:solidFill>
                          <a:effectLst/>
                          <a:latin typeface="ＭＳ 明朝" panose="02020609040205080304" pitchFamily="17" charset="-128"/>
                          <a:ea typeface="ＭＳ 明朝" panose="02020609040205080304" pitchFamily="17" charset="-128"/>
                        </a:rPr>
                        <a:t>5</a:t>
                      </a:r>
                      <a:r>
                        <a:rPr lang="zh-CN" altLang="en-US" sz="1800" b="1" i="0" u="none" strike="noStrike">
                          <a:solidFill>
                            <a:srgbClr val="000000"/>
                          </a:solidFill>
                          <a:effectLst/>
                          <a:latin typeface="ＭＳ 明朝" panose="02020609040205080304" pitchFamily="17" charset="-128"/>
                          <a:ea typeface="ＭＳ 明朝" panose="02020609040205080304" pitchFamily="17" charset="-128"/>
                        </a:rPr>
                        <a:t>年度以降　当番都県市一覧表</a:t>
                      </a:r>
                    </a:p>
                  </a:txBody>
                  <a:tcPr marL="8786" marR="8786" marT="8786"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76974275"/>
                  </a:ext>
                </a:extLst>
              </a:tr>
              <a:tr h="263569">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年度</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都県市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年度</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都県市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年度</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都県市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年度</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都県市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年度</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都県市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6775455"/>
                  </a:ext>
                </a:extLst>
              </a:tr>
              <a:tr h="263569">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5</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横浜市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10</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群馬県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15</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千葉県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20</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埼玉県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25</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茨城県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9851329"/>
                  </a:ext>
                </a:extLst>
              </a:tr>
              <a:tr h="263569">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6</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新潟県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11</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山梨県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16</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川崎市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21</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新潟県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26</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千葉県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970435"/>
                  </a:ext>
                </a:extLst>
              </a:tr>
              <a:tr h="263569">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7</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相模原市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12</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静岡県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17</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長野県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22</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相模原市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27</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川崎市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3673183"/>
                  </a:ext>
                </a:extLst>
              </a:tr>
              <a:tr h="263569">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8</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千葉市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13</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神奈川県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18</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東京都</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23</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千葉市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28</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長野県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6466893"/>
                  </a:ext>
                </a:extLst>
              </a:tr>
              <a:tr h="263569">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9</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栃木県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14</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茨城県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19</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横浜市</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24</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栃木県</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000" b="0" i="0" u="none" strike="noStrike">
                          <a:solidFill>
                            <a:srgbClr val="000000"/>
                          </a:solidFill>
                          <a:effectLst/>
                          <a:latin typeface="ＭＳ ゴシック" panose="020B0609070205080204" pitchFamily="49" charset="-128"/>
                          <a:ea typeface="ＭＳ ゴシック" panose="020B0609070205080204" pitchFamily="49" charset="-128"/>
                        </a:rPr>
                        <a:t>29</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ゴシック" panose="020B0609070205080204" pitchFamily="49" charset="-128"/>
                          <a:ea typeface="ＭＳ ゴシック" panose="020B0609070205080204" pitchFamily="49" charset="-128"/>
                        </a:rPr>
                        <a:t>東京都</a:t>
                      </a:r>
                    </a:p>
                  </a:txBody>
                  <a:tcPr marL="8786" marR="8786" marT="87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5746987"/>
                  </a:ext>
                </a:extLst>
              </a:tr>
            </a:tbl>
          </a:graphicData>
        </a:graphic>
      </p:graphicFrame>
      <p:sp>
        <p:nvSpPr>
          <p:cNvPr id="4" name="フッター プレースホルダー 3">
            <a:extLst>
              <a:ext uri="{FF2B5EF4-FFF2-40B4-BE49-F238E27FC236}">
                <a16:creationId xmlns:a16="http://schemas.microsoft.com/office/drawing/2014/main" id="{57EDF524-D623-516E-BFF5-1AF23159467E}"/>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4063196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1857271-17E8-A668-C554-CEECB7053458}"/>
              </a:ext>
            </a:extLst>
          </p:cNvPr>
          <p:cNvSpPr txBox="1"/>
          <p:nvPr/>
        </p:nvSpPr>
        <p:spPr>
          <a:xfrm>
            <a:off x="1184194" y="1513303"/>
            <a:ext cx="5079433" cy="415498"/>
          </a:xfrm>
          <a:prstGeom prst="rect">
            <a:avLst/>
          </a:prstGeom>
          <a:noFill/>
        </p:spPr>
        <p:txBody>
          <a:bodyPr wrap="square" lIns="91440" tIns="45720" rIns="91440" bIns="45720" rtlCol="0" anchor="t">
            <a:spAutoFit/>
          </a:bodyPr>
          <a:lstStyle/>
          <a:p>
            <a:r>
              <a:rPr kumimoji="1" lang="ja-JP" altLang="en-US" sz="2100">
                <a:ea typeface="游ゴシック"/>
              </a:rPr>
              <a:t>広告を入れてください</a:t>
            </a:r>
            <a:endParaRPr lang="en-US" altLang="ja-JP"/>
          </a:p>
        </p:txBody>
      </p:sp>
      <p:sp>
        <p:nvSpPr>
          <p:cNvPr id="4" name="フッター プレースホルダー 3">
            <a:extLst>
              <a:ext uri="{FF2B5EF4-FFF2-40B4-BE49-F238E27FC236}">
                <a16:creationId xmlns:a16="http://schemas.microsoft.com/office/drawing/2014/main" id="{652B3D57-8447-222D-52F4-F1C28D3B9353}"/>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1269574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テキスト, 手紙&#10;&#10;自動的に生成された説明">
            <a:extLst>
              <a:ext uri="{FF2B5EF4-FFF2-40B4-BE49-F238E27FC236}">
                <a16:creationId xmlns:a16="http://schemas.microsoft.com/office/drawing/2014/main" id="{FDC6110F-2FBA-0548-CC94-6E91D10050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462" y="379366"/>
            <a:ext cx="7296751" cy="10312447"/>
          </a:xfrm>
          <a:prstGeom prst="rect">
            <a:avLst/>
          </a:prstGeom>
        </p:spPr>
      </p:pic>
      <p:sp>
        <p:nvSpPr>
          <p:cNvPr id="4" name="フッター プレースホルダー 3">
            <a:extLst>
              <a:ext uri="{FF2B5EF4-FFF2-40B4-BE49-F238E27FC236}">
                <a16:creationId xmlns:a16="http://schemas.microsoft.com/office/drawing/2014/main" id="{8A8801D3-5C01-A168-0FC2-424B7EE8D91F}"/>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3483198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ダイアグラム&#10;&#10;自動的に生成された説明">
            <a:extLst>
              <a:ext uri="{FF2B5EF4-FFF2-40B4-BE49-F238E27FC236}">
                <a16:creationId xmlns:a16="http://schemas.microsoft.com/office/drawing/2014/main" id="{7618975F-DECB-89F5-D488-8CDAAF0117D6}"/>
              </a:ext>
            </a:extLst>
          </p:cNvPr>
          <p:cNvPicPr>
            <a:picLocks noChangeAspect="1"/>
          </p:cNvPicPr>
          <p:nvPr/>
        </p:nvPicPr>
        <p:blipFill rotWithShape="1">
          <a:blip r:embed="rId2">
            <a:extLst>
              <a:ext uri="{28A0092B-C50C-407E-A947-70E740481C1C}">
                <a14:useLocalDpi xmlns:a14="http://schemas.microsoft.com/office/drawing/2010/main" val="0"/>
              </a:ext>
            </a:extLst>
          </a:blip>
          <a:srcRect l="8156" t="4476" r="4152" b="4499"/>
          <a:stretch/>
        </p:blipFill>
        <p:spPr>
          <a:xfrm>
            <a:off x="251749" y="231820"/>
            <a:ext cx="7071150" cy="10045521"/>
          </a:xfrm>
          <a:prstGeom prst="rect">
            <a:avLst/>
          </a:prstGeom>
        </p:spPr>
      </p:pic>
      <p:sp>
        <p:nvSpPr>
          <p:cNvPr id="3" name="フッター プレースホルダー 2">
            <a:extLst>
              <a:ext uri="{FF2B5EF4-FFF2-40B4-BE49-F238E27FC236}">
                <a16:creationId xmlns:a16="http://schemas.microsoft.com/office/drawing/2014/main" id="{EB08079F-2F59-AD5F-A8D3-CF3B76FFCA4B}"/>
              </a:ext>
            </a:extLst>
          </p:cNvPr>
          <p:cNvSpPr>
            <a:spLocks noGrp="1"/>
          </p:cNvSpPr>
          <p:nvPr>
            <p:ph type="ftr" sz="quarter" idx="11"/>
          </p:nvPr>
        </p:nvSpPr>
        <p:spPr/>
        <p:txBody>
          <a:bodyPr/>
          <a:lstStyle/>
          <a:p>
            <a:r>
              <a:rPr kumimoji="1" lang="en-US" altLang="ja-JP" dirty="0"/>
              <a:t>-5-</a:t>
            </a:r>
            <a:endParaRPr kumimoji="1" lang="ja-JP" altLang="en-US" dirty="0"/>
          </a:p>
        </p:txBody>
      </p:sp>
    </p:spTree>
    <p:extLst>
      <p:ext uri="{BB962C8B-B14F-4D97-AF65-F5344CB8AC3E}">
        <p14:creationId xmlns:p14="http://schemas.microsoft.com/office/powerpoint/2010/main" val="28002050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文字の書かれた紙&#10;&#10;中程度の精度で自動的に生成された説明">
            <a:extLst>
              <a:ext uri="{FF2B5EF4-FFF2-40B4-BE49-F238E27FC236}">
                <a16:creationId xmlns:a16="http://schemas.microsoft.com/office/drawing/2014/main" id="{D845B752-363F-99B5-D321-45248CDF5C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44" y="-129788"/>
            <a:ext cx="7815228" cy="11051886"/>
          </a:xfrm>
          <a:prstGeom prst="rect">
            <a:avLst/>
          </a:prstGeom>
        </p:spPr>
      </p:pic>
      <p:sp>
        <p:nvSpPr>
          <p:cNvPr id="4" name="フッター プレースホルダー 3">
            <a:extLst>
              <a:ext uri="{FF2B5EF4-FFF2-40B4-BE49-F238E27FC236}">
                <a16:creationId xmlns:a16="http://schemas.microsoft.com/office/drawing/2014/main" id="{8B4FF09B-66C2-BAA0-F4E1-9DC6970A53BC}"/>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6307410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a:extLst>
              <a:ext uri="{FF2B5EF4-FFF2-40B4-BE49-F238E27FC236}">
                <a16:creationId xmlns:a16="http://schemas.microsoft.com/office/drawing/2014/main" id="{6F9DD76B-6533-58F5-41FB-0B2A114B17F7}"/>
              </a:ext>
            </a:extLst>
          </p:cNvPr>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958108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30734CC-CBB3-020F-DF1F-B94B17DC2E76}"/>
              </a:ext>
            </a:extLst>
          </p:cNvPr>
          <p:cNvSpPr txBox="1"/>
          <p:nvPr/>
        </p:nvSpPr>
        <p:spPr>
          <a:xfrm>
            <a:off x="504968" y="212844"/>
            <a:ext cx="6892120" cy="8165312"/>
          </a:xfrm>
          <a:prstGeom prst="rect">
            <a:avLst/>
          </a:prstGeom>
          <a:noFill/>
        </p:spPr>
        <p:txBody>
          <a:bodyPr wrap="square" rtlCol="0">
            <a:spAutoFit/>
          </a:bodyPr>
          <a:lstStyle/>
          <a:p>
            <a:r>
              <a:rPr kumimoji="1" lang="ja-JP" altLang="en-US" sz="2115" dirty="0">
                <a:latin typeface="HG丸ｺﾞｼｯｸM-PRO" panose="020F0600000000000000" pitchFamily="50" charset="-128"/>
                <a:ea typeface="HG丸ｺﾞｼｯｸM-PRO" panose="020F0600000000000000" pitchFamily="50" charset="-128"/>
              </a:rPr>
              <a:t>目次</a:t>
            </a:r>
            <a:endParaRPr kumimoji="1" lang="en-US" altLang="ja-JP" sz="2115" dirty="0">
              <a:latin typeface="HG丸ｺﾞｼｯｸM-PRO" panose="020F0600000000000000" pitchFamily="50" charset="-128"/>
              <a:ea typeface="HG丸ｺﾞｼｯｸM-PRO" panose="020F0600000000000000" pitchFamily="50" charset="-128"/>
            </a:endParaRPr>
          </a:p>
          <a:p>
            <a:endParaRPr kumimoji="1" lang="en-US" altLang="ja-JP" sz="2115"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大会日程・・・</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大会運営委員名簿・・・</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第</a:t>
            </a:r>
            <a:r>
              <a:rPr kumimoji="1" lang="en-US" altLang="ja-JP" sz="1600" dirty="0">
                <a:latin typeface="HG丸ｺﾞｼｯｸM-PRO" panose="020F0600000000000000" pitchFamily="50" charset="-128"/>
                <a:ea typeface="HG丸ｺﾞｼｯｸM-PRO" panose="020F0600000000000000" pitchFamily="50" charset="-128"/>
              </a:rPr>
              <a:t>63</a:t>
            </a:r>
            <a:r>
              <a:rPr kumimoji="1" lang="ja-JP" altLang="en-US" sz="1600" dirty="0">
                <a:latin typeface="HG丸ｺﾞｼｯｸM-PRO" panose="020F0600000000000000" pitchFamily="50" charset="-128"/>
                <a:ea typeface="HG丸ｺﾞｼｯｸM-PRO" panose="020F0600000000000000" pitchFamily="50" charset="-128"/>
              </a:rPr>
              <a:t>回関東ブロック保育研究大会事業報告・・・</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第</a:t>
            </a:r>
            <a:r>
              <a:rPr kumimoji="1" lang="en-US" altLang="ja-JP" sz="1600" dirty="0">
                <a:latin typeface="HG丸ｺﾞｼｯｸM-PRO" panose="020F0600000000000000" pitchFamily="50" charset="-128"/>
                <a:ea typeface="HG丸ｺﾞｼｯｸM-PRO" panose="020F0600000000000000" pitchFamily="50" charset="-128"/>
              </a:rPr>
              <a:t>62</a:t>
            </a:r>
            <a:r>
              <a:rPr kumimoji="1" lang="ja-JP" altLang="en-US" sz="1600" dirty="0">
                <a:latin typeface="HG丸ｺﾞｼｯｸM-PRO" panose="020F0600000000000000" pitchFamily="50" charset="-128"/>
                <a:ea typeface="HG丸ｺﾞｼｯｸM-PRO" panose="020F0600000000000000" pitchFamily="50" charset="-128"/>
              </a:rPr>
              <a:t>回関東ブロック保育研究大会決算・・・</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花のおさなごプロフィール・・・</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オープニングアトラクションプロフィール・・・</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基調講演プロフィール・・・</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記念講演プロフィール・・・</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分科会一覧・・・</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会場案内図・・・</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開催要綱</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関東ブロック保育研究大会開催記録</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令和５年度以降当番都県市一覧表</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1600" dirty="0">
              <a:latin typeface="HG丸ｺﾞｼｯｸM-PRO" panose="020F0600000000000000" pitchFamily="50" charset="-128"/>
              <a:ea typeface="HG丸ｺﾞｼｯｸM-PRO" panose="020F0600000000000000" pitchFamily="50" charset="-128"/>
            </a:endParaRPr>
          </a:p>
          <a:p>
            <a:r>
              <a:rPr kumimoji="1" lang="ja-JP" altLang="en-US" sz="1600" dirty="0">
                <a:latin typeface="HG丸ｺﾞｼｯｸM-PRO" panose="020F0600000000000000" pitchFamily="50" charset="-128"/>
                <a:ea typeface="HG丸ｺﾞｼｯｸM-PRO" panose="020F0600000000000000" pitchFamily="50" charset="-128"/>
              </a:rPr>
              <a:t>全国保育士会倫理綱領</a:t>
            </a:r>
            <a:endParaRPr kumimoji="1" lang="en-US" altLang="ja-JP" sz="1600" dirty="0">
              <a:latin typeface="HG丸ｺﾞｼｯｸM-PRO" panose="020F0600000000000000" pitchFamily="50" charset="-128"/>
              <a:ea typeface="HG丸ｺﾞｼｯｸM-PRO" panose="020F0600000000000000" pitchFamily="50" charset="-128"/>
            </a:endParaRPr>
          </a:p>
          <a:p>
            <a:endParaRPr kumimoji="1" lang="en-US" altLang="ja-JP" sz="2115" dirty="0">
              <a:latin typeface="HG丸ｺﾞｼｯｸM-PRO" panose="020F0600000000000000" pitchFamily="50" charset="-128"/>
              <a:ea typeface="HG丸ｺﾞｼｯｸM-PRO" panose="020F0600000000000000" pitchFamily="50" charset="-128"/>
            </a:endParaRPr>
          </a:p>
          <a:p>
            <a:endParaRPr kumimoji="1" lang="en-US" altLang="ja-JP" sz="2115" dirty="0">
              <a:latin typeface="HG丸ｺﾞｼｯｸM-PRO" panose="020F0600000000000000" pitchFamily="50" charset="-128"/>
              <a:ea typeface="HG丸ｺﾞｼｯｸM-PRO" panose="020F0600000000000000" pitchFamily="50" charset="-128"/>
            </a:endParaRPr>
          </a:p>
        </p:txBody>
      </p:sp>
      <p:sp>
        <p:nvSpPr>
          <p:cNvPr id="4" name="フッター プレースホルダー 3">
            <a:extLst>
              <a:ext uri="{FF2B5EF4-FFF2-40B4-BE49-F238E27FC236}">
                <a16:creationId xmlns:a16="http://schemas.microsoft.com/office/drawing/2014/main" id="{24701997-F2AA-58B7-4A67-38D96283D16A}"/>
              </a:ext>
            </a:extLst>
          </p:cNvPr>
          <p:cNvSpPr>
            <a:spLocks noGrp="1"/>
          </p:cNvSpPr>
          <p:nvPr>
            <p:ph type="ftr" sz="quarter" idx="11"/>
          </p:nvPr>
        </p:nvSpPr>
        <p:spPr/>
        <p:txBody>
          <a:bodyPr/>
          <a:lstStyle/>
          <a:p>
            <a:r>
              <a:rPr kumimoji="1" lang="en-US" altLang="ja-JP" dirty="0"/>
              <a:t>-6-</a:t>
            </a:r>
            <a:endParaRPr kumimoji="1" lang="ja-JP" altLang="en-US" dirty="0"/>
          </a:p>
        </p:txBody>
      </p:sp>
    </p:spTree>
    <p:extLst>
      <p:ext uri="{BB962C8B-B14F-4D97-AF65-F5344CB8AC3E}">
        <p14:creationId xmlns:p14="http://schemas.microsoft.com/office/powerpoint/2010/main" val="357500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15ADB4-17EC-BC52-D658-2E7DE647F7DC}"/>
              </a:ext>
            </a:extLst>
          </p:cNvPr>
          <p:cNvSpPr txBox="1"/>
          <p:nvPr/>
        </p:nvSpPr>
        <p:spPr>
          <a:xfrm>
            <a:off x="713748" y="414967"/>
            <a:ext cx="647296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1200" b="1">
                <a:latin typeface="HG丸ｺﾞｼｯｸM-PRO"/>
                <a:ea typeface="HG丸ｺﾞｼｯｸM-PRO"/>
              </a:rPr>
              <a:t>第６３回関東ブロック保育研究大会　日程</a:t>
            </a:r>
            <a:r>
              <a:rPr lang="en-US" sz="1200">
                <a:latin typeface="ＭＳ 明朝"/>
                <a:ea typeface="ＭＳ 明朝"/>
              </a:rPr>
              <a:t>​</a:t>
            </a:r>
          </a:p>
          <a:p>
            <a:pPr algn="just"/>
            <a:endParaRPr lang="en-US" sz="1200">
              <a:latin typeface="HG丸ｺﾞｼｯｸM-PRO"/>
              <a:ea typeface="HG丸ｺﾞｼｯｸM-PRO"/>
            </a:endParaRPr>
          </a:p>
          <a:p>
            <a:pPr algn="just"/>
            <a:r>
              <a:rPr lang="en-US" sz="1200" b="1">
                <a:latin typeface="HG丸ｺﾞｼｯｸM-PRO"/>
                <a:ea typeface="HG丸ｺﾞｼｯｸM-PRO"/>
              </a:rPr>
              <a:t>【</a:t>
            </a:r>
            <a:r>
              <a:rPr lang="ja-JP" altLang="en-US" sz="1200" b="1">
                <a:latin typeface="HG丸ｺﾞｼｯｸM-PRO"/>
                <a:ea typeface="HG丸ｺﾞｼｯｸM-PRO"/>
              </a:rPr>
              <a:t>一日目</a:t>
            </a:r>
            <a:r>
              <a:rPr lang="en-US" sz="1200" b="1">
                <a:latin typeface="HG丸ｺﾞｼｯｸM-PRO"/>
                <a:ea typeface="HG丸ｺﾞｼｯｸM-PRO"/>
              </a:rPr>
              <a:t>】</a:t>
            </a:r>
            <a:r>
              <a:rPr lang="ja-JP" altLang="en-US" sz="1200" b="1">
                <a:latin typeface="HG丸ｺﾞｼｯｸM-PRO"/>
                <a:ea typeface="HG丸ｺﾞｼｯｸM-PRO"/>
              </a:rPr>
              <a:t>　７月２６日（水）　会場：パシフィコ横浜　国立大ホール</a:t>
            </a:r>
            <a:r>
              <a:rPr lang="en-US" sz="1200">
                <a:latin typeface="ＭＳ 明朝"/>
                <a:ea typeface="ＭＳ 明朝"/>
              </a:rPr>
              <a:t>​</a:t>
            </a:r>
          </a:p>
          <a:p>
            <a:pPr algn="just"/>
            <a:r>
              <a:rPr lang="en-US" sz="1200" b="1">
                <a:latin typeface="HG丸ｺﾞｼｯｸM-PRO"/>
                <a:ea typeface="HG丸ｺﾞｼｯｸM-PRO"/>
              </a:rPr>
              <a:t>【</a:t>
            </a:r>
            <a:r>
              <a:rPr lang="ja-JP" altLang="en-US" sz="1200" b="1">
                <a:latin typeface="HG丸ｺﾞｼｯｸM-PRO"/>
                <a:ea typeface="HG丸ｺﾞｼｯｸM-PRO"/>
              </a:rPr>
              <a:t>二日目</a:t>
            </a:r>
            <a:r>
              <a:rPr lang="en-US" sz="1200" b="1">
                <a:latin typeface="HG丸ｺﾞｼｯｸM-PRO"/>
                <a:ea typeface="HG丸ｺﾞｼｯｸM-PRO"/>
              </a:rPr>
              <a:t>】</a:t>
            </a:r>
            <a:r>
              <a:rPr lang="ja-JP" altLang="en-US" sz="1200" b="1">
                <a:latin typeface="HG丸ｺﾞｼｯｸM-PRO"/>
                <a:ea typeface="HG丸ｺﾞｼｯｸM-PRO"/>
              </a:rPr>
              <a:t>　　　２７日（木）　会場：パシフィコ横浜　アネックス・ノース</a:t>
            </a:r>
            <a:r>
              <a:rPr lang="en-US" sz="1200">
                <a:latin typeface="ＭＳ 明朝"/>
                <a:ea typeface="ＭＳ 明朝"/>
              </a:rPr>
              <a:t>​</a:t>
            </a:r>
          </a:p>
        </p:txBody>
      </p:sp>
      <p:sp>
        <p:nvSpPr>
          <p:cNvPr id="6" name="TextBox 5">
            <a:extLst>
              <a:ext uri="{FF2B5EF4-FFF2-40B4-BE49-F238E27FC236}">
                <a16:creationId xmlns:a16="http://schemas.microsoft.com/office/drawing/2014/main" id="{27089FB1-9E82-56E0-F674-CF8FDCA610E0}"/>
              </a:ext>
            </a:extLst>
          </p:cNvPr>
          <p:cNvSpPr txBox="1"/>
          <p:nvPr/>
        </p:nvSpPr>
        <p:spPr>
          <a:xfrm>
            <a:off x="-375116" y="1348234"/>
            <a:ext cx="8295581" cy="87325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graphicFrame>
        <p:nvGraphicFramePr>
          <p:cNvPr id="7" name="Table 6">
            <a:extLst>
              <a:ext uri="{FF2B5EF4-FFF2-40B4-BE49-F238E27FC236}">
                <a16:creationId xmlns:a16="http://schemas.microsoft.com/office/drawing/2014/main" id="{DD7F1D6F-EA8B-A498-3B75-88CDAB44BD40}"/>
              </a:ext>
            </a:extLst>
          </p:cNvPr>
          <p:cNvGraphicFramePr>
            <a:graphicFrameLocks noGrp="1"/>
          </p:cNvGraphicFramePr>
          <p:nvPr>
            <p:extLst>
              <p:ext uri="{D42A27DB-BD31-4B8C-83A1-F6EECF244321}">
                <p14:modId xmlns:p14="http://schemas.microsoft.com/office/powerpoint/2010/main" val="2419407438"/>
              </p:ext>
            </p:extLst>
          </p:nvPr>
        </p:nvGraphicFramePr>
        <p:xfrm>
          <a:off x="330579" y="1418035"/>
          <a:ext cx="6943373" cy="8565577"/>
        </p:xfrm>
        <a:graphic>
          <a:graphicData uri="http://schemas.openxmlformats.org/drawingml/2006/table">
            <a:tbl>
              <a:tblPr firstRow="1" firstCol="1" bandRow="1">
                <a:tableStyleId>{5940675A-B579-460E-94D1-54222C63F5DA}</a:tableStyleId>
              </a:tblPr>
              <a:tblGrid>
                <a:gridCol w="293142">
                  <a:extLst>
                    <a:ext uri="{9D8B030D-6E8A-4147-A177-3AD203B41FA5}">
                      <a16:colId xmlns:a16="http://schemas.microsoft.com/office/drawing/2014/main" val="834401288"/>
                    </a:ext>
                  </a:extLst>
                </a:gridCol>
                <a:gridCol w="966287">
                  <a:extLst>
                    <a:ext uri="{9D8B030D-6E8A-4147-A177-3AD203B41FA5}">
                      <a16:colId xmlns:a16="http://schemas.microsoft.com/office/drawing/2014/main" val="237328889"/>
                    </a:ext>
                  </a:extLst>
                </a:gridCol>
                <a:gridCol w="5683944">
                  <a:extLst>
                    <a:ext uri="{9D8B030D-6E8A-4147-A177-3AD203B41FA5}">
                      <a16:colId xmlns:a16="http://schemas.microsoft.com/office/drawing/2014/main" val="3721460608"/>
                    </a:ext>
                  </a:extLst>
                </a:gridCol>
              </a:tblGrid>
              <a:tr h="280838">
                <a:tc rowSpan="9">
                  <a:txBody>
                    <a:bodyPr/>
                    <a:lstStyle/>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lvl="0" algn="r">
                        <a:buNone/>
                      </a:pPr>
                      <a:endParaRPr lang="ja-JP" altLang="en-US" sz="1200">
                        <a:effectLst/>
                      </a:endParaRPr>
                    </a:p>
                    <a:p>
                      <a:pPr lvl="0" algn="r">
                        <a:buNone/>
                      </a:pPr>
                      <a:endParaRPr lang="ja-JP" altLang="en-US" sz="1200">
                        <a:effectLst/>
                      </a:endParaRPr>
                    </a:p>
                    <a:p>
                      <a:pPr lvl="0" algn="r">
                        <a:buNone/>
                      </a:pPr>
                      <a:endParaRPr lang="ja-JP" altLang="en-US" sz="1200">
                        <a:effectLst/>
                      </a:endParaRPr>
                    </a:p>
                    <a:p>
                      <a:pPr lvl="0" algn="r">
                        <a:buNone/>
                      </a:pPr>
                      <a:endParaRPr lang="ja-JP" altLang="en-US" sz="1200">
                        <a:effectLst/>
                      </a:endParaRPr>
                    </a:p>
                    <a:p>
                      <a:pPr lvl="0" algn="r">
                        <a:buNone/>
                      </a:pPr>
                      <a:endParaRPr lang="ja-JP" altLang="en-US" sz="1200">
                        <a:effectLst/>
                      </a:endParaRPr>
                    </a:p>
                    <a:p>
                      <a:pPr algn="r" fontAlgn="base"/>
                      <a:endParaRPr lang="ja-JP" altLang="en-US" sz="1200">
                        <a:effectLst/>
                      </a:endParaRPr>
                    </a:p>
                    <a:p>
                      <a:pPr algn="r" fontAlgn="base"/>
                      <a:r>
                        <a:rPr lang="ja-JP" altLang="en-US" sz="1200">
                          <a:effectLst/>
                        </a:rPr>
                        <a:t>１日目</a:t>
                      </a: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p>
                      <a:pPr algn="r" fontAlgn="base"/>
                      <a:endParaRPr lang="ja-JP" altLang="en-US" sz="1200">
                        <a:effectLst/>
                      </a:endParaRPr>
                    </a:p>
                  </a:txBody>
                  <a:tcPr marL="68580" marR="68580" marT="0" marB="0">
                    <a:solidFill>
                      <a:schemeClr val="accent1"/>
                    </a:solidFill>
                  </a:tcPr>
                </a:tc>
                <a:tc>
                  <a:txBody>
                    <a:bodyPr/>
                    <a:lstStyle/>
                    <a:p>
                      <a:pPr marR="342900" algn="ctr" fontAlgn="base"/>
                      <a:r>
                        <a:rPr lang="ja-JP" altLang="en-US" sz="1100">
                          <a:effectLst/>
                        </a:rPr>
                        <a:t>時間</a:t>
                      </a:r>
                    </a:p>
                  </a:txBody>
                  <a:tcPr marL="68580" marR="68580" marT="0" marB="0" anchor="ctr">
                    <a:solidFill>
                      <a:schemeClr val="accent3">
                        <a:lumMod val="20000"/>
                        <a:lumOff val="80000"/>
                      </a:schemeClr>
                    </a:solidFill>
                  </a:tcPr>
                </a:tc>
                <a:tc>
                  <a:txBody>
                    <a:bodyPr/>
                    <a:lstStyle/>
                    <a:p>
                      <a:pPr algn="r" fontAlgn="base"/>
                      <a:endParaRPr lang="en-US" sz="1100">
                        <a:effectLst/>
                      </a:endParaRPr>
                    </a:p>
                  </a:txBody>
                  <a:tcPr marL="68580" marR="68580" marT="0" marB="0"/>
                </a:tc>
                <a:extLst>
                  <a:ext uri="{0D108BD9-81ED-4DB2-BD59-A6C34878D82A}">
                    <a16:rowId xmlns:a16="http://schemas.microsoft.com/office/drawing/2014/main" val="1399916504"/>
                  </a:ext>
                </a:extLst>
              </a:tr>
              <a:tr h="459554">
                <a:tc vMerge="1">
                  <a:txBody>
                    <a:bodyPr/>
                    <a:lstStyle/>
                    <a:p>
                      <a:endParaRPr lang="en-US"/>
                    </a:p>
                  </a:txBody>
                  <a:tcPr marL="0" marR="0" marT="0" marB="0" horzOverflow="overflow"/>
                </a:tc>
                <a:tc>
                  <a:txBody>
                    <a:bodyPr/>
                    <a:lstStyle/>
                    <a:p>
                      <a:pPr marR="114300" fontAlgn="base"/>
                      <a:endParaRPr lang="en-US" sz="1100">
                        <a:effectLst/>
                        <a:latin typeface="HG丸ｺﾞｼｯｸM-PRO"/>
                      </a:endParaRPr>
                    </a:p>
                    <a:p>
                      <a:pPr marR="114300" lvl="0">
                        <a:buNone/>
                      </a:pPr>
                      <a:r>
                        <a:rPr lang="en-US" sz="1100">
                          <a:effectLst/>
                          <a:latin typeface="HG丸ｺﾞｼｯｸM-PRO"/>
                        </a:rPr>
                        <a:t>１１：３０</a:t>
                      </a:r>
                    </a:p>
                  </a:txBody>
                  <a:tcPr marL="68580" marR="68580" marT="0" marB="0"/>
                </a:tc>
                <a:tc>
                  <a:txBody>
                    <a:bodyPr/>
                    <a:lstStyle/>
                    <a:p>
                      <a:pPr fontAlgn="base"/>
                      <a:endParaRPr lang="ja-JP" altLang="en-US" sz="1050">
                        <a:effectLst/>
                        <a:latin typeface="HG丸ｺﾞｼｯｸM-PRO"/>
                        <a:ea typeface="HG丸ｺﾞｼｯｸM-PRO"/>
                      </a:endParaRPr>
                    </a:p>
                    <a:p>
                      <a:pPr lvl="0">
                        <a:buNone/>
                      </a:pPr>
                      <a:r>
                        <a:rPr lang="ja-JP" altLang="en-US" sz="1050">
                          <a:effectLst/>
                          <a:latin typeface="HG丸ｺﾞｼｯｸM-PRO"/>
                          <a:ea typeface="HG丸ｺﾞｼｯｸM-PRO"/>
                        </a:rPr>
                        <a:t>開場・受付開始　　　　　　　　　　　　　　　　　　　　　　　　　　　　　　</a:t>
                      </a:r>
                    </a:p>
                  </a:txBody>
                  <a:tcPr marL="68580" marR="68580" marT="0" marB="0"/>
                </a:tc>
                <a:extLst>
                  <a:ext uri="{0D108BD9-81ED-4DB2-BD59-A6C34878D82A}">
                    <a16:rowId xmlns:a16="http://schemas.microsoft.com/office/drawing/2014/main" val="3230855133"/>
                  </a:ext>
                </a:extLst>
              </a:tr>
              <a:tr h="408493">
                <a:tc vMerge="1">
                  <a:txBody>
                    <a:bodyPr/>
                    <a:lstStyle/>
                    <a:p>
                      <a:endParaRPr lang="en-US"/>
                    </a:p>
                  </a:txBody>
                  <a:tcPr marL="0" marR="0" marT="0" marB="0" horzOverflow="overflow"/>
                </a:tc>
                <a:tc>
                  <a:txBody>
                    <a:bodyPr/>
                    <a:lstStyle/>
                    <a:p>
                      <a:pPr marR="114300" fontAlgn="base"/>
                      <a:endParaRPr lang="en-US" sz="1100">
                        <a:effectLst/>
                        <a:latin typeface="HG丸ｺﾞｼｯｸM-PRO"/>
                      </a:endParaRPr>
                    </a:p>
                    <a:p>
                      <a:pPr marR="114300" lvl="0">
                        <a:buNone/>
                      </a:pPr>
                      <a:r>
                        <a:rPr lang="en-US" sz="1100">
                          <a:effectLst/>
                          <a:latin typeface="HG丸ｺﾞｼｯｸM-PRO"/>
                        </a:rPr>
                        <a:t>１２：１０</a:t>
                      </a:r>
                    </a:p>
                  </a:txBody>
                  <a:tcPr marL="68580" marR="68580" marT="0" marB="0"/>
                </a:tc>
                <a:tc>
                  <a:txBody>
                    <a:bodyPr/>
                    <a:lstStyle/>
                    <a:p>
                      <a:pPr marR="685800" fontAlgn="base" latinLnBrk="1"/>
                      <a:endParaRPr lang="ja-JP" altLang="en-US" sz="1050">
                        <a:effectLst/>
                        <a:latin typeface="HG丸ｺﾞｼｯｸM-PRO"/>
                        <a:ea typeface="HG丸ｺﾞｼｯｸM-PRO"/>
                      </a:endParaRPr>
                    </a:p>
                    <a:p>
                      <a:pPr marR="685800" lvl="0">
                        <a:buNone/>
                      </a:pPr>
                      <a:r>
                        <a:rPr lang="ja-JP" altLang="en-US" sz="1050">
                          <a:effectLst/>
                          <a:latin typeface="HG丸ｺﾞｼｯｸM-PRO"/>
                          <a:ea typeface="HG丸ｺﾞｼｯｸM-PRO"/>
                        </a:rPr>
                        <a:t>オープニングアトラクション　中華龍舞　　　　　　　　　　　横濱中華幼保園</a:t>
                      </a:r>
                    </a:p>
                  </a:txBody>
                  <a:tcPr marL="68580" marR="68580" marT="0" marB="0">
                    <a:noFill/>
                  </a:tcPr>
                </a:tc>
                <a:extLst>
                  <a:ext uri="{0D108BD9-81ED-4DB2-BD59-A6C34878D82A}">
                    <a16:rowId xmlns:a16="http://schemas.microsoft.com/office/drawing/2014/main" val="3599739706"/>
                  </a:ext>
                </a:extLst>
              </a:tr>
              <a:tr h="4225349">
                <a:tc vMerge="1">
                  <a:txBody>
                    <a:bodyPr/>
                    <a:lstStyle/>
                    <a:p>
                      <a:endParaRPr lang="en-US"/>
                    </a:p>
                  </a:txBody>
                  <a:tcPr marL="0" marR="0" marT="0" marB="0" horzOverflow="overflow"/>
                </a:tc>
                <a:tc>
                  <a:txBody>
                    <a:bodyPr/>
                    <a:lstStyle/>
                    <a:p>
                      <a:pPr algn="just" fontAlgn="base"/>
                      <a:endParaRPr lang="en-US" sz="1100">
                        <a:effectLst/>
                        <a:latin typeface="HG丸ｺﾞｼｯｸM-PRO"/>
                      </a:endParaRPr>
                    </a:p>
                    <a:p>
                      <a:pPr lvl="0" algn="just">
                        <a:buNone/>
                      </a:pPr>
                      <a:r>
                        <a:rPr lang="en-US" sz="1100">
                          <a:effectLst/>
                          <a:latin typeface="HG丸ｺﾞｼｯｸM-PRO"/>
                        </a:rPr>
                        <a:t>１２：５０</a:t>
                      </a:r>
                    </a:p>
                  </a:txBody>
                  <a:tcPr marL="68580" marR="68580" marT="0" marB="0"/>
                </a:tc>
                <a:tc>
                  <a:txBody>
                    <a:bodyPr/>
                    <a:lstStyle/>
                    <a:p>
                      <a:pPr marR="294640" lvl="0" algn="just">
                        <a:buNone/>
                      </a:pPr>
                      <a:r>
                        <a:rPr lang="ja-JP" sz="1050" u="none" strike="noStrike" noProof="0" dirty="0">
                          <a:effectLst/>
                          <a:latin typeface="HG丸ｺﾞｼｯｸM-PRO"/>
                          <a:ea typeface="HG丸ｺﾞｼｯｸM-PRO"/>
                        </a:rPr>
                        <a:t>開会式　</a:t>
                      </a:r>
                      <a:r>
                        <a:rPr lang="ja-JP" altLang="en-US" sz="1050" dirty="0">
                          <a:effectLst/>
                          <a:latin typeface="HG丸ｺﾞｼｯｸM-PRO"/>
                          <a:ea typeface="HG丸ｺﾞｼｯｸM-PRO"/>
                        </a:rPr>
                        <a:t>　　　　　　　　　　　　　　　　      </a:t>
                      </a:r>
                      <a:endParaRPr lang="en-US" altLang="ja-JP" sz="1050" dirty="0">
                        <a:latin typeface="HG丸ｺﾞｼｯｸM-PRO"/>
                        <a:ea typeface="HG丸ｺﾞｼｯｸM-PRO"/>
                      </a:endParaRPr>
                    </a:p>
                    <a:p>
                      <a:pPr marR="294640" lvl="0" algn="just">
                        <a:buNone/>
                      </a:pPr>
                      <a:r>
                        <a:rPr lang="ja-JP" altLang="en-US" sz="1050" dirty="0">
                          <a:effectLst/>
                          <a:latin typeface="HG丸ｺﾞｼｯｸM-PRO"/>
                          <a:ea typeface="HG丸ｺﾞｼｯｸM-PRO"/>
                        </a:rPr>
                        <a:t>　                                                                       　　　司会　きたおか　まお</a:t>
                      </a:r>
                    </a:p>
                    <a:p>
                      <a:pPr marR="328930" indent="0" algn="just" fontAlgn="base"/>
                      <a:r>
                        <a:rPr lang="ja-JP" altLang="en-US" sz="1050" dirty="0">
                          <a:effectLst/>
                          <a:latin typeface="HG丸ｺﾞｼｯｸM-PRO"/>
                          <a:ea typeface="HG丸ｺﾞｼｯｸM-PRO"/>
                        </a:rPr>
                        <a:t>　歓迎のことば　　</a:t>
                      </a:r>
                      <a:endParaRPr lang="ja-JP" sz="1050" dirty="0">
                        <a:latin typeface="HG丸ｺﾞｼｯｸM-PRO"/>
                        <a:ea typeface="HG丸ｺﾞｼｯｸM-PRO"/>
                      </a:endParaRPr>
                    </a:p>
                    <a:p>
                      <a:pPr marR="328930" lvl="0" indent="0" algn="just">
                        <a:buNone/>
                      </a:pPr>
                      <a:r>
                        <a:rPr lang="ja-JP" altLang="en-US" sz="1050" dirty="0">
                          <a:effectLst/>
                          <a:latin typeface="HG丸ｺﾞｼｯｸM-PRO"/>
                          <a:ea typeface="HG丸ｺﾞｼｯｸM-PRO"/>
                        </a:rPr>
                        <a:t>　　　　　　　　横浜市社会福祉協議会保育福祉部会　部会長　　　　佐野　健一</a:t>
                      </a:r>
                      <a:endParaRPr lang="ja-JP" sz="1050" dirty="0">
                        <a:latin typeface="HG丸ｺﾞｼｯｸM-PRO"/>
                        <a:ea typeface="HG丸ｺﾞｼｯｸM-PRO"/>
                      </a:endParaRPr>
                    </a:p>
                    <a:p>
                      <a:pPr marR="204470" algn="just" fontAlgn="base" latinLnBrk="1"/>
                      <a:r>
                        <a:rPr lang="ja-JP" altLang="en-US" sz="1050" dirty="0">
                          <a:effectLst/>
                          <a:latin typeface="HG丸ｺﾞｼｯｸM-PRO"/>
                          <a:ea typeface="HG丸ｺﾞｼｯｸM-PRO"/>
                        </a:rPr>
                        <a:t>　</a:t>
                      </a:r>
                    </a:p>
                    <a:p>
                      <a:pPr marR="204470" lvl="0" algn="just">
                        <a:buNone/>
                      </a:pPr>
                      <a:r>
                        <a:rPr lang="ja-JP" altLang="en-US" sz="1050" dirty="0">
                          <a:effectLst/>
                          <a:latin typeface="HG丸ｺﾞｼｯｸM-PRO"/>
                          <a:ea typeface="HG丸ｺﾞｼｯｸM-PRO"/>
                        </a:rPr>
                        <a:t>　花のおさなご斉唱　　　　　　　　　　　　　　   　　　　　歌：吉田　華奈 氏　</a:t>
                      </a:r>
                      <a:endParaRPr lang="ja-JP" sz="1050" dirty="0">
                        <a:latin typeface="HG丸ｺﾞｼｯｸM-PRO"/>
                        <a:ea typeface="HG丸ｺﾞｼｯｸM-PRO"/>
                      </a:endParaRPr>
                    </a:p>
                    <a:p>
                      <a:pPr marR="204470" lvl="0" algn="just">
                        <a:buNone/>
                      </a:pPr>
                      <a:r>
                        <a:rPr lang="ja-JP" altLang="en-US" sz="1050" dirty="0">
                          <a:effectLst/>
                          <a:latin typeface="HG丸ｺﾞｼｯｸM-PRO"/>
                          <a:ea typeface="HG丸ｺﾞｼｯｸM-PRO"/>
                        </a:rPr>
                        <a:t>　　　　　　　　　　　　　　　　　　　　　　　　　　　ピアノ：佐藤　昌　氏</a:t>
                      </a:r>
                      <a:endParaRPr lang="ja-JP" sz="1050" dirty="0">
                        <a:latin typeface="HG丸ｺﾞｼｯｸM-PRO"/>
                        <a:ea typeface="HG丸ｺﾞｼｯｸM-PRO"/>
                      </a:endParaRPr>
                    </a:p>
                    <a:p>
                      <a:pPr marR="800100" algn="just" fontAlgn="base" latinLnBrk="1"/>
                      <a:r>
                        <a:rPr lang="ja-JP" altLang="en-US" sz="1050" dirty="0">
                          <a:effectLst/>
                          <a:latin typeface="HG丸ｺﾞｼｯｸM-PRO"/>
                          <a:ea typeface="HG丸ｺﾞｼｯｸM-PRO"/>
                        </a:rPr>
                        <a:t>　黙祷</a:t>
                      </a:r>
                    </a:p>
                    <a:p>
                      <a:pPr marR="294640" algn="just" fontAlgn="base" latinLnBrk="1"/>
                      <a:r>
                        <a:rPr lang="ja-JP" altLang="en-US" sz="1050" dirty="0">
                          <a:effectLst/>
                          <a:latin typeface="HG丸ｺﾞｼｯｸM-PRO"/>
                          <a:ea typeface="HG丸ｺﾞｼｯｸM-PRO"/>
                        </a:rPr>
                        <a:t>　</a:t>
                      </a:r>
                    </a:p>
                    <a:p>
                      <a:pPr marR="294640" lvl="0" algn="just">
                        <a:buNone/>
                      </a:pPr>
                      <a:r>
                        <a:rPr lang="ja-JP" altLang="en-US" sz="1050" dirty="0">
                          <a:effectLst/>
                          <a:latin typeface="HG丸ｺﾞｼｯｸM-PRO"/>
                          <a:ea typeface="HG丸ｺﾞｼｯｸM-PRO"/>
                        </a:rPr>
                        <a:t>　児童憲章朗読　　　　　横浜市保育士会　会長　　　　　　　　　　松本　朋子</a:t>
                      </a:r>
                      <a:endParaRPr lang="ja-JP" sz="1050" dirty="0">
                        <a:latin typeface="HG丸ｺﾞｼｯｸM-PRO"/>
                        <a:ea typeface="HG丸ｺﾞｼｯｸM-PRO"/>
                      </a:endParaRPr>
                    </a:p>
                    <a:p>
                      <a:pPr marR="294640" lvl="0" algn="just">
                        <a:buNone/>
                      </a:pPr>
                      <a:r>
                        <a:rPr lang="ja-JP" altLang="en-US" sz="1050" dirty="0">
                          <a:effectLst/>
                          <a:latin typeface="HG丸ｺﾞｼｯｸM-PRO"/>
                          <a:ea typeface="HG丸ｺﾞｼｯｸM-PRO"/>
                        </a:rPr>
                        <a:t>　</a:t>
                      </a:r>
                      <a:endParaRPr lang="ja-JP" sz="1050" dirty="0">
                        <a:latin typeface="HG丸ｺﾞｼｯｸM-PRO"/>
                        <a:ea typeface="HG丸ｺﾞｼｯｸM-PRO"/>
                      </a:endParaRPr>
                    </a:p>
                    <a:p>
                      <a:pPr marR="294640" lvl="0" algn="just">
                        <a:buNone/>
                      </a:pPr>
                      <a:r>
                        <a:rPr lang="ja-JP" altLang="en-US" sz="1050" dirty="0">
                          <a:effectLst/>
                          <a:latin typeface="HG丸ｺﾞｼｯｸM-PRO"/>
                          <a:ea typeface="HG丸ｺﾞｼｯｸM-PRO"/>
                        </a:rPr>
                        <a:t>　主催者挨拶　　　　　　横浜市社会福祉協議会　会長　　　　　　　荒木田　百合</a:t>
                      </a:r>
                      <a:endParaRPr lang="ja-JP" sz="1050" dirty="0">
                        <a:latin typeface="HG丸ｺﾞｼｯｸM-PRO"/>
                        <a:ea typeface="HG丸ｺﾞｼｯｸM-PRO"/>
                      </a:endParaRPr>
                    </a:p>
                    <a:p>
                      <a:pPr indent="0" fontAlgn="base"/>
                      <a:r>
                        <a:rPr lang="ja-JP" altLang="en-US" sz="1050" dirty="0">
                          <a:effectLst/>
                          <a:latin typeface="HG丸ｺﾞｼｯｸM-PRO"/>
                          <a:ea typeface="HG丸ｺﾞｼｯｸM-PRO"/>
                        </a:rPr>
                        <a:t>　　　　　　　　　　　　横浜市長　　　　　　　　　　　　　　　　山中　竹春</a:t>
                      </a:r>
                    </a:p>
                    <a:p>
                      <a:pPr marL="0" marR="294640" indent="0" algn="just" fontAlgn="base" latinLnBrk="1"/>
                      <a:r>
                        <a:rPr lang="ja-JP" altLang="en-US" sz="1050" dirty="0">
                          <a:effectLst/>
                          <a:latin typeface="HG丸ｺﾞｼｯｸM-PRO"/>
                          <a:ea typeface="HG丸ｺﾞｼｯｸM-PRO"/>
                        </a:rPr>
                        <a:t>　　　　　　　　　　　　関東ブロック保育協議会　会長　　　　　　風間　嘉信</a:t>
                      </a:r>
                    </a:p>
                    <a:p>
                      <a:pPr marR="384810" algn="just" fontAlgn="base" latinLnBrk="1"/>
                      <a:r>
                        <a:rPr lang="ja-JP" altLang="en-US" sz="1050" dirty="0">
                          <a:effectLst/>
                          <a:latin typeface="HG丸ｺﾞｼｯｸM-PRO"/>
                          <a:ea typeface="HG丸ｺﾞｼｯｸM-PRO"/>
                        </a:rPr>
                        <a:t>　　</a:t>
                      </a:r>
                    </a:p>
                    <a:p>
                      <a:pPr marR="384810" lvl="0" algn="just">
                        <a:buNone/>
                      </a:pPr>
                      <a:r>
                        <a:rPr lang="ja-JP" altLang="en-US" sz="1050" dirty="0">
                          <a:effectLst/>
                          <a:latin typeface="HG丸ｺﾞｼｯｸM-PRO"/>
                          <a:ea typeface="HG丸ｺﾞｼｯｸM-PRO"/>
                        </a:rPr>
                        <a:t>　来賓あいさつ　　　　　全国保育協議会　会長　　　　　　　　　　奥村　尚三</a:t>
                      </a:r>
                      <a:endParaRPr lang="ja-JP" sz="1050" dirty="0">
                        <a:latin typeface="HG丸ｺﾞｼｯｸM-PRO"/>
                        <a:ea typeface="HG丸ｺﾞｼｯｸM-PRO"/>
                      </a:endParaRPr>
                    </a:p>
                    <a:p>
                      <a:pPr marR="294640" algn="just" fontAlgn="base" latinLnBrk="1"/>
                      <a:r>
                        <a:rPr lang="ja-JP" altLang="en-US" sz="1050" dirty="0">
                          <a:effectLst/>
                          <a:latin typeface="HG丸ｺﾞｼｯｸM-PRO"/>
                          <a:ea typeface="HG丸ｺﾞｼｯｸM-PRO"/>
                        </a:rPr>
                        <a:t>　　　　　　　　　　　　全国保育士会　会長　　　　　　　　　　　村松　幹子</a:t>
                      </a:r>
                    </a:p>
                    <a:p>
                      <a:pPr marR="800100" algn="just" fontAlgn="base" latinLnBrk="1"/>
                      <a:r>
                        <a:rPr lang="ja-JP" altLang="en-US" sz="1050" dirty="0">
                          <a:effectLst/>
                          <a:latin typeface="HG丸ｺﾞｼｯｸM-PRO"/>
                          <a:ea typeface="HG丸ｺﾞｼｯｸM-PRO"/>
                        </a:rPr>
                        <a:t>　来賓・主催者紹介</a:t>
                      </a:r>
                    </a:p>
                    <a:p>
                      <a:pPr marR="474980" algn="just" fontAlgn="base" latinLnBrk="1"/>
                      <a:r>
                        <a:rPr lang="ja-JP" altLang="en-US" sz="1050" dirty="0">
                          <a:effectLst/>
                          <a:latin typeface="HG丸ｺﾞｼｯｸM-PRO"/>
                          <a:ea typeface="HG丸ｺﾞｼｯｸM-PRO"/>
                        </a:rPr>
                        <a:t>　</a:t>
                      </a:r>
                    </a:p>
                    <a:p>
                      <a:pPr marR="474980" lvl="0" algn="just">
                        <a:buNone/>
                      </a:pPr>
                      <a:r>
                        <a:rPr lang="ja-JP" altLang="en-US" sz="1050" dirty="0">
                          <a:effectLst/>
                          <a:latin typeface="HG丸ｺﾞｼｯｸM-PRO"/>
                          <a:ea typeface="HG丸ｺﾞｼｯｸM-PRO"/>
                        </a:rPr>
                        <a:t>　大会決議宣言　　　　　横浜市社会福祉協議会保育福祉部会　副部会長</a:t>
                      </a:r>
                      <a:endParaRPr lang="en-US" altLang="ja-JP" sz="1050" dirty="0">
                        <a:effectLst/>
                        <a:latin typeface="HG丸ｺﾞｼｯｸM-PRO"/>
                        <a:ea typeface="HG丸ｺﾞｼｯｸM-PRO"/>
                      </a:endParaRPr>
                    </a:p>
                    <a:p>
                      <a:pPr marR="474980" lvl="0" algn="just">
                        <a:buNone/>
                      </a:pPr>
                      <a:r>
                        <a:rPr lang="ja-JP" altLang="en-US" sz="1050" dirty="0">
                          <a:effectLst/>
                          <a:latin typeface="HG丸ｺﾞｼｯｸM-PRO"/>
                          <a:ea typeface="HG丸ｺﾞｼｯｸM-PRO"/>
                        </a:rPr>
                        <a:t>　　　　　　　　　　　　第</a:t>
                      </a:r>
                      <a:r>
                        <a:rPr lang="en-US" altLang="ja-JP" sz="1050" dirty="0">
                          <a:effectLst/>
                          <a:latin typeface="HG丸ｺﾞｼｯｸM-PRO"/>
                          <a:ea typeface="HG丸ｺﾞｼｯｸM-PRO"/>
                        </a:rPr>
                        <a:t>63</a:t>
                      </a:r>
                      <a:r>
                        <a:rPr lang="ja-JP" altLang="en-US" sz="1050" dirty="0">
                          <a:effectLst/>
                          <a:latin typeface="HG丸ｺﾞｼｯｸM-PRO"/>
                          <a:ea typeface="HG丸ｺﾞｼｯｸM-PRO"/>
                        </a:rPr>
                        <a:t>回関東ブロック保育研究大会実行委員長　</a:t>
                      </a:r>
                      <a:endParaRPr lang="ja-JP" sz="1050" dirty="0">
                        <a:latin typeface="HG丸ｺﾞｼｯｸM-PRO"/>
                        <a:ea typeface="HG丸ｺﾞｼｯｸM-PRO"/>
                      </a:endParaRPr>
                    </a:p>
                    <a:p>
                      <a:pPr marR="474980" lvl="0" algn="just">
                        <a:buNone/>
                      </a:pPr>
                      <a:r>
                        <a:rPr lang="ja-JP" altLang="en-US" sz="1050" dirty="0">
                          <a:effectLst/>
                          <a:latin typeface="HG丸ｺﾞｼｯｸM-PRO"/>
                          <a:ea typeface="HG丸ｺﾞｼｯｸM-PRO"/>
                        </a:rPr>
                        <a:t>　　　　　　　　　　　　　　　　　　　　　　　　　　　　　　　　柿原　建男</a:t>
                      </a:r>
                      <a:endParaRPr lang="ja-JP" sz="1050" dirty="0">
                        <a:latin typeface="HG丸ｺﾞｼｯｸM-PRO"/>
                        <a:ea typeface="HG丸ｺﾞｼｯｸM-PRO"/>
                      </a:endParaRPr>
                    </a:p>
                  </a:txBody>
                  <a:tcPr marL="68580" marR="68580" marT="0" marB="0" anchor="ctr"/>
                </a:tc>
                <a:extLst>
                  <a:ext uri="{0D108BD9-81ED-4DB2-BD59-A6C34878D82A}">
                    <a16:rowId xmlns:a16="http://schemas.microsoft.com/office/drawing/2014/main" val="2407166312"/>
                  </a:ext>
                </a:extLst>
              </a:tr>
              <a:tr h="434023">
                <a:tc vMerge="1">
                  <a:txBody>
                    <a:bodyPr/>
                    <a:lstStyle/>
                    <a:p>
                      <a:endParaRPr lang="en-US"/>
                    </a:p>
                  </a:txBody>
                  <a:tcPr marL="0" marR="0" marT="0" marB="0" horzOverflow="overflow"/>
                </a:tc>
                <a:tc>
                  <a:txBody>
                    <a:bodyPr/>
                    <a:lstStyle/>
                    <a:p>
                      <a:pPr fontAlgn="base"/>
                      <a:r>
                        <a:rPr lang="en-US" sz="1100">
                          <a:effectLst/>
                          <a:latin typeface="HG丸ｺﾞｼｯｸM-PRO"/>
                        </a:rPr>
                        <a:t>１３：５０</a:t>
                      </a:r>
                    </a:p>
                  </a:txBody>
                  <a:tcPr marL="68580" marR="68580" marT="0" marB="0" anchor="ctr"/>
                </a:tc>
                <a:tc>
                  <a:txBody>
                    <a:bodyPr/>
                    <a:lstStyle/>
                    <a:p>
                      <a:pPr algn="just" fontAlgn="base" latinLnBrk="1"/>
                      <a:endParaRPr lang="ja-JP" altLang="en-US" sz="1050">
                        <a:effectLst/>
                        <a:latin typeface="HG丸ｺﾞｼｯｸM-PRO"/>
                        <a:ea typeface="HG丸ｺﾞｼｯｸM-PRO"/>
                      </a:endParaRPr>
                    </a:p>
                    <a:p>
                      <a:pPr lvl="0" algn="just">
                        <a:buNone/>
                      </a:pPr>
                      <a:r>
                        <a:rPr lang="ja-JP" altLang="en-US" sz="1050">
                          <a:effectLst/>
                          <a:latin typeface="HG丸ｺﾞｼｯｸM-PRO"/>
                          <a:ea typeface="HG丸ｺﾞｼｯｸM-PRO"/>
                        </a:rPr>
                        <a:t>基調講演　　　　　　　　白梅学園大学　　　　　　　　　　　無藤　隆　氏</a:t>
                      </a:r>
                    </a:p>
                  </a:txBody>
                  <a:tcPr marL="68580" marR="68580" marT="0" marB="0"/>
                </a:tc>
                <a:extLst>
                  <a:ext uri="{0D108BD9-81ED-4DB2-BD59-A6C34878D82A}">
                    <a16:rowId xmlns:a16="http://schemas.microsoft.com/office/drawing/2014/main" val="2688682660"/>
                  </a:ext>
                </a:extLst>
              </a:tr>
              <a:tr h="357430">
                <a:tc vMerge="1">
                  <a:txBody>
                    <a:bodyPr/>
                    <a:lstStyle/>
                    <a:p>
                      <a:endParaRPr lang="en-US"/>
                    </a:p>
                  </a:txBody>
                  <a:tcPr marL="0" marR="0" marT="0" marB="0" horzOverflow="overflow"/>
                </a:tc>
                <a:tc>
                  <a:txBody>
                    <a:bodyPr/>
                    <a:lstStyle/>
                    <a:p>
                      <a:pPr marR="114300" fontAlgn="base"/>
                      <a:endParaRPr lang="en-US" sz="1100">
                        <a:effectLst/>
                        <a:latin typeface="HG丸ｺﾞｼｯｸM-PRO"/>
                      </a:endParaRPr>
                    </a:p>
                    <a:p>
                      <a:pPr marR="114300" lvl="0">
                        <a:buNone/>
                      </a:pPr>
                      <a:r>
                        <a:rPr lang="en-US" sz="1100">
                          <a:effectLst/>
                          <a:latin typeface="HG丸ｺﾞｼｯｸM-PRO"/>
                        </a:rPr>
                        <a:t>１５：２０</a:t>
                      </a:r>
                    </a:p>
                  </a:txBody>
                  <a:tcPr marL="68580" marR="68580" marT="0" marB="0"/>
                </a:tc>
                <a:tc>
                  <a:txBody>
                    <a:bodyPr/>
                    <a:lstStyle/>
                    <a:p>
                      <a:pPr marR="457200" algn="just" fontAlgn="base"/>
                      <a:endParaRPr lang="ja-JP" altLang="en-US" sz="1050">
                        <a:effectLst/>
                        <a:latin typeface="HG丸ｺﾞｼｯｸM-PRO"/>
                        <a:ea typeface="HG丸ｺﾞｼｯｸM-PRO"/>
                      </a:endParaRPr>
                    </a:p>
                    <a:p>
                      <a:pPr marR="457200" lvl="0" algn="just">
                        <a:buNone/>
                      </a:pPr>
                      <a:r>
                        <a:rPr lang="ja-JP" altLang="en-US" sz="1050">
                          <a:effectLst/>
                          <a:latin typeface="HG丸ｺﾞｼｯｸM-PRO"/>
                          <a:ea typeface="HG丸ｺﾞｼｯｸM-PRO"/>
                        </a:rPr>
                        <a:t>休憩</a:t>
                      </a:r>
                    </a:p>
                  </a:txBody>
                  <a:tcPr marL="68580" marR="68580" marT="0" marB="0"/>
                </a:tc>
                <a:extLst>
                  <a:ext uri="{0D108BD9-81ED-4DB2-BD59-A6C34878D82A}">
                    <a16:rowId xmlns:a16="http://schemas.microsoft.com/office/drawing/2014/main" val="1999514542"/>
                  </a:ext>
                </a:extLst>
              </a:tr>
              <a:tr h="485084">
                <a:tc vMerge="1">
                  <a:txBody>
                    <a:bodyPr/>
                    <a:lstStyle/>
                    <a:p>
                      <a:endParaRPr lang="en-US"/>
                    </a:p>
                  </a:txBody>
                  <a:tcPr marL="0" marR="0" marT="0" marB="0" horzOverflow="overflow"/>
                </a:tc>
                <a:tc>
                  <a:txBody>
                    <a:bodyPr/>
                    <a:lstStyle/>
                    <a:p>
                      <a:pPr marR="114300" fontAlgn="base"/>
                      <a:endParaRPr lang="en-US" sz="1100">
                        <a:effectLst/>
                        <a:latin typeface="HG丸ｺﾞｼｯｸM-PRO"/>
                      </a:endParaRPr>
                    </a:p>
                    <a:p>
                      <a:pPr marR="114300" lvl="0">
                        <a:buNone/>
                      </a:pPr>
                      <a:r>
                        <a:rPr lang="en-US" sz="1100">
                          <a:effectLst/>
                          <a:latin typeface="HG丸ｺﾞｼｯｸM-PRO"/>
                        </a:rPr>
                        <a:t>１５：３０</a:t>
                      </a:r>
                    </a:p>
                  </a:txBody>
                  <a:tcPr marL="68580" marR="68580" marT="0" marB="0"/>
                </a:tc>
                <a:tc>
                  <a:txBody>
                    <a:bodyPr/>
                    <a:lstStyle/>
                    <a:p>
                      <a:pPr marR="294640" fontAlgn="base" latinLnBrk="1"/>
                      <a:endParaRPr lang="ja-JP" altLang="en-US" sz="1200">
                        <a:effectLst/>
                        <a:latin typeface="HG丸ｺﾞｼｯｸM-PRO"/>
                        <a:ea typeface="HG丸ｺﾞｼｯｸM-PRO"/>
                      </a:endParaRPr>
                    </a:p>
                    <a:p>
                      <a:pPr marR="294640" lvl="0">
                        <a:buNone/>
                      </a:pPr>
                      <a:r>
                        <a:rPr lang="ja-JP" altLang="en-US" sz="1050">
                          <a:effectLst/>
                          <a:latin typeface="HG丸ｺﾞｼｯｸM-PRO"/>
                          <a:ea typeface="HG丸ｺﾞｼｯｸM-PRO"/>
                        </a:rPr>
                        <a:t>記念講演　　　　　　　　マジシャン・ミュージシャン・翻訳家　大友　剛　氏</a:t>
                      </a:r>
                      <a:endParaRPr lang="en-US" altLang="ja-JP" sz="1050">
                        <a:latin typeface="HG丸ｺﾞｼｯｸM-PRO"/>
                        <a:ea typeface="HG丸ｺﾞｼｯｸM-PRO"/>
                      </a:endParaRPr>
                    </a:p>
                  </a:txBody>
                  <a:tcPr marL="68580" marR="68580" marT="0" marB="0"/>
                </a:tc>
                <a:extLst>
                  <a:ext uri="{0D108BD9-81ED-4DB2-BD59-A6C34878D82A}">
                    <a16:rowId xmlns:a16="http://schemas.microsoft.com/office/drawing/2014/main" val="50458816"/>
                  </a:ext>
                </a:extLst>
              </a:tr>
              <a:tr h="357430">
                <a:tc vMerge="1">
                  <a:txBody>
                    <a:bodyPr/>
                    <a:lstStyle/>
                    <a:p>
                      <a:endParaRPr lang="en-US"/>
                    </a:p>
                  </a:txBody>
                  <a:tcPr marL="0" marR="0" marT="0" marB="0" horzOverflow="overflow"/>
                </a:tc>
                <a:tc>
                  <a:txBody>
                    <a:bodyPr/>
                    <a:lstStyle/>
                    <a:p>
                      <a:pPr marR="114300" fontAlgn="base"/>
                      <a:endParaRPr lang="en-US" sz="1100">
                        <a:effectLst/>
                        <a:latin typeface="HG丸ｺﾞｼｯｸM-PRO"/>
                      </a:endParaRPr>
                    </a:p>
                    <a:p>
                      <a:pPr marR="114300" lvl="0">
                        <a:buNone/>
                      </a:pPr>
                      <a:r>
                        <a:rPr lang="en-US" sz="1100">
                          <a:effectLst/>
                          <a:latin typeface="HG丸ｺﾞｼｯｸM-PRO"/>
                        </a:rPr>
                        <a:t>１６：５０</a:t>
                      </a:r>
                    </a:p>
                  </a:txBody>
                  <a:tcPr marL="68580" marR="68580" marT="0" marB="0"/>
                </a:tc>
                <a:tc>
                  <a:txBody>
                    <a:bodyPr/>
                    <a:lstStyle/>
                    <a:p>
                      <a:pPr marR="294640" algn="just" fontAlgn="base" latinLnBrk="1"/>
                      <a:endParaRPr lang="ja-JP" altLang="en-US" sz="1050">
                        <a:effectLst/>
                        <a:latin typeface="HG丸ｺﾞｼｯｸM-PRO"/>
                        <a:ea typeface="HG丸ｺﾞｼｯｸM-PRO"/>
                      </a:endParaRPr>
                    </a:p>
                    <a:p>
                      <a:pPr marR="294640" lvl="0" algn="just">
                        <a:buNone/>
                      </a:pPr>
                      <a:r>
                        <a:rPr lang="ja-JP" altLang="en-US" sz="1050">
                          <a:effectLst/>
                          <a:latin typeface="HG丸ｺﾞｼｯｸM-PRO"/>
                          <a:ea typeface="HG丸ｺﾞｼｯｸM-PRO"/>
                        </a:rPr>
                        <a:t>次期当番県挨拶　　　　　新潟県保育連盟</a:t>
                      </a:r>
                    </a:p>
                  </a:txBody>
                  <a:tcPr marL="68580" marR="68580" marT="0" marB="0"/>
                </a:tc>
                <a:extLst>
                  <a:ext uri="{0D108BD9-81ED-4DB2-BD59-A6C34878D82A}">
                    <a16:rowId xmlns:a16="http://schemas.microsoft.com/office/drawing/2014/main" val="2692631226"/>
                  </a:ext>
                </a:extLst>
              </a:tr>
              <a:tr h="421258">
                <a:tc vMerge="1">
                  <a:txBody>
                    <a:bodyPr/>
                    <a:lstStyle/>
                    <a:p>
                      <a:endParaRPr lang="en-US"/>
                    </a:p>
                  </a:txBody>
                  <a:tcPr marL="0" marR="0" marT="0" marB="0" horzOverflow="overflow"/>
                </a:tc>
                <a:tc>
                  <a:txBody>
                    <a:bodyPr/>
                    <a:lstStyle/>
                    <a:p>
                      <a:pPr marR="114300" fontAlgn="base"/>
                      <a:endParaRPr lang="en-US" sz="1100">
                        <a:effectLst/>
                        <a:latin typeface="HG丸ｺﾞｼｯｸM-PRO"/>
                      </a:endParaRPr>
                    </a:p>
                    <a:p>
                      <a:pPr marR="114300" lvl="0">
                        <a:buNone/>
                      </a:pPr>
                      <a:r>
                        <a:rPr lang="en-US" sz="1100">
                          <a:effectLst/>
                          <a:latin typeface="HG丸ｺﾞｼｯｸM-PRO"/>
                        </a:rPr>
                        <a:t>１７：００</a:t>
                      </a:r>
                    </a:p>
                  </a:txBody>
                  <a:tcPr marL="68580" marR="68580" marT="0" marB="0"/>
                </a:tc>
                <a:tc>
                  <a:txBody>
                    <a:bodyPr/>
                    <a:lstStyle/>
                    <a:p>
                      <a:pPr fontAlgn="base"/>
                      <a:endParaRPr lang="ja-JP" altLang="en-US" sz="1050">
                        <a:effectLst/>
                        <a:latin typeface="HG丸ｺﾞｼｯｸM-PRO"/>
                        <a:ea typeface="HG丸ｺﾞｼｯｸM-PRO"/>
                      </a:endParaRPr>
                    </a:p>
                    <a:p>
                      <a:pPr lvl="0">
                        <a:buNone/>
                      </a:pPr>
                      <a:r>
                        <a:rPr lang="ja-JP" altLang="en-US" sz="1050">
                          <a:effectLst/>
                          <a:latin typeface="HG丸ｺﾞｼｯｸM-PRO"/>
                          <a:ea typeface="HG丸ｺﾞｼｯｸM-PRO"/>
                        </a:rPr>
                        <a:t>第一日目終了</a:t>
                      </a:r>
                    </a:p>
                  </a:txBody>
                  <a:tcPr marL="68580" marR="68580" marT="0" marB="0"/>
                </a:tc>
                <a:extLst>
                  <a:ext uri="{0D108BD9-81ED-4DB2-BD59-A6C34878D82A}">
                    <a16:rowId xmlns:a16="http://schemas.microsoft.com/office/drawing/2014/main" val="67168485"/>
                  </a:ext>
                </a:extLst>
              </a:tr>
              <a:tr h="434023">
                <a:tc rowSpan="3">
                  <a:txBody>
                    <a:bodyPr/>
                    <a:lstStyle/>
                    <a:p>
                      <a:pPr algn="r" fontAlgn="base"/>
                      <a:endParaRPr lang="ja-JP" altLang="en-US" sz="1200">
                        <a:effectLst/>
                      </a:endParaRPr>
                    </a:p>
                    <a:p>
                      <a:pPr lvl="0" algn="r">
                        <a:buNone/>
                      </a:pPr>
                      <a:r>
                        <a:rPr lang="ja-JP" altLang="en-US" sz="1200">
                          <a:effectLst/>
                        </a:rPr>
                        <a:t>２日目</a:t>
                      </a:r>
                    </a:p>
                  </a:txBody>
                  <a:tcPr marL="68580" marR="68580" marT="0" marB="0">
                    <a:solidFill>
                      <a:srgbClr val="00B0F0"/>
                    </a:solidFill>
                  </a:tcPr>
                </a:tc>
                <a:tc>
                  <a:txBody>
                    <a:bodyPr/>
                    <a:lstStyle/>
                    <a:p>
                      <a:pPr indent="0" fontAlgn="base"/>
                      <a:endParaRPr lang="en-US" sz="1100">
                        <a:effectLst/>
                        <a:latin typeface="HG丸ｺﾞｼｯｸM-PRO"/>
                      </a:endParaRPr>
                    </a:p>
                    <a:p>
                      <a:pPr lvl="0" indent="0">
                        <a:buNone/>
                      </a:pPr>
                      <a:r>
                        <a:rPr lang="en-US" sz="1100">
                          <a:effectLst/>
                          <a:latin typeface="HG丸ｺﾞｼｯｸM-PRO"/>
                        </a:rPr>
                        <a:t>　９：００</a:t>
                      </a:r>
                    </a:p>
                  </a:txBody>
                  <a:tcPr marL="68580" marR="68580" marT="0" marB="0"/>
                </a:tc>
                <a:tc>
                  <a:txBody>
                    <a:bodyPr/>
                    <a:lstStyle/>
                    <a:p>
                      <a:pPr marR="457200" fontAlgn="base"/>
                      <a:endParaRPr lang="ja-JP" altLang="en-US" sz="1050">
                        <a:effectLst/>
                        <a:latin typeface="HG丸ｺﾞｼｯｸM-PRO"/>
                        <a:ea typeface="HG丸ｺﾞｼｯｸM-PRO"/>
                      </a:endParaRPr>
                    </a:p>
                    <a:p>
                      <a:pPr marR="457200" lvl="0">
                        <a:buNone/>
                      </a:pPr>
                      <a:r>
                        <a:rPr lang="ja-JP" altLang="en-US" sz="1050">
                          <a:effectLst/>
                          <a:latin typeface="HG丸ｺﾞｼｯｸM-PRO"/>
                          <a:ea typeface="HG丸ｺﾞｼｯｸM-PRO"/>
                        </a:rPr>
                        <a:t>受付開始　　（各分科会会場にて）</a:t>
                      </a:r>
                    </a:p>
                  </a:txBody>
                  <a:tcPr marL="68580" marR="68580" marT="0" marB="0"/>
                </a:tc>
                <a:extLst>
                  <a:ext uri="{0D108BD9-81ED-4DB2-BD59-A6C34878D82A}">
                    <a16:rowId xmlns:a16="http://schemas.microsoft.com/office/drawing/2014/main" val="831735764"/>
                  </a:ext>
                </a:extLst>
              </a:tr>
              <a:tr h="357430">
                <a:tc vMerge="1">
                  <a:txBody>
                    <a:bodyPr/>
                    <a:lstStyle/>
                    <a:p>
                      <a:endParaRPr lang="en-US"/>
                    </a:p>
                  </a:txBody>
                  <a:tcPr marL="0" marR="0" marT="0" marB="0" horzOverflow="overflow"/>
                </a:tc>
                <a:tc>
                  <a:txBody>
                    <a:bodyPr/>
                    <a:lstStyle/>
                    <a:p>
                      <a:pPr marR="114300" indent="0" fontAlgn="base"/>
                      <a:r>
                        <a:rPr lang="en-US" sz="1100">
                          <a:effectLst/>
                          <a:latin typeface="HG丸ｺﾞｼｯｸM-PRO"/>
                        </a:rPr>
                        <a:t>　</a:t>
                      </a:r>
                      <a:endParaRPr lang="en-US" sz="1100">
                        <a:latin typeface="HG丸ｺﾞｼｯｸM-PRO"/>
                      </a:endParaRPr>
                    </a:p>
                    <a:p>
                      <a:pPr marR="114300" lvl="0" indent="0">
                        <a:buNone/>
                      </a:pPr>
                      <a:r>
                        <a:rPr lang="en-US" sz="1100">
                          <a:effectLst/>
                          <a:latin typeface="HG丸ｺﾞｼｯｸM-PRO"/>
                        </a:rPr>
                        <a:t>　９：３０</a:t>
                      </a:r>
                    </a:p>
                  </a:txBody>
                  <a:tcPr marL="68580" marR="68580" marT="0" marB="0"/>
                </a:tc>
                <a:tc>
                  <a:txBody>
                    <a:bodyPr/>
                    <a:lstStyle/>
                    <a:p>
                      <a:pPr marR="457200" fontAlgn="base" latinLnBrk="1"/>
                      <a:endParaRPr lang="ja-JP" altLang="en-US" sz="1050">
                        <a:effectLst/>
                        <a:latin typeface="HG丸ｺﾞｼｯｸM-PRO"/>
                        <a:ea typeface="HG丸ｺﾞｼｯｸM-PRO"/>
                      </a:endParaRPr>
                    </a:p>
                    <a:p>
                      <a:pPr marR="457200" lvl="0">
                        <a:buNone/>
                      </a:pPr>
                      <a:r>
                        <a:rPr lang="ja-JP" altLang="en-US" sz="1050">
                          <a:effectLst/>
                          <a:latin typeface="HG丸ｺﾞｼｯｸM-PRO"/>
                          <a:ea typeface="HG丸ｺﾞｼｯｸM-PRO"/>
                        </a:rPr>
                        <a:t>分科会討議　（各分科会　昼食休憩あり）</a:t>
                      </a:r>
                    </a:p>
                  </a:txBody>
                  <a:tcPr marL="68580" marR="68580" marT="0" marB="0"/>
                </a:tc>
                <a:extLst>
                  <a:ext uri="{0D108BD9-81ED-4DB2-BD59-A6C34878D82A}">
                    <a16:rowId xmlns:a16="http://schemas.microsoft.com/office/drawing/2014/main" val="3202413311"/>
                  </a:ext>
                </a:extLst>
              </a:tr>
              <a:tr h="344665">
                <a:tc vMerge="1">
                  <a:txBody>
                    <a:bodyPr/>
                    <a:lstStyle/>
                    <a:p>
                      <a:endParaRPr lang="en-US"/>
                    </a:p>
                  </a:txBody>
                  <a:tcPr marL="0" marR="0" marT="0" marB="0" horzOverflow="overflow"/>
                </a:tc>
                <a:tc>
                  <a:txBody>
                    <a:bodyPr/>
                    <a:lstStyle/>
                    <a:p>
                      <a:pPr fontAlgn="base"/>
                      <a:endParaRPr lang="en-US" sz="1100">
                        <a:effectLst/>
                        <a:latin typeface="HG丸ｺﾞｼｯｸM-PRO"/>
                      </a:endParaRPr>
                    </a:p>
                    <a:p>
                      <a:pPr lvl="0">
                        <a:buNone/>
                      </a:pPr>
                      <a:r>
                        <a:rPr lang="en-US" sz="1100">
                          <a:effectLst/>
                          <a:latin typeface="HG丸ｺﾞｼｯｸM-PRO"/>
                        </a:rPr>
                        <a:t>１５：００</a:t>
                      </a:r>
                    </a:p>
                  </a:txBody>
                  <a:tcPr marL="68580" marR="68580" marT="0" marB="0"/>
                </a:tc>
                <a:tc>
                  <a:txBody>
                    <a:bodyPr/>
                    <a:lstStyle/>
                    <a:p>
                      <a:pPr marR="914400" fontAlgn="base"/>
                      <a:endParaRPr lang="ja-JP" altLang="en-US" sz="1050" dirty="0">
                        <a:effectLst/>
                        <a:latin typeface="HG丸ｺﾞｼｯｸM-PRO"/>
                        <a:ea typeface="HG丸ｺﾞｼｯｸM-PRO"/>
                      </a:endParaRPr>
                    </a:p>
                    <a:p>
                      <a:pPr marR="914400" lvl="0" algn="l">
                        <a:buNone/>
                      </a:pPr>
                      <a:r>
                        <a:rPr lang="ja-JP" altLang="en-US" sz="1050" dirty="0">
                          <a:effectLst/>
                          <a:latin typeface="HG丸ｺﾞｼｯｸM-PRO"/>
                          <a:ea typeface="HG丸ｺﾞｼｯｸM-PRO"/>
                        </a:rPr>
                        <a:t>閉会・解散</a:t>
                      </a:r>
                    </a:p>
                  </a:txBody>
                  <a:tcPr marL="68580" marR="68580" marT="0" marB="0" anchor="ctr"/>
                </a:tc>
                <a:extLst>
                  <a:ext uri="{0D108BD9-81ED-4DB2-BD59-A6C34878D82A}">
                    <a16:rowId xmlns:a16="http://schemas.microsoft.com/office/drawing/2014/main" val="1097600560"/>
                  </a:ext>
                </a:extLst>
              </a:tr>
            </a:tbl>
          </a:graphicData>
        </a:graphic>
      </p:graphicFrame>
      <p:sp>
        <p:nvSpPr>
          <p:cNvPr id="4" name="フッター プレースホルダー 3">
            <a:extLst>
              <a:ext uri="{FF2B5EF4-FFF2-40B4-BE49-F238E27FC236}">
                <a16:creationId xmlns:a16="http://schemas.microsoft.com/office/drawing/2014/main" id="{35025C33-FE10-1320-445E-7890350AEA23}"/>
              </a:ext>
            </a:extLst>
          </p:cNvPr>
          <p:cNvSpPr>
            <a:spLocks noGrp="1"/>
          </p:cNvSpPr>
          <p:nvPr>
            <p:ph type="ftr" sz="quarter" idx="4294967295"/>
          </p:nvPr>
        </p:nvSpPr>
        <p:spPr>
          <a:xfrm>
            <a:off x="2787631" y="9909729"/>
            <a:ext cx="2551390" cy="569240"/>
          </a:xfrm>
        </p:spPr>
        <p:txBody>
          <a:bodyPr/>
          <a:lstStyle/>
          <a:p>
            <a:r>
              <a:rPr kumimoji="1" lang="en-US" altLang="ja-JP" dirty="0"/>
              <a:t>-7-</a:t>
            </a:r>
            <a:endParaRPr kumimoji="1" lang="ja-JP" altLang="en-US" dirty="0"/>
          </a:p>
        </p:txBody>
      </p:sp>
    </p:spTree>
    <p:extLst>
      <p:ext uri="{BB962C8B-B14F-4D97-AF65-F5344CB8AC3E}">
        <p14:creationId xmlns:p14="http://schemas.microsoft.com/office/powerpoint/2010/main" val="2367244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D021E5AA-4D05-36DE-F1DA-65DD4FF302A1}"/>
              </a:ext>
            </a:extLst>
          </p:cNvPr>
          <p:cNvGraphicFramePr>
            <a:graphicFrameLocks noGrp="1"/>
          </p:cNvGraphicFramePr>
          <p:nvPr>
            <p:extLst>
              <p:ext uri="{D42A27DB-BD31-4B8C-83A1-F6EECF244321}">
                <p14:modId xmlns:p14="http://schemas.microsoft.com/office/powerpoint/2010/main" val="3106327620"/>
              </p:ext>
            </p:extLst>
          </p:nvPr>
        </p:nvGraphicFramePr>
        <p:xfrm>
          <a:off x="871665" y="3862568"/>
          <a:ext cx="5816343" cy="4611725"/>
        </p:xfrm>
        <a:graphic>
          <a:graphicData uri="http://schemas.openxmlformats.org/drawingml/2006/table">
            <a:tbl>
              <a:tblPr firstRow="1" firstCol="1" bandRow="1"/>
              <a:tblGrid>
                <a:gridCol w="1293026">
                  <a:extLst>
                    <a:ext uri="{9D8B030D-6E8A-4147-A177-3AD203B41FA5}">
                      <a16:colId xmlns:a16="http://schemas.microsoft.com/office/drawing/2014/main" val="2014962020"/>
                    </a:ext>
                  </a:extLst>
                </a:gridCol>
                <a:gridCol w="4523317">
                  <a:extLst>
                    <a:ext uri="{9D8B030D-6E8A-4147-A177-3AD203B41FA5}">
                      <a16:colId xmlns:a16="http://schemas.microsoft.com/office/drawing/2014/main" val="4115020570"/>
                    </a:ext>
                  </a:extLst>
                </a:gridCol>
              </a:tblGrid>
              <a:tr h="283490">
                <a:tc>
                  <a:txBody>
                    <a:bodyPr/>
                    <a:lstStyle/>
                    <a:p>
                      <a:pPr algn="ctr">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会　場</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8191031"/>
                  </a:ext>
                </a:extLst>
              </a:tr>
              <a:tr h="480915">
                <a:tc>
                  <a:txBody>
                    <a:bodyPr/>
                    <a:lstStyle/>
                    <a:p>
                      <a:pPr algn="ctr">
                        <a:lnSpc>
                          <a:spcPct val="115000"/>
                        </a:lnSpc>
                      </a:pP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第</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１</a:t>
                      </a: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r>
                        <a:rPr lang="ja-JP" sz="1100" kern="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アネックスホール</a:t>
                      </a:r>
                      <a:r>
                        <a:rPr lang="en-US" sz="1100" kern="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F201</a:t>
                      </a:r>
                      <a:r>
                        <a:rPr lang="ja-JP" sz="1100" kern="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a:t>
                      </a:r>
                      <a:r>
                        <a:rPr lang="en-US" sz="1100" kern="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202</a:t>
                      </a:r>
                      <a:endParaRPr 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3890008"/>
                  </a:ext>
                </a:extLst>
              </a:tr>
              <a:tr h="480915">
                <a:tc>
                  <a:txBody>
                    <a:bodyPr/>
                    <a:lstStyle/>
                    <a:p>
                      <a:pPr algn="ctr">
                        <a:lnSpc>
                          <a:spcPct val="115000"/>
                        </a:lnSpc>
                      </a:pP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第</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２</a:t>
                      </a: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ノース</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G401</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402</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6268716"/>
                  </a:ext>
                </a:extLst>
              </a:tr>
              <a:tr h="480915">
                <a:tc>
                  <a:txBody>
                    <a:bodyPr/>
                    <a:lstStyle/>
                    <a:p>
                      <a:pPr algn="ctr">
                        <a:lnSpc>
                          <a:spcPct val="115000"/>
                        </a:lnSpc>
                      </a:pP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第</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３</a:t>
                      </a: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アネックスホール</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F203</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204</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5280206"/>
                  </a:ext>
                </a:extLst>
              </a:tr>
              <a:tr h="480915">
                <a:tc>
                  <a:txBody>
                    <a:bodyPr/>
                    <a:lstStyle/>
                    <a:p>
                      <a:pPr algn="ctr">
                        <a:lnSpc>
                          <a:spcPct val="115000"/>
                        </a:lnSpc>
                      </a:pP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第</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４</a:t>
                      </a: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アネックスホール</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F205</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206</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8377003"/>
                  </a:ext>
                </a:extLst>
              </a:tr>
              <a:tr h="480915">
                <a:tc>
                  <a:txBody>
                    <a:bodyPr/>
                    <a:lstStyle/>
                    <a:p>
                      <a:pPr algn="ctr">
                        <a:lnSpc>
                          <a:spcPct val="115000"/>
                        </a:lnSpc>
                      </a:pP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第</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５</a:t>
                      </a: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ノース</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G303</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1789231"/>
                  </a:ext>
                </a:extLst>
              </a:tr>
              <a:tr h="480915">
                <a:tc>
                  <a:txBody>
                    <a:bodyPr/>
                    <a:lstStyle/>
                    <a:p>
                      <a:pPr algn="ctr">
                        <a:lnSpc>
                          <a:spcPct val="115000"/>
                        </a:lnSpc>
                      </a:pP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第</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６</a:t>
                      </a: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ノース</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G304</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8090144"/>
                  </a:ext>
                </a:extLst>
              </a:tr>
              <a:tr h="480915">
                <a:tc>
                  <a:txBody>
                    <a:bodyPr/>
                    <a:lstStyle/>
                    <a:p>
                      <a:pPr algn="ctr">
                        <a:lnSpc>
                          <a:spcPct val="115000"/>
                        </a:lnSpc>
                      </a:pP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第</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７</a:t>
                      </a: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ノース</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G403</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1402349"/>
                  </a:ext>
                </a:extLst>
              </a:tr>
              <a:tr h="480915">
                <a:tc>
                  <a:txBody>
                    <a:bodyPr/>
                    <a:lstStyle/>
                    <a:p>
                      <a:pPr algn="ctr">
                        <a:lnSpc>
                          <a:spcPct val="115000"/>
                        </a:lnSpc>
                      </a:pP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第</a:t>
                      </a: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８</a:t>
                      </a: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ノース</a:t>
                      </a:r>
                      <a:r>
                        <a:rPr 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G404</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2409459"/>
                  </a:ext>
                </a:extLst>
              </a:tr>
              <a:tr h="480915">
                <a:tc>
                  <a:txBody>
                    <a:bodyPr/>
                    <a:lstStyle/>
                    <a:p>
                      <a:pPr algn="ctr">
                        <a:lnSpc>
                          <a:spcPct val="115000"/>
                        </a:lnSpc>
                      </a:pPr>
                      <a:r>
                        <a:rPr lang="ja-JP"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特別</a:t>
                      </a:r>
                      <a:r>
                        <a:rPr lang="ja-JP" altLang="en-US" sz="1100" kern="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分科会</a:t>
                      </a:r>
                      <a:endParaRPr lang="ja-JP" sz="1100" kern="10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r>
                        <a:rPr lang="ja-JP" sz="1100" kern="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ノース</a:t>
                      </a:r>
                      <a:r>
                        <a:rPr lang="en-US" sz="1100" kern="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G301</a:t>
                      </a:r>
                      <a:r>
                        <a:rPr lang="ja-JP" sz="1100" kern="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a:t>
                      </a:r>
                      <a:r>
                        <a:rPr lang="en-US" sz="1100" kern="0" dirty="0">
                          <a:solidFill>
                            <a:srgbClr val="000000"/>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302</a:t>
                      </a:r>
                      <a:endParaRPr lang="ja-JP" sz="11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67870" marR="67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643083"/>
                  </a:ext>
                </a:extLst>
              </a:tr>
            </a:tbl>
          </a:graphicData>
        </a:graphic>
      </p:graphicFrame>
      <p:sp>
        <p:nvSpPr>
          <p:cNvPr id="7" name="Rectangle 2">
            <a:extLst>
              <a:ext uri="{FF2B5EF4-FFF2-40B4-BE49-F238E27FC236}">
                <a16:creationId xmlns:a16="http://schemas.microsoft.com/office/drawing/2014/main" id="{72BAAF2B-C9D1-CAEE-E821-88CF33F8933B}"/>
              </a:ext>
            </a:extLst>
          </p:cNvPr>
          <p:cNvSpPr>
            <a:spLocks noChangeArrowheads="1"/>
          </p:cNvSpPr>
          <p:nvPr/>
        </p:nvSpPr>
        <p:spPr bwMode="auto">
          <a:xfrm>
            <a:off x="-2421227" y="1025928"/>
            <a:ext cx="11449094" cy="2048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8694" tIns="49347" rIns="98694" bIns="49347" numCol="1" anchor="ctr" anchorCtr="0" compatLnSpc="1">
            <a:prstTxWarp prst="textNoShape">
              <a:avLst/>
            </a:prstTxWarp>
            <a:spAutoFit/>
          </a:bodyPr>
          <a:lstStyle>
            <a:lvl1pPr indent="32004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3454192" defTabSz="986912"/>
            <a:r>
              <a:rPr lang="ja-JP" altLang="ja-JP" sz="1600" b="1"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a:t>
            </a:r>
            <a:r>
              <a:rPr lang="ja-JP" altLang="en-US" sz="1600" b="1"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第</a:t>
            </a:r>
            <a:r>
              <a:rPr lang="en-US" altLang="ja-JP" sz="1600" b="1"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63</a:t>
            </a:r>
            <a:r>
              <a:rPr lang="ja-JP" altLang="en-US" sz="1600" b="1"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回　関東ブロック保育研究大会</a:t>
            </a:r>
            <a:r>
              <a:rPr lang="ja-JP" altLang="ja-JP" sz="1600" b="1"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各分科会場</a:t>
            </a:r>
            <a:r>
              <a:rPr lang="ja-JP" altLang="en-US" sz="1600" b="1"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一覧</a:t>
            </a:r>
            <a:r>
              <a:rPr lang="en-US" altLang="ja-JP" sz="1600" b="1"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a:t>
            </a:r>
          </a:p>
          <a:p>
            <a:pPr indent="3454192" defTabSz="986912"/>
            <a:endParaRPr lang="en-US" altLang="ja-JP" sz="1600" b="1"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endParaRPr>
          </a:p>
          <a:p>
            <a:pPr indent="3454192" defTabSz="986912"/>
            <a:endParaRPr lang="en-US" altLang="ja-JP" b="1" dirty="0">
              <a:solidFill>
                <a:srgbClr val="000000"/>
              </a:solidFill>
              <a:latin typeface="HG丸ｺﾞｼｯｸM-PRO" panose="020F0600000000000000" pitchFamily="50" charset="-128"/>
              <a:ea typeface="HG丸ｺﾞｼｯｸM-PRO" panose="020F0600000000000000" pitchFamily="50" charset="-128"/>
            </a:endParaRPr>
          </a:p>
          <a:p>
            <a:pPr indent="3454192" defTabSz="986912"/>
            <a:endParaRPr lang="ja-JP" altLang="ja-JP" sz="756" dirty="0">
              <a:latin typeface="HG丸ｺﾞｼｯｸM-PRO" panose="020F0600000000000000" pitchFamily="50" charset="-128"/>
              <a:ea typeface="HG丸ｺﾞｼｯｸM-PRO" panose="020F0600000000000000" pitchFamily="50" charset="-128"/>
            </a:endParaRPr>
          </a:p>
          <a:p>
            <a:pPr indent="3454192" defTabSz="986912"/>
            <a:r>
              <a:rPr lang="en-US" altLang="ja-JP"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a:t>
            </a:r>
            <a:r>
              <a:rPr lang="ja-JP" altLang="en-US"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a:t>
            </a:r>
            <a:r>
              <a:rPr lang="ja-JP" altLang="ja-JP"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９：００　　</a:t>
            </a:r>
            <a:r>
              <a:rPr lang="ja-JP" altLang="en-US"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a:t>
            </a:r>
            <a:r>
              <a:rPr lang="ja-JP" altLang="ja-JP"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受付開始（各分科会会場）</a:t>
            </a:r>
            <a:endParaRPr lang="ja-JP" altLang="ja-JP" sz="1295" dirty="0">
              <a:latin typeface="HG丸ｺﾞｼｯｸM-PRO" panose="020F0600000000000000" pitchFamily="50" charset="-128"/>
              <a:ea typeface="HG丸ｺﾞｼｯｸM-PRO" panose="020F0600000000000000" pitchFamily="50" charset="-128"/>
            </a:endParaRPr>
          </a:p>
          <a:p>
            <a:pPr indent="3454192" defTabSz="986912"/>
            <a:r>
              <a:rPr lang="en-US" altLang="ja-JP"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a:t>
            </a:r>
            <a:r>
              <a:rPr lang="ja-JP" altLang="en-US"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a:t>
            </a:r>
            <a:r>
              <a:rPr lang="ja-JP" altLang="ja-JP"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９：３０　　</a:t>
            </a:r>
            <a:r>
              <a:rPr lang="ja-JP" altLang="en-US"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a:t>
            </a:r>
            <a:r>
              <a:rPr lang="ja-JP" altLang="ja-JP"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分科会討議（各分科会昼食休憩時間あり）</a:t>
            </a:r>
            <a:endParaRPr lang="ja-JP" altLang="ja-JP" sz="1295" dirty="0">
              <a:latin typeface="HG丸ｺﾞｼｯｸM-PRO" panose="020F0600000000000000" pitchFamily="50" charset="-128"/>
              <a:ea typeface="HG丸ｺﾞｼｯｸM-PRO" panose="020F0600000000000000" pitchFamily="50" charset="-128"/>
            </a:endParaRPr>
          </a:p>
          <a:p>
            <a:pPr indent="3454192" defTabSz="986912"/>
            <a:r>
              <a:rPr lang="ja-JP" altLang="en-US"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a:t>
            </a:r>
            <a:r>
              <a:rPr lang="ja-JP" altLang="ja-JP"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１５：００　</a:t>
            </a:r>
            <a:r>
              <a:rPr lang="ja-JP" altLang="en-US"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a:t>
            </a:r>
            <a:r>
              <a:rPr lang="ja-JP" altLang="ja-JP" sz="1295"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rPr>
              <a:t>　閉会・解散</a:t>
            </a:r>
            <a:endParaRPr lang="ja-JP" altLang="ja-JP" sz="1295" dirty="0">
              <a:latin typeface="HG丸ｺﾞｼｯｸM-PRO" panose="020F0600000000000000" pitchFamily="50" charset="-128"/>
              <a:ea typeface="HG丸ｺﾞｼｯｸM-PRO" panose="020F0600000000000000" pitchFamily="50" charset="-128"/>
            </a:endParaRPr>
          </a:p>
          <a:p>
            <a:pPr indent="3454192" defTabSz="986912"/>
            <a:endParaRPr lang="en-US" altLang="ja-JP" sz="1295" b="1" dirty="0">
              <a:solidFill>
                <a:srgbClr val="000000"/>
              </a:solidFill>
              <a:latin typeface="HG丸ｺﾞｼｯｸM-PRO" panose="020F0600000000000000" pitchFamily="50" charset="-128"/>
              <a:ea typeface="HG丸ｺﾞｼｯｸM-PRO" panose="020F0600000000000000" pitchFamily="50" charset="-128"/>
              <a:cs typeface="ＭＳ Ｐゴシック" panose="020B0600070205080204" pitchFamily="50" charset="-128"/>
            </a:endParaRPr>
          </a:p>
          <a:p>
            <a:pPr indent="3454192" defTabSz="986912"/>
            <a:endParaRPr lang="en-US" altLang="ja-JP" sz="1727" b="1" dirty="0">
              <a:solidFill>
                <a:srgbClr val="000000"/>
              </a:solidFill>
              <a:latin typeface="HG丸ｺﾞｼｯｸM-PRO" panose="020F0600000000000000" pitchFamily="50" charset="-128"/>
              <a:ea typeface="HG丸ｺﾞｼｯｸM-PRO" panose="020F0600000000000000" pitchFamily="50" charset="-128"/>
            </a:endParaRPr>
          </a:p>
        </p:txBody>
      </p:sp>
      <p:sp>
        <p:nvSpPr>
          <p:cNvPr id="3" name="フッター プレースホルダー 2">
            <a:extLst>
              <a:ext uri="{FF2B5EF4-FFF2-40B4-BE49-F238E27FC236}">
                <a16:creationId xmlns:a16="http://schemas.microsoft.com/office/drawing/2014/main" id="{B3E17F7B-959C-E7BB-C383-DA3C5E17D727}"/>
              </a:ext>
            </a:extLst>
          </p:cNvPr>
          <p:cNvSpPr>
            <a:spLocks noGrp="1"/>
          </p:cNvSpPr>
          <p:nvPr>
            <p:ph type="ftr" sz="quarter" idx="11"/>
          </p:nvPr>
        </p:nvSpPr>
        <p:spPr/>
        <p:txBody>
          <a:bodyPr/>
          <a:lstStyle/>
          <a:p>
            <a:r>
              <a:rPr kumimoji="1" lang="en-US" altLang="ja-JP" dirty="0"/>
              <a:t>-8-</a:t>
            </a:r>
            <a:endParaRPr kumimoji="1" lang="ja-JP" altLang="en-US" dirty="0"/>
          </a:p>
        </p:txBody>
      </p:sp>
    </p:spTree>
    <p:extLst>
      <p:ext uri="{BB962C8B-B14F-4D97-AF65-F5344CB8AC3E}">
        <p14:creationId xmlns:p14="http://schemas.microsoft.com/office/powerpoint/2010/main" val="2249700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F100A76-5928-6BB1-9EC7-131B68F6A1B8}"/>
              </a:ext>
            </a:extLst>
          </p:cNvPr>
          <p:cNvSpPr txBox="1"/>
          <p:nvPr/>
        </p:nvSpPr>
        <p:spPr>
          <a:xfrm>
            <a:off x="251025" y="425002"/>
            <a:ext cx="7057623" cy="446725"/>
          </a:xfrm>
          <a:prstGeom prst="rect">
            <a:avLst/>
          </a:prstGeom>
          <a:noFill/>
        </p:spPr>
        <p:txBody>
          <a:bodyPr wrap="square" lIns="91440" tIns="45720" rIns="91440" bIns="45720" rtlCol="0" anchor="t">
            <a:spAutoFit/>
          </a:bodyPr>
          <a:lstStyle/>
          <a:p>
            <a:pPr algn="ctr">
              <a:lnSpc>
                <a:spcPct val="115000"/>
              </a:lnSpc>
            </a:pPr>
            <a:r>
              <a:rPr lang="ja-JP" altLang="ja-JP" sz="2100" b="1" kern="100">
                <a:latin typeface="BIZ UDPゴシック" panose="020B0400000000000000" pitchFamily="50" charset="-128"/>
                <a:ea typeface="BIZ UDPゴシック"/>
                <a:cs typeface="Times New Roman"/>
              </a:rPr>
              <a:t>第６３回関東ブロック保育研究大会　</a:t>
            </a:r>
            <a:r>
              <a:rPr lang="ja-JP" altLang="en-US" sz="2100" b="1" kern="100">
                <a:latin typeface="BIZ UDPゴシック" panose="020B0400000000000000" pitchFamily="50" charset="-128"/>
                <a:ea typeface="BIZ UDPゴシック"/>
                <a:cs typeface="Times New Roman"/>
              </a:rPr>
              <a:t>大会運営委員名簿</a:t>
            </a:r>
            <a:endParaRPr lang="ja-JP" altLang="ja-JP" sz="2100" kern="100">
              <a:latin typeface="BIZ UDPゴシック" panose="020B0400000000000000" pitchFamily="50" charset="-128"/>
              <a:ea typeface="BIZ UDPゴシック"/>
              <a:cs typeface="Times New Roman"/>
            </a:endParaRPr>
          </a:p>
        </p:txBody>
      </p:sp>
      <p:sp>
        <p:nvSpPr>
          <p:cNvPr id="2" name="テキスト ボックス 1">
            <a:extLst>
              <a:ext uri="{FF2B5EF4-FFF2-40B4-BE49-F238E27FC236}">
                <a16:creationId xmlns:a16="http://schemas.microsoft.com/office/drawing/2014/main" id="{9FE41ADE-20B6-6D53-9370-0D76376A4CA9}"/>
              </a:ext>
            </a:extLst>
          </p:cNvPr>
          <p:cNvSpPr txBox="1"/>
          <p:nvPr/>
        </p:nvSpPr>
        <p:spPr>
          <a:xfrm>
            <a:off x="838229" y="2486212"/>
            <a:ext cx="61212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ja-JP" altLang="en-US">
              <a:ea typeface="游ゴシック"/>
              <a:cs typeface="Calibri"/>
            </a:endParaRPr>
          </a:p>
        </p:txBody>
      </p:sp>
      <p:sp>
        <p:nvSpPr>
          <p:cNvPr id="14" name="テキスト ボックス 13">
            <a:extLst>
              <a:ext uri="{FF2B5EF4-FFF2-40B4-BE49-F238E27FC236}">
                <a16:creationId xmlns:a16="http://schemas.microsoft.com/office/drawing/2014/main" id="{4E7C335E-48D8-88D4-AE53-7FA16C42E1B3}"/>
              </a:ext>
            </a:extLst>
          </p:cNvPr>
          <p:cNvSpPr txBox="1"/>
          <p:nvPr/>
        </p:nvSpPr>
        <p:spPr>
          <a:xfrm>
            <a:off x="359680" y="1308285"/>
            <a:ext cx="7267605" cy="17312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dirty="0">
                <a:latin typeface="HG丸ｺﾞｼｯｸM-PRO"/>
                <a:ea typeface="HG丸ｺﾞｼｯｸM-PRO"/>
                <a:cs typeface="Calibri"/>
              </a:rPr>
              <a:t>大会運営委員長　横浜市社会福祉協議会保育福祉部会長　　　　　　　　　佐野　健一</a:t>
            </a:r>
            <a:endParaRPr lang="ja-JP" sz="1200" dirty="0">
              <a:latin typeface="HG丸ｺﾞｼｯｸM-PRO"/>
              <a:ea typeface="HG丸ｺﾞｼｯｸM-PRO"/>
              <a:cs typeface="Calibri"/>
            </a:endParaRPr>
          </a:p>
          <a:p>
            <a:r>
              <a:rPr lang="ja-JP" altLang="en-US" sz="1200" dirty="0">
                <a:latin typeface="HG丸ｺﾞｼｯｸM-PRO"/>
                <a:ea typeface="HG丸ｺﾞｼｯｸM-PRO"/>
                <a:cs typeface="Calibri"/>
              </a:rPr>
              <a:t>　　　　　　　　横浜市保育士会会長　　　　　　　　　　　　　　　　　松本　朋子</a:t>
            </a:r>
          </a:p>
          <a:p>
            <a:r>
              <a:rPr lang="ja-JP" altLang="en-US" sz="1200" dirty="0">
                <a:latin typeface="HG丸ｺﾞｼｯｸM-PRO"/>
                <a:ea typeface="HG丸ｺﾞｼｯｸM-PRO"/>
                <a:cs typeface="Calibri"/>
              </a:rPr>
              <a:t>　　　　　　　　横浜市こども青少年局　保育・教育支援課長　　　　　　</a:t>
            </a:r>
            <a:r>
              <a:rPr lang="ja-JP" sz="1200" dirty="0">
                <a:latin typeface="HG丸ｺﾞｼｯｸM-PRO"/>
                <a:ea typeface="HG丸ｺﾞｼｯｸM-PRO"/>
                <a:cs typeface="Calibri"/>
              </a:rPr>
              <a:t>野澤</a:t>
            </a:r>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裕美</a:t>
            </a:r>
            <a:r>
              <a:rPr lang="ja-JP" altLang="en-US" sz="1200" dirty="0">
                <a:latin typeface="HG丸ｺﾞｼｯｸM-PRO"/>
                <a:ea typeface="HG丸ｺﾞｼｯｸM-PRO"/>
                <a:cs typeface="Calibri"/>
              </a:rPr>
              <a:t>　　　</a:t>
            </a:r>
            <a:endParaRPr lang="ja-JP" sz="1200" dirty="0">
              <a:latin typeface="HG丸ｺﾞｼｯｸM-PRO"/>
              <a:ea typeface="HG丸ｺﾞｼｯｸM-PRO"/>
              <a:cs typeface="Calibri"/>
            </a:endParaRPr>
          </a:p>
          <a:p>
            <a:r>
              <a:rPr lang="ja-JP" sz="1200" dirty="0">
                <a:latin typeface="HG丸ｺﾞｼｯｸM-PRO"/>
                <a:ea typeface="HG丸ｺﾞｼｯｸM-PRO"/>
                <a:cs typeface="Calibri"/>
              </a:rPr>
              <a:t>　　　　　　　　横浜市社会福祉協議会事務局長　</a:t>
            </a:r>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原田　正俊</a:t>
            </a:r>
            <a:r>
              <a:rPr lang="ja-JP" altLang="en-US" sz="1200" dirty="0">
                <a:latin typeface="HG丸ｺﾞｼｯｸM-PRO"/>
                <a:ea typeface="HG丸ｺﾞｼｯｸM-PRO"/>
                <a:cs typeface="Calibri"/>
              </a:rPr>
              <a:t>一</a:t>
            </a:r>
          </a:p>
          <a:p>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横浜市社会福祉協議会保育福祉部会副部会長</a:t>
            </a:r>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柳下　洋</a:t>
            </a:r>
            <a:r>
              <a:rPr lang="ja-JP" altLang="en-US" sz="1200" dirty="0">
                <a:latin typeface="HG丸ｺﾞｼｯｸM-PRO"/>
                <a:ea typeface="HG丸ｺﾞｼｯｸM-PRO"/>
                <a:cs typeface="Calibri"/>
              </a:rPr>
              <a:t>一</a:t>
            </a:r>
          </a:p>
          <a:p>
            <a:r>
              <a:rPr lang="ja-JP" sz="1200" dirty="0">
                <a:latin typeface="HG丸ｺﾞｼｯｸM-PRO"/>
                <a:ea typeface="HG丸ｺﾞｼｯｸM-PRO"/>
                <a:cs typeface="Calibri"/>
              </a:rPr>
              <a:t>　　　　　　</a:t>
            </a:r>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横浜市社会福祉協議会保育福祉部会副部会長</a:t>
            </a:r>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柿原　建男</a:t>
            </a:r>
            <a:endParaRPr lang="ja-JP" altLang="en-US" sz="1200" dirty="0">
              <a:latin typeface="HG丸ｺﾞｼｯｸM-PRO"/>
              <a:ea typeface="HG丸ｺﾞｼｯｸM-PRO"/>
              <a:cs typeface="Calibri"/>
            </a:endParaRPr>
          </a:p>
          <a:p>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横浜市社会福祉協議会保育福祉部会副部会長　</a:t>
            </a:r>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石井　望</a:t>
            </a:r>
            <a:endParaRPr lang="ja-JP" sz="1200" dirty="0">
              <a:latin typeface="HG丸ｺﾞｼｯｸM-PRO"/>
              <a:ea typeface="HG丸ｺﾞｼｯｸM-PRO"/>
            </a:endParaRPr>
          </a:p>
          <a:p>
            <a:r>
              <a:rPr lang="ja-JP" sz="1200" dirty="0">
                <a:latin typeface="HG丸ｺﾞｼｯｸM-PRO"/>
                <a:ea typeface="HG丸ｺﾞｼｯｸM-PRO"/>
                <a:cs typeface="Calibri"/>
              </a:rPr>
              <a:t>　　　　</a:t>
            </a:r>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横浜市社会福祉協議会保育福祉部会副部会長　</a:t>
            </a:r>
            <a:r>
              <a:rPr lang="ja-JP" altLang="en-US" sz="1200" dirty="0">
                <a:latin typeface="HG丸ｺﾞｼｯｸM-PRO"/>
                <a:ea typeface="HG丸ｺﾞｼｯｸM-PRO"/>
                <a:cs typeface="Calibri"/>
              </a:rPr>
              <a:t>　　　　　</a:t>
            </a:r>
            <a:r>
              <a:rPr lang="ja-JP" sz="1200" dirty="0">
                <a:latin typeface="HG丸ｺﾞｼｯｸM-PRO"/>
                <a:ea typeface="HG丸ｺﾞｼｯｸM-PRO"/>
                <a:cs typeface="Calibri"/>
              </a:rPr>
              <a:t>森山　祐子</a:t>
            </a:r>
            <a:endParaRPr lang="ja-JP" sz="1200" dirty="0">
              <a:latin typeface="HG丸ｺﾞｼｯｸM-PRO"/>
              <a:ea typeface="HG丸ｺﾞｼｯｸM-PRO"/>
            </a:endParaRPr>
          </a:p>
          <a:p>
            <a:endParaRPr lang="ja-JP" altLang="en-US" sz="1050" dirty="0">
              <a:latin typeface="游ゴシック"/>
              <a:ea typeface="游ゴシック"/>
              <a:cs typeface="Calibri"/>
            </a:endParaRPr>
          </a:p>
        </p:txBody>
      </p:sp>
      <p:sp>
        <p:nvSpPr>
          <p:cNvPr id="4" name="テキスト ボックス 3">
            <a:extLst>
              <a:ext uri="{FF2B5EF4-FFF2-40B4-BE49-F238E27FC236}">
                <a16:creationId xmlns:a16="http://schemas.microsoft.com/office/drawing/2014/main" id="{CEB7CAAD-7F1E-A145-E57A-D43EC43BFE78}"/>
              </a:ext>
            </a:extLst>
          </p:cNvPr>
          <p:cNvSpPr txBox="1"/>
          <p:nvPr/>
        </p:nvSpPr>
        <p:spPr>
          <a:xfrm>
            <a:off x="1672599" y="3173635"/>
            <a:ext cx="588430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kern="0">
                <a:solidFill>
                  <a:srgbClr val="000000"/>
                </a:solidFill>
                <a:latin typeface="HG丸ｺﾞｼｯｸM-PRO"/>
                <a:ea typeface="HG丸ｺﾞｼｯｸM-PRO"/>
                <a:cs typeface="ＭＳ 明朝"/>
              </a:rPr>
              <a:t>新潟県　　　　　　行政部門　　　　　　　　　　　　白沢　知美</a:t>
            </a:r>
          </a:p>
          <a:p>
            <a:r>
              <a:rPr lang="ja-JP" altLang="en-US" sz="1200" kern="0">
                <a:solidFill>
                  <a:srgbClr val="000000"/>
                </a:solidFill>
                <a:latin typeface="HG丸ｺﾞｼｯｸM-PRO"/>
                <a:ea typeface="HG丸ｺﾞｼｯｸM-PRO"/>
                <a:cs typeface="ＭＳ 明朝"/>
              </a:rPr>
              <a:t>新潟県　　　　　　社協部門　　　　　　　　　　　　関原　貢</a:t>
            </a:r>
          </a:p>
          <a:p>
            <a:r>
              <a:rPr lang="ja-JP" sz="1200" kern="0">
                <a:solidFill>
                  <a:srgbClr val="000000"/>
                </a:solidFill>
                <a:latin typeface="HG丸ｺﾞｼｯｸM-PRO"/>
                <a:ea typeface="HG丸ｺﾞｼｯｸM-PRO"/>
                <a:cs typeface="ＭＳ 明朝"/>
              </a:rPr>
              <a:t>新潟県　　　　　　</a:t>
            </a:r>
            <a:r>
              <a:rPr lang="ja-JP" altLang="en-US" sz="1200" kern="0">
                <a:solidFill>
                  <a:srgbClr val="000000"/>
                </a:solidFill>
                <a:latin typeface="HG丸ｺﾞｼｯｸM-PRO"/>
                <a:ea typeface="HG丸ｺﾞｼｯｸM-PRO"/>
                <a:cs typeface="ＭＳ 明朝"/>
              </a:rPr>
              <a:t>保育部門　　　　　　　　　　　　平澤　正人</a:t>
            </a:r>
            <a:endParaRPr lang="ja-JP" sz="1200">
              <a:latin typeface="HG丸ｺﾞｼｯｸM-PRO"/>
              <a:ea typeface="HG丸ｺﾞｼｯｸM-PRO"/>
              <a:cs typeface="Calibri"/>
            </a:endParaRPr>
          </a:p>
          <a:p>
            <a:r>
              <a:rPr lang="ja-JP" sz="1200" kern="0">
                <a:solidFill>
                  <a:srgbClr val="000000"/>
                </a:solidFill>
                <a:latin typeface="HG丸ｺﾞｼｯｸM-PRO"/>
                <a:ea typeface="HG丸ｺﾞｼｯｸM-PRO"/>
                <a:cs typeface="ＭＳ 明朝"/>
              </a:rPr>
              <a:t>新潟県　　　　　　</a:t>
            </a:r>
            <a:r>
              <a:rPr lang="ja-JP" altLang="en-US" sz="1200" kern="0">
                <a:solidFill>
                  <a:srgbClr val="000000"/>
                </a:solidFill>
                <a:latin typeface="HG丸ｺﾞｼｯｸM-PRO"/>
                <a:ea typeface="HG丸ｺﾞｼｯｸM-PRO"/>
                <a:cs typeface="ＭＳ 明朝"/>
              </a:rPr>
              <a:t>保育士部門　　　　　　　　　　　山田　文子</a:t>
            </a:r>
            <a:endParaRPr lang="ja-JP" sz="1200">
              <a:latin typeface="HG丸ｺﾞｼｯｸM-PRO"/>
              <a:ea typeface="HG丸ｺﾞｼｯｸM-PRO"/>
              <a:cs typeface="Calibri"/>
            </a:endParaRPr>
          </a:p>
        </p:txBody>
      </p:sp>
      <p:sp>
        <p:nvSpPr>
          <p:cNvPr id="10" name="テキスト ボックス 9">
            <a:extLst>
              <a:ext uri="{FF2B5EF4-FFF2-40B4-BE49-F238E27FC236}">
                <a16:creationId xmlns:a16="http://schemas.microsoft.com/office/drawing/2014/main" id="{FC297DB5-4F38-1E8C-A355-E6A8B8773AA0}"/>
              </a:ext>
            </a:extLst>
          </p:cNvPr>
          <p:cNvSpPr txBox="1"/>
          <p:nvPr/>
        </p:nvSpPr>
        <p:spPr>
          <a:xfrm>
            <a:off x="1675203" y="4003435"/>
            <a:ext cx="536207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相模原市　　</a:t>
            </a:r>
            <a:r>
              <a:rPr lang="ja-JP" altLang="en-US" sz="1200">
                <a:latin typeface="HG丸ｺﾞｼｯｸM-PRO"/>
                <a:ea typeface="HG丸ｺﾞｼｯｸM-PRO"/>
              </a:rPr>
              <a:t>　　　</a:t>
            </a:r>
            <a:r>
              <a:rPr lang="ja-JP" sz="1200">
                <a:latin typeface="HG丸ｺﾞｼｯｸM-PRO"/>
                <a:ea typeface="HG丸ｺﾞｼｯｸM-PRO"/>
              </a:rPr>
              <a:t>行政部門　　　　　</a:t>
            </a:r>
            <a:r>
              <a:rPr lang="ja-JP" altLang="en-US" sz="1200">
                <a:latin typeface="HG丸ｺﾞｼｯｸM-PRO"/>
                <a:ea typeface="HG丸ｺﾞｼｯｸM-PRO"/>
              </a:rPr>
              <a:t>　　　　　　　</a:t>
            </a:r>
            <a:r>
              <a:rPr lang="ja-JP" sz="1200">
                <a:latin typeface="HG丸ｺﾞｼｯｸM-PRO"/>
                <a:ea typeface="HG丸ｺﾞｼｯｸM-PRO"/>
              </a:rPr>
              <a:t>田中　ひろみ</a:t>
            </a:r>
            <a:endParaRPr lang="ja-JP" sz="1200">
              <a:latin typeface="HG丸ｺﾞｼｯｸM-PRO"/>
              <a:ea typeface="HG丸ｺﾞｼｯｸM-PRO"/>
              <a:cs typeface="Calibri"/>
            </a:endParaRPr>
          </a:p>
          <a:p>
            <a:r>
              <a:rPr lang="ja-JP" sz="1200">
                <a:latin typeface="HG丸ｺﾞｼｯｸM-PRO"/>
                <a:ea typeface="HG丸ｺﾞｼｯｸM-PRO"/>
              </a:rPr>
              <a:t>相模原市　　</a:t>
            </a:r>
            <a:r>
              <a:rPr lang="ja-JP" altLang="en-US" sz="1200">
                <a:latin typeface="HG丸ｺﾞｼｯｸM-PRO"/>
                <a:ea typeface="HG丸ｺﾞｼｯｸM-PRO"/>
              </a:rPr>
              <a:t>　　　</a:t>
            </a:r>
            <a:r>
              <a:rPr lang="ja-JP" sz="1200">
                <a:latin typeface="HG丸ｺﾞｼｯｸM-PRO"/>
                <a:ea typeface="HG丸ｺﾞｼｯｸM-PRO"/>
              </a:rPr>
              <a:t>社協部門　　　　　　　　　</a:t>
            </a:r>
            <a:r>
              <a:rPr lang="ja-JP" altLang="en-US" sz="1200">
                <a:latin typeface="HG丸ｺﾞｼｯｸM-PRO"/>
                <a:ea typeface="HG丸ｺﾞｼｯｸM-PRO"/>
              </a:rPr>
              <a:t>　　　</a:t>
            </a:r>
            <a:r>
              <a:rPr lang="ja-JP" sz="1200">
                <a:latin typeface="HG丸ｺﾞｼｯｸM-PRO"/>
                <a:ea typeface="HG丸ｺﾞｼｯｸM-PRO"/>
              </a:rPr>
              <a:t>加藤　健司</a:t>
            </a:r>
            <a:endParaRPr lang="ja-JP" sz="1200">
              <a:latin typeface="HG丸ｺﾞｼｯｸM-PRO"/>
              <a:ea typeface="HG丸ｺﾞｼｯｸM-PRO"/>
              <a:cs typeface="Calibri"/>
            </a:endParaRPr>
          </a:p>
          <a:p>
            <a:r>
              <a:rPr lang="ja-JP" sz="1200">
                <a:latin typeface="HG丸ｺﾞｼｯｸM-PRO"/>
                <a:ea typeface="HG丸ｺﾞｼｯｸM-PRO"/>
              </a:rPr>
              <a:t>相模原市　　　　　保育部門　　　</a:t>
            </a:r>
            <a:r>
              <a:rPr lang="ja-JP" altLang="en-US" sz="1200">
                <a:latin typeface="HG丸ｺﾞｼｯｸM-PRO"/>
                <a:ea typeface="HG丸ｺﾞｼｯｸM-PRO"/>
              </a:rPr>
              <a:t>　　　　　　　　　</a:t>
            </a:r>
            <a:r>
              <a:rPr lang="ja-JP" sz="1200">
                <a:latin typeface="HG丸ｺﾞｼｯｸM-PRO"/>
                <a:ea typeface="HG丸ｺﾞｼｯｸM-PRO"/>
              </a:rPr>
              <a:t>小磯　英次</a:t>
            </a:r>
            <a:endParaRPr lang="ja-JP" sz="1200">
              <a:latin typeface="HG丸ｺﾞｼｯｸM-PRO"/>
              <a:ea typeface="HG丸ｺﾞｼｯｸM-PRO"/>
              <a:cs typeface="Calibri"/>
            </a:endParaRPr>
          </a:p>
          <a:p>
            <a:r>
              <a:rPr lang="ja-JP" sz="1200">
                <a:latin typeface="HG丸ｺﾞｼｯｸM-PRO"/>
                <a:ea typeface="HG丸ｺﾞｼｯｸM-PRO"/>
              </a:rPr>
              <a:t>相模原市　　　　　保育士部門　　</a:t>
            </a:r>
            <a:r>
              <a:rPr lang="ja-JP" altLang="en-US" sz="1200">
                <a:latin typeface="HG丸ｺﾞｼｯｸM-PRO"/>
                <a:ea typeface="HG丸ｺﾞｼｯｸM-PRO"/>
              </a:rPr>
              <a:t>　　　　　　　　　</a:t>
            </a:r>
            <a:r>
              <a:rPr lang="ja-JP" sz="1200">
                <a:latin typeface="HG丸ｺﾞｼｯｸM-PRO"/>
                <a:ea typeface="HG丸ｺﾞｼｯｸM-PRO"/>
              </a:rPr>
              <a:t>下村　純子</a:t>
            </a:r>
            <a:endParaRPr lang="ja-JP" sz="1200">
              <a:latin typeface="HG丸ｺﾞｼｯｸM-PRO"/>
              <a:ea typeface="HG丸ｺﾞｼｯｸM-PRO"/>
              <a:cs typeface="Calibri"/>
            </a:endParaRPr>
          </a:p>
        </p:txBody>
      </p:sp>
      <p:sp>
        <p:nvSpPr>
          <p:cNvPr id="11" name="テキスト ボックス 10">
            <a:extLst>
              <a:ext uri="{FF2B5EF4-FFF2-40B4-BE49-F238E27FC236}">
                <a16:creationId xmlns:a16="http://schemas.microsoft.com/office/drawing/2014/main" id="{C343B4B0-4394-E611-06F3-32F52FE24F2E}"/>
              </a:ext>
            </a:extLst>
          </p:cNvPr>
          <p:cNvSpPr txBox="1"/>
          <p:nvPr/>
        </p:nvSpPr>
        <p:spPr>
          <a:xfrm>
            <a:off x="1670916" y="4830796"/>
            <a:ext cx="631235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1200">
                <a:latin typeface="HG丸ｺﾞｼｯｸM-PRO"/>
                <a:ea typeface="HG丸ｺﾞｼｯｸM-PRO"/>
              </a:rPr>
              <a:t>千葉市　　　　　　行政部門　　　　　　　　　　　　渡邉　かおり</a:t>
            </a:r>
            <a:endParaRPr lang="ja-JP" altLang="en-US" sz="1200">
              <a:latin typeface="HG丸ｺﾞｼｯｸM-PRO"/>
              <a:ea typeface="HG丸ｺﾞｼｯｸM-PRO"/>
              <a:cs typeface="Calibri"/>
            </a:endParaRPr>
          </a:p>
          <a:p>
            <a:r>
              <a:rPr lang="ja-JP" altLang="en-US" sz="1200">
                <a:latin typeface="HG丸ｺﾞｼｯｸM-PRO"/>
                <a:ea typeface="HG丸ｺﾞｼｯｸM-PRO"/>
              </a:rPr>
              <a:t>千葉市　　　　　　保育部門　　　　　　　　　　　　松浦　伸治</a:t>
            </a:r>
            <a:endParaRPr lang="ja-JP" altLang="en-US" sz="1200">
              <a:latin typeface="HG丸ｺﾞｼｯｸM-PRO"/>
              <a:ea typeface="HG丸ｺﾞｼｯｸM-PRO"/>
              <a:cs typeface="Calibri"/>
            </a:endParaRPr>
          </a:p>
          <a:p>
            <a:r>
              <a:rPr lang="ja-JP" altLang="en-US" sz="1200">
                <a:latin typeface="HG丸ｺﾞｼｯｸM-PRO"/>
                <a:ea typeface="HG丸ｺﾞｼｯｸM-PRO"/>
              </a:rPr>
              <a:t>千葉市　　　　　　保育士部門　　　　　　　　　　　岸本　敏子</a:t>
            </a:r>
            <a:endParaRPr lang="ja-JP" altLang="en-US" sz="1200">
              <a:latin typeface="HG丸ｺﾞｼｯｸM-PRO"/>
              <a:ea typeface="HG丸ｺﾞｼｯｸM-PRO"/>
              <a:cs typeface="Calibri"/>
            </a:endParaRPr>
          </a:p>
        </p:txBody>
      </p:sp>
      <p:sp>
        <p:nvSpPr>
          <p:cNvPr id="13" name="テキスト ボックス 12">
            <a:extLst>
              <a:ext uri="{FF2B5EF4-FFF2-40B4-BE49-F238E27FC236}">
                <a16:creationId xmlns:a16="http://schemas.microsoft.com/office/drawing/2014/main" id="{8A3C5618-BAB4-8C69-F416-2CC397249556}"/>
              </a:ext>
            </a:extLst>
          </p:cNvPr>
          <p:cNvSpPr txBox="1"/>
          <p:nvPr/>
        </p:nvSpPr>
        <p:spPr>
          <a:xfrm>
            <a:off x="1674414" y="5483620"/>
            <a:ext cx="642912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栃木県　　　　　　行政部門　　　　　　　　　　　　天海　則仁</a:t>
            </a:r>
            <a:endParaRPr lang="ja-JP" sz="1200">
              <a:latin typeface="HG丸ｺﾞｼｯｸM-PRO"/>
              <a:ea typeface="HG丸ｺﾞｼｯｸM-PRO"/>
              <a:cs typeface="Calibri"/>
            </a:endParaRPr>
          </a:p>
          <a:p>
            <a:r>
              <a:rPr lang="ja-JP" sz="1200">
                <a:latin typeface="HG丸ｺﾞｼｯｸM-PRO"/>
                <a:ea typeface="HG丸ｺﾞｼｯｸM-PRO"/>
              </a:rPr>
              <a:t>栃木県　　　　　　社協部門　　　　　　　　　　　　大倉　修夫</a:t>
            </a:r>
            <a:endParaRPr lang="ja-JP" sz="1200">
              <a:latin typeface="HG丸ｺﾞｼｯｸM-PRO"/>
              <a:ea typeface="HG丸ｺﾞｼｯｸM-PRO"/>
              <a:cs typeface="Calibri"/>
            </a:endParaRPr>
          </a:p>
          <a:p>
            <a:r>
              <a:rPr lang="ja-JP" sz="1200">
                <a:latin typeface="HG丸ｺﾞｼｯｸM-PRO"/>
                <a:ea typeface="HG丸ｺﾞｼｯｸM-PRO"/>
              </a:rPr>
              <a:t>栃木県　　　　　　保育部門　　　　　　　</a:t>
            </a:r>
            <a:r>
              <a:rPr lang="ja-JP" altLang="en-US" sz="1200">
                <a:latin typeface="HG丸ｺﾞｼｯｸM-PRO"/>
                <a:ea typeface="HG丸ｺﾞｼｯｸM-PRO"/>
              </a:rPr>
              <a:t>　　　　　</a:t>
            </a:r>
            <a:r>
              <a:rPr lang="ja-JP" sz="1200">
                <a:latin typeface="HG丸ｺﾞｼｯｸM-PRO"/>
                <a:ea typeface="HG丸ｺﾞｼｯｸM-PRO"/>
              </a:rPr>
              <a:t>風間　嘉信</a:t>
            </a:r>
            <a:endParaRPr lang="ja-JP" sz="1200">
              <a:latin typeface="HG丸ｺﾞｼｯｸM-PRO"/>
              <a:ea typeface="HG丸ｺﾞｼｯｸM-PRO"/>
              <a:cs typeface="Calibri"/>
            </a:endParaRPr>
          </a:p>
          <a:p>
            <a:r>
              <a:rPr lang="ja-JP" sz="1200">
                <a:latin typeface="HG丸ｺﾞｼｯｸM-PRO"/>
                <a:ea typeface="HG丸ｺﾞｼｯｸM-PRO"/>
              </a:rPr>
              <a:t>栃木県</a:t>
            </a:r>
            <a:r>
              <a:rPr lang="ja-JP" altLang="en-US" sz="1200">
                <a:latin typeface="HG丸ｺﾞｼｯｸM-PRO"/>
                <a:ea typeface="HG丸ｺﾞｼｯｸM-PRO"/>
              </a:rPr>
              <a:t>　　　　　　</a:t>
            </a:r>
            <a:r>
              <a:rPr lang="ja-JP" sz="1200">
                <a:latin typeface="HG丸ｺﾞｼｯｸM-PRO"/>
                <a:ea typeface="HG丸ｺﾞｼｯｸM-PRO"/>
              </a:rPr>
              <a:t>保育士部門　　　　　　　　　　　篠﨑　幸代</a:t>
            </a:r>
            <a:endParaRPr lang="ja-JP" sz="1200">
              <a:latin typeface="HG丸ｺﾞｼｯｸM-PRO"/>
              <a:ea typeface="HG丸ｺﾞｼｯｸM-PRO"/>
              <a:cs typeface="Calibri"/>
            </a:endParaRPr>
          </a:p>
        </p:txBody>
      </p:sp>
      <p:sp>
        <p:nvSpPr>
          <p:cNvPr id="15" name="テキスト ボックス 14">
            <a:extLst>
              <a:ext uri="{FF2B5EF4-FFF2-40B4-BE49-F238E27FC236}">
                <a16:creationId xmlns:a16="http://schemas.microsoft.com/office/drawing/2014/main" id="{4FC4583F-2A1E-4A47-47C5-A54F56237C29}"/>
              </a:ext>
            </a:extLst>
          </p:cNvPr>
          <p:cNvSpPr txBox="1"/>
          <p:nvPr/>
        </p:nvSpPr>
        <p:spPr>
          <a:xfrm>
            <a:off x="1674479" y="7148914"/>
            <a:ext cx="698658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山梨県</a:t>
            </a:r>
            <a:r>
              <a:rPr lang="ja-JP" altLang="en-US" sz="1200">
                <a:latin typeface="HG丸ｺﾞｼｯｸM-PRO"/>
                <a:ea typeface="HG丸ｺﾞｼｯｸM-PRO"/>
              </a:rPr>
              <a:t>　　　　　　</a:t>
            </a:r>
            <a:r>
              <a:rPr lang="ja-JP" sz="1200">
                <a:latin typeface="HG丸ｺﾞｼｯｸM-PRO"/>
                <a:ea typeface="HG丸ｺﾞｼｯｸM-PRO"/>
              </a:rPr>
              <a:t>行政部門　　　　　　　　</a:t>
            </a:r>
            <a:r>
              <a:rPr lang="ja-JP" altLang="en-US" sz="1200">
                <a:latin typeface="HG丸ｺﾞｼｯｸM-PRO"/>
                <a:ea typeface="HG丸ｺﾞｼｯｸM-PRO"/>
              </a:rPr>
              <a:t>　　　　</a:t>
            </a:r>
            <a:r>
              <a:rPr lang="ja-JP" sz="1200">
                <a:latin typeface="HG丸ｺﾞｼｯｸM-PRO"/>
                <a:ea typeface="HG丸ｺﾞｼｯｸM-PRO"/>
              </a:rPr>
              <a:t>山本　英治</a:t>
            </a:r>
            <a:endParaRPr lang="ja-JP" sz="1200">
              <a:latin typeface="HG丸ｺﾞｼｯｸM-PRO"/>
              <a:ea typeface="HG丸ｺﾞｼｯｸM-PRO"/>
              <a:cs typeface="Calibri"/>
            </a:endParaRPr>
          </a:p>
          <a:p>
            <a:r>
              <a:rPr lang="ja-JP" sz="1200">
                <a:latin typeface="HG丸ｺﾞｼｯｸM-PRO"/>
                <a:ea typeface="HG丸ｺﾞｼｯｸM-PRO"/>
              </a:rPr>
              <a:t>山梨県　　　　　　社協部門　　　</a:t>
            </a:r>
            <a:r>
              <a:rPr lang="ja-JP" altLang="en-US" sz="1200">
                <a:latin typeface="HG丸ｺﾞｼｯｸM-PRO"/>
                <a:ea typeface="HG丸ｺﾞｼｯｸM-PRO"/>
              </a:rPr>
              <a:t>　　　　　　　　　</a:t>
            </a:r>
            <a:r>
              <a:rPr lang="ja-JP" sz="1200">
                <a:latin typeface="HG丸ｺﾞｼｯｸM-PRO"/>
                <a:ea typeface="HG丸ｺﾞｼｯｸM-PRO"/>
              </a:rPr>
              <a:t>中山　吉幸</a:t>
            </a:r>
            <a:endParaRPr lang="ja-JP" sz="1200">
              <a:latin typeface="HG丸ｺﾞｼｯｸM-PRO"/>
              <a:ea typeface="HG丸ｺﾞｼｯｸM-PRO"/>
              <a:cs typeface="Calibri"/>
            </a:endParaRPr>
          </a:p>
          <a:p>
            <a:r>
              <a:rPr lang="ja-JP" sz="1200">
                <a:latin typeface="HG丸ｺﾞｼｯｸM-PRO"/>
                <a:ea typeface="HG丸ｺﾞｼｯｸM-PRO"/>
              </a:rPr>
              <a:t>山梨県</a:t>
            </a:r>
            <a:r>
              <a:rPr lang="ja-JP" altLang="en-US" sz="1200">
                <a:latin typeface="HG丸ｺﾞｼｯｸM-PRO"/>
                <a:ea typeface="HG丸ｺﾞｼｯｸM-PRO"/>
              </a:rPr>
              <a:t>　　　　　　</a:t>
            </a:r>
            <a:r>
              <a:rPr lang="ja-JP" sz="1200">
                <a:latin typeface="HG丸ｺﾞｼｯｸM-PRO"/>
                <a:ea typeface="HG丸ｺﾞｼｯｸM-PRO"/>
              </a:rPr>
              <a:t>保育部門　　　　　　　　　　　</a:t>
            </a:r>
            <a:r>
              <a:rPr lang="ja-JP" altLang="en-US" sz="1200">
                <a:latin typeface="HG丸ｺﾞｼｯｸM-PRO"/>
                <a:ea typeface="HG丸ｺﾞｼｯｸM-PRO"/>
              </a:rPr>
              <a:t>　</a:t>
            </a:r>
            <a:r>
              <a:rPr lang="ja-JP" sz="1200">
                <a:latin typeface="HG丸ｺﾞｼｯｸM-PRO"/>
                <a:ea typeface="HG丸ｺﾞｼｯｸM-PRO"/>
              </a:rPr>
              <a:t>廣瀬　集一</a:t>
            </a:r>
            <a:endParaRPr lang="ja-JP" sz="1200">
              <a:latin typeface="HG丸ｺﾞｼｯｸM-PRO"/>
              <a:ea typeface="HG丸ｺﾞｼｯｸM-PRO"/>
              <a:cs typeface="Calibri"/>
            </a:endParaRPr>
          </a:p>
          <a:p>
            <a:r>
              <a:rPr lang="ja-JP" sz="1200">
                <a:latin typeface="HG丸ｺﾞｼｯｸM-PRO"/>
                <a:ea typeface="HG丸ｺﾞｼｯｸM-PRO"/>
              </a:rPr>
              <a:t>山梨県</a:t>
            </a:r>
            <a:r>
              <a:rPr lang="ja-JP" altLang="en-US" sz="1200">
                <a:latin typeface="HG丸ｺﾞｼｯｸM-PRO"/>
                <a:ea typeface="HG丸ｺﾞｼｯｸM-PRO"/>
              </a:rPr>
              <a:t>　　　　　　</a:t>
            </a:r>
            <a:r>
              <a:rPr lang="ja-JP" sz="1200">
                <a:latin typeface="HG丸ｺﾞｼｯｸM-PRO"/>
                <a:ea typeface="HG丸ｺﾞｼｯｸM-PRO"/>
              </a:rPr>
              <a:t>保育士部門</a:t>
            </a:r>
            <a:r>
              <a:rPr lang="ja-JP" altLang="en-US" sz="1200">
                <a:latin typeface="HG丸ｺﾞｼｯｸM-PRO"/>
                <a:ea typeface="HG丸ｺﾞｼｯｸM-PRO"/>
              </a:rPr>
              <a:t>　　　　　　　　　　　</a:t>
            </a:r>
            <a:r>
              <a:rPr lang="ja-JP" sz="1200">
                <a:latin typeface="HG丸ｺﾞｼｯｸM-PRO"/>
                <a:ea typeface="HG丸ｺﾞｼｯｸM-PRO"/>
              </a:rPr>
              <a:t>小尾　美香</a:t>
            </a:r>
            <a:endParaRPr lang="ja-JP" sz="1200">
              <a:latin typeface="HG丸ｺﾞｼｯｸM-PRO"/>
              <a:ea typeface="HG丸ｺﾞｼｯｸM-PRO"/>
              <a:cs typeface="Calibri"/>
            </a:endParaRPr>
          </a:p>
        </p:txBody>
      </p:sp>
      <p:sp>
        <p:nvSpPr>
          <p:cNvPr id="19" name="テキスト ボックス 18">
            <a:extLst>
              <a:ext uri="{FF2B5EF4-FFF2-40B4-BE49-F238E27FC236}">
                <a16:creationId xmlns:a16="http://schemas.microsoft.com/office/drawing/2014/main" id="{86607157-88AA-B5A2-6A70-6DB3C5174132}"/>
              </a:ext>
            </a:extLst>
          </p:cNvPr>
          <p:cNvSpPr txBox="1"/>
          <p:nvPr/>
        </p:nvSpPr>
        <p:spPr>
          <a:xfrm>
            <a:off x="1681136" y="6322305"/>
            <a:ext cx="588132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群馬県　　　　　　行政部門　　　　　　　　</a:t>
            </a:r>
            <a:r>
              <a:rPr lang="ja-JP" altLang="en-US" sz="1200">
                <a:latin typeface="HG丸ｺﾞｼｯｸM-PRO"/>
                <a:ea typeface="HG丸ｺﾞｼｯｸM-PRO"/>
              </a:rPr>
              <a:t>　　　　</a:t>
            </a:r>
            <a:r>
              <a:rPr lang="ja-JP" sz="1200">
                <a:latin typeface="HG丸ｺﾞｼｯｸM-PRO"/>
                <a:ea typeface="HG丸ｺﾞｼｯｸM-PRO"/>
              </a:rPr>
              <a:t>富沢　恵子</a:t>
            </a:r>
            <a:endParaRPr lang="ja-JP" sz="1200">
              <a:latin typeface="HG丸ｺﾞｼｯｸM-PRO"/>
              <a:ea typeface="HG丸ｺﾞｼｯｸM-PRO"/>
              <a:cs typeface="Calibri"/>
            </a:endParaRPr>
          </a:p>
          <a:p>
            <a:r>
              <a:rPr lang="ja-JP" sz="1200">
                <a:latin typeface="HG丸ｺﾞｼｯｸM-PRO"/>
                <a:ea typeface="HG丸ｺﾞｼｯｸM-PRO"/>
              </a:rPr>
              <a:t>群馬県　　　　　</a:t>
            </a:r>
            <a:r>
              <a:rPr lang="ja-JP" altLang="en-US" sz="1200">
                <a:latin typeface="HG丸ｺﾞｼｯｸM-PRO"/>
                <a:ea typeface="HG丸ｺﾞｼｯｸM-PRO"/>
              </a:rPr>
              <a:t>　</a:t>
            </a:r>
            <a:r>
              <a:rPr lang="ja-JP" sz="1200">
                <a:latin typeface="HG丸ｺﾞｼｯｸM-PRO"/>
                <a:ea typeface="HG丸ｺﾞｼｯｸM-PRO"/>
              </a:rPr>
              <a:t>社協部門　　　　　　　　　　　　橋本　巧</a:t>
            </a:r>
            <a:endParaRPr lang="ja-JP" sz="1200">
              <a:latin typeface="HG丸ｺﾞｼｯｸM-PRO"/>
              <a:ea typeface="HG丸ｺﾞｼｯｸM-PRO"/>
              <a:cs typeface="Calibri"/>
            </a:endParaRPr>
          </a:p>
          <a:p>
            <a:r>
              <a:rPr lang="ja-JP" sz="1200">
                <a:latin typeface="HG丸ｺﾞｼｯｸM-PRO"/>
                <a:ea typeface="HG丸ｺﾞｼｯｸM-PRO"/>
              </a:rPr>
              <a:t>群馬県</a:t>
            </a:r>
            <a:r>
              <a:rPr lang="ja-JP" altLang="en-US" sz="1200">
                <a:latin typeface="HG丸ｺﾞｼｯｸM-PRO"/>
                <a:ea typeface="HG丸ｺﾞｼｯｸM-PRO"/>
              </a:rPr>
              <a:t>　　　　　　</a:t>
            </a:r>
            <a:r>
              <a:rPr lang="ja-JP" sz="1200">
                <a:latin typeface="HG丸ｺﾞｼｯｸM-PRO"/>
                <a:ea typeface="HG丸ｺﾞｼｯｸM-PRO"/>
              </a:rPr>
              <a:t>保育部門　　　　　　　　　　　</a:t>
            </a:r>
            <a:r>
              <a:rPr lang="ja-JP" altLang="en-US" sz="1200">
                <a:latin typeface="HG丸ｺﾞｼｯｸM-PRO"/>
                <a:ea typeface="HG丸ｺﾞｼｯｸM-PRO"/>
              </a:rPr>
              <a:t>　</a:t>
            </a:r>
            <a:r>
              <a:rPr lang="ja-JP" sz="1200">
                <a:latin typeface="HG丸ｺﾞｼｯｸM-PRO"/>
                <a:ea typeface="HG丸ｺﾞｼｯｸM-PRO"/>
              </a:rPr>
              <a:t>岩崎　千寿江</a:t>
            </a:r>
            <a:endParaRPr lang="ja-JP" sz="1200">
              <a:latin typeface="HG丸ｺﾞｼｯｸM-PRO"/>
              <a:ea typeface="HG丸ｺﾞｼｯｸM-PRO"/>
              <a:cs typeface="Calibri"/>
            </a:endParaRPr>
          </a:p>
          <a:p>
            <a:r>
              <a:rPr lang="ja-JP" sz="1200">
                <a:latin typeface="HG丸ｺﾞｼｯｸM-PRO"/>
                <a:ea typeface="HG丸ｺﾞｼｯｸM-PRO"/>
              </a:rPr>
              <a:t>群馬県　　　　</a:t>
            </a:r>
            <a:r>
              <a:rPr lang="ja-JP" altLang="en-US" sz="1200">
                <a:latin typeface="HG丸ｺﾞｼｯｸM-PRO"/>
                <a:ea typeface="HG丸ｺﾞｼｯｸM-PRO"/>
              </a:rPr>
              <a:t>　　</a:t>
            </a:r>
            <a:r>
              <a:rPr lang="ja-JP" sz="1200">
                <a:latin typeface="HG丸ｺﾞｼｯｸM-PRO"/>
                <a:ea typeface="HG丸ｺﾞｼｯｸM-PRO"/>
              </a:rPr>
              <a:t>保育士部門　　　　　　　　　　</a:t>
            </a:r>
            <a:r>
              <a:rPr lang="ja-JP" altLang="en-US" sz="1200">
                <a:latin typeface="HG丸ｺﾞｼｯｸM-PRO"/>
                <a:ea typeface="HG丸ｺﾞｼｯｸM-PRO"/>
              </a:rPr>
              <a:t>　</a:t>
            </a:r>
            <a:r>
              <a:rPr lang="ja-JP" sz="1200">
                <a:latin typeface="HG丸ｺﾞｼｯｸM-PRO"/>
                <a:ea typeface="HG丸ｺﾞｼｯｸM-PRO"/>
              </a:rPr>
              <a:t>池田　郁子</a:t>
            </a:r>
            <a:endParaRPr lang="ja-JP" sz="1200">
              <a:latin typeface="HG丸ｺﾞｼｯｸM-PRO"/>
              <a:ea typeface="HG丸ｺﾞｼｯｸM-PRO"/>
              <a:cs typeface="Calibri"/>
            </a:endParaRPr>
          </a:p>
        </p:txBody>
      </p:sp>
      <p:sp>
        <p:nvSpPr>
          <p:cNvPr id="5" name="テキスト ボックス 4">
            <a:extLst>
              <a:ext uri="{FF2B5EF4-FFF2-40B4-BE49-F238E27FC236}">
                <a16:creationId xmlns:a16="http://schemas.microsoft.com/office/drawing/2014/main" id="{8AE2231A-DC07-42DA-A70B-DA26111B7389}"/>
              </a:ext>
            </a:extLst>
          </p:cNvPr>
          <p:cNvSpPr txBox="1"/>
          <p:nvPr/>
        </p:nvSpPr>
        <p:spPr>
          <a:xfrm>
            <a:off x="1672342" y="8016955"/>
            <a:ext cx="622440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静岡県　　　　　　行政部門　　　　　　</a:t>
            </a:r>
            <a:r>
              <a:rPr lang="ja-JP" altLang="en-US" sz="1200">
                <a:latin typeface="HG丸ｺﾞｼｯｸM-PRO"/>
                <a:ea typeface="HG丸ｺﾞｼｯｸM-PRO"/>
              </a:rPr>
              <a:t>　　　　　　</a:t>
            </a:r>
            <a:r>
              <a:rPr lang="ja-JP" sz="1200">
                <a:latin typeface="HG丸ｺﾞｼｯｸM-PRO"/>
                <a:ea typeface="HG丸ｺﾞｼｯｸM-PRO"/>
              </a:rPr>
              <a:t>鈴木　安由美</a:t>
            </a:r>
            <a:endParaRPr lang="ja-JP" sz="1200">
              <a:latin typeface="HG丸ｺﾞｼｯｸM-PRO"/>
              <a:ea typeface="HG丸ｺﾞｼｯｸM-PRO"/>
              <a:cs typeface="Calibri"/>
            </a:endParaRPr>
          </a:p>
          <a:p>
            <a:r>
              <a:rPr lang="ja-JP" sz="1200">
                <a:latin typeface="HG丸ｺﾞｼｯｸM-PRO"/>
                <a:ea typeface="HG丸ｺﾞｼｯｸM-PRO"/>
              </a:rPr>
              <a:t>静岡県</a:t>
            </a:r>
            <a:r>
              <a:rPr lang="ja-JP" altLang="en-US" sz="1200">
                <a:latin typeface="HG丸ｺﾞｼｯｸM-PRO"/>
                <a:ea typeface="HG丸ｺﾞｼｯｸM-PRO"/>
              </a:rPr>
              <a:t>　　　　　　</a:t>
            </a:r>
            <a:r>
              <a:rPr lang="ja-JP" sz="1200">
                <a:latin typeface="HG丸ｺﾞｼｯｸM-PRO"/>
                <a:ea typeface="HG丸ｺﾞｼｯｸM-PRO"/>
              </a:rPr>
              <a:t>社協部門　　　　　　　　　　　</a:t>
            </a:r>
            <a:r>
              <a:rPr lang="ja-JP" altLang="en-US" sz="1200">
                <a:latin typeface="HG丸ｺﾞｼｯｸM-PRO"/>
                <a:ea typeface="HG丸ｺﾞｼｯｸM-PRO"/>
              </a:rPr>
              <a:t>　</a:t>
            </a:r>
            <a:r>
              <a:rPr lang="ja-JP" sz="1200">
                <a:latin typeface="HG丸ｺﾞｼｯｸM-PRO"/>
                <a:ea typeface="HG丸ｺﾞｼｯｸM-PRO"/>
              </a:rPr>
              <a:t>藤原　学</a:t>
            </a:r>
            <a:endParaRPr lang="ja-JP" sz="1200">
              <a:latin typeface="HG丸ｺﾞｼｯｸM-PRO"/>
              <a:ea typeface="HG丸ｺﾞｼｯｸM-PRO"/>
              <a:cs typeface="Calibri"/>
            </a:endParaRPr>
          </a:p>
          <a:p>
            <a:r>
              <a:rPr lang="ja-JP" sz="1200">
                <a:latin typeface="HG丸ｺﾞｼｯｸM-PRO"/>
                <a:ea typeface="HG丸ｺﾞｼｯｸM-PRO"/>
              </a:rPr>
              <a:t>静岡県</a:t>
            </a:r>
            <a:r>
              <a:rPr lang="ja-JP" altLang="en-US" sz="1200">
                <a:latin typeface="HG丸ｺﾞｼｯｸM-PRO"/>
                <a:ea typeface="HG丸ｺﾞｼｯｸM-PRO"/>
              </a:rPr>
              <a:t>　　　　　　</a:t>
            </a:r>
            <a:r>
              <a:rPr lang="ja-JP" sz="1200">
                <a:latin typeface="HG丸ｺﾞｼｯｸM-PRO"/>
                <a:ea typeface="HG丸ｺﾞｼｯｸM-PRO"/>
              </a:rPr>
              <a:t>保育部門　　　　　　　　　　　</a:t>
            </a:r>
            <a:r>
              <a:rPr lang="ja-JP" altLang="en-US" sz="1200">
                <a:latin typeface="HG丸ｺﾞｼｯｸM-PRO"/>
                <a:ea typeface="HG丸ｺﾞｼｯｸM-PRO"/>
              </a:rPr>
              <a:t>　</a:t>
            </a:r>
            <a:r>
              <a:rPr lang="ja-JP" sz="1200">
                <a:latin typeface="HG丸ｺﾞｼｯｸM-PRO"/>
                <a:ea typeface="HG丸ｺﾞｼｯｸM-PRO"/>
              </a:rPr>
              <a:t>土山　雅之</a:t>
            </a:r>
            <a:endParaRPr lang="ja-JP" sz="1200">
              <a:latin typeface="HG丸ｺﾞｼｯｸM-PRO"/>
              <a:ea typeface="HG丸ｺﾞｼｯｸM-PRO"/>
              <a:cs typeface="Calibri"/>
            </a:endParaRPr>
          </a:p>
          <a:p>
            <a:r>
              <a:rPr lang="ja-JP" sz="1200">
                <a:latin typeface="HG丸ｺﾞｼｯｸM-PRO"/>
                <a:ea typeface="HG丸ｺﾞｼｯｸM-PRO"/>
              </a:rPr>
              <a:t>静岡県　　　　　　保育士部門　　　　</a:t>
            </a:r>
            <a:r>
              <a:rPr lang="ja-JP" altLang="en-US" sz="1200">
                <a:latin typeface="HG丸ｺﾞｼｯｸM-PRO"/>
                <a:ea typeface="HG丸ｺﾞｼｯｸM-PRO"/>
              </a:rPr>
              <a:t>　　　　　　　</a:t>
            </a:r>
            <a:r>
              <a:rPr lang="ja-JP" sz="1200">
                <a:latin typeface="HG丸ｺﾞｼｯｸM-PRO"/>
                <a:ea typeface="HG丸ｺﾞｼｯｸM-PRO"/>
              </a:rPr>
              <a:t>吉川　慶子</a:t>
            </a:r>
            <a:endParaRPr lang="ja-JP" sz="1200">
              <a:latin typeface="HG丸ｺﾞｼｯｸM-PRO"/>
              <a:ea typeface="HG丸ｺﾞｼｯｸM-PRO"/>
              <a:cs typeface="Calibri"/>
            </a:endParaRPr>
          </a:p>
        </p:txBody>
      </p:sp>
      <p:sp>
        <p:nvSpPr>
          <p:cNvPr id="6" name="テキスト ボックス 5">
            <a:extLst>
              <a:ext uri="{FF2B5EF4-FFF2-40B4-BE49-F238E27FC236}">
                <a16:creationId xmlns:a16="http://schemas.microsoft.com/office/drawing/2014/main" id="{EBE7FBD8-20CD-81BC-34E5-AFD7DA42FDB8}"/>
              </a:ext>
            </a:extLst>
          </p:cNvPr>
          <p:cNvSpPr txBox="1"/>
          <p:nvPr/>
        </p:nvSpPr>
        <p:spPr>
          <a:xfrm>
            <a:off x="1670771" y="8884324"/>
            <a:ext cx="617641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200">
                <a:latin typeface="HG丸ｺﾞｼｯｸM-PRO"/>
                <a:ea typeface="HG丸ｺﾞｼｯｸM-PRO"/>
              </a:rPr>
              <a:t>神奈川県　　　　　行政部門　　　　　　　　　　　　</a:t>
            </a:r>
            <a:r>
              <a:rPr lang="ja-JP" altLang="en-US" sz="1200">
                <a:latin typeface="HG丸ｺﾞｼｯｸM-PRO"/>
                <a:ea typeface="HG丸ｺﾞｼｯｸM-PRO"/>
              </a:rPr>
              <a:t>山﨑　常利</a:t>
            </a:r>
            <a:endParaRPr lang="ja-JP" sz="1200">
              <a:latin typeface="HG丸ｺﾞｼｯｸM-PRO"/>
              <a:ea typeface="HG丸ｺﾞｼｯｸM-PRO"/>
              <a:cs typeface="Calibri"/>
            </a:endParaRPr>
          </a:p>
          <a:p>
            <a:r>
              <a:rPr lang="ja-JP" sz="1200">
                <a:latin typeface="HG丸ｺﾞｼｯｸM-PRO"/>
                <a:ea typeface="HG丸ｺﾞｼｯｸM-PRO"/>
              </a:rPr>
              <a:t>神奈川県　　　　　社協部門</a:t>
            </a:r>
            <a:r>
              <a:rPr lang="ja-JP" altLang="en-US" sz="1200">
                <a:latin typeface="HG丸ｺﾞｼｯｸM-PRO"/>
                <a:ea typeface="HG丸ｺﾞｼｯｸM-PRO"/>
              </a:rPr>
              <a:t>　　　　　　　　　　　　</a:t>
            </a:r>
            <a:r>
              <a:rPr lang="ja-JP" sz="1200">
                <a:latin typeface="HG丸ｺﾞｼｯｸM-PRO"/>
                <a:ea typeface="HG丸ｺﾞｼｯｸM-PRO"/>
              </a:rPr>
              <a:t>橋本　謙</a:t>
            </a:r>
            <a:endParaRPr lang="ja-JP" sz="1200">
              <a:latin typeface="HG丸ｺﾞｼｯｸM-PRO"/>
              <a:ea typeface="HG丸ｺﾞｼｯｸM-PRO"/>
              <a:cs typeface="Calibri"/>
            </a:endParaRPr>
          </a:p>
          <a:p>
            <a:r>
              <a:rPr lang="ja-JP" sz="1200">
                <a:latin typeface="HG丸ｺﾞｼｯｸM-PRO"/>
                <a:ea typeface="HG丸ｺﾞｼｯｸM-PRO"/>
              </a:rPr>
              <a:t>神奈川県　　　　　保育部門　　　　</a:t>
            </a:r>
            <a:r>
              <a:rPr lang="ja-JP" altLang="en-US" sz="1200">
                <a:latin typeface="HG丸ｺﾞｼｯｸM-PRO"/>
                <a:ea typeface="HG丸ｺﾞｼｯｸM-PRO"/>
              </a:rPr>
              <a:t>　　　　　　　　</a:t>
            </a:r>
            <a:r>
              <a:rPr lang="ja-JP" sz="1200">
                <a:latin typeface="HG丸ｺﾞｼｯｸM-PRO"/>
                <a:ea typeface="HG丸ｺﾞｼｯｸM-PRO"/>
              </a:rPr>
              <a:t>山本　昇</a:t>
            </a:r>
            <a:endParaRPr lang="ja-JP" sz="1200">
              <a:latin typeface="HG丸ｺﾞｼｯｸM-PRO"/>
              <a:ea typeface="HG丸ｺﾞｼｯｸM-PRO"/>
              <a:cs typeface="Calibri"/>
            </a:endParaRPr>
          </a:p>
          <a:p>
            <a:r>
              <a:rPr lang="ja-JP" sz="1200">
                <a:latin typeface="HG丸ｺﾞｼｯｸM-PRO"/>
                <a:ea typeface="HG丸ｺﾞｼｯｸM-PRO"/>
              </a:rPr>
              <a:t>神奈川県　　　</a:t>
            </a:r>
            <a:r>
              <a:rPr lang="ja-JP" altLang="en-US" sz="1200">
                <a:latin typeface="HG丸ｺﾞｼｯｸM-PRO"/>
                <a:ea typeface="HG丸ｺﾞｼｯｸM-PRO"/>
              </a:rPr>
              <a:t>　　</a:t>
            </a:r>
            <a:r>
              <a:rPr lang="ja-JP" sz="1200">
                <a:latin typeface="HG丸ｺﾞｼｯｸM-PRO"/>
                <a:ea typeface="HG丸ｺﾞｼｯｸM-PRO"/>
              </a:rPr>
              <a:t>保育部門　　　　</a:t>
            </a:r>
            <a:r>
              <a:rPr lang="ja-JP" altLang="en-US" sz="1200">
                <a:latin typeface="HG丸ｺﾞｼｯｸM-PRO"/>
                <a:ea typeface="HG丸ｺﾞｼｯｸM-PRO"/>
              </a:rPr>
              <a:t>　　　　　　　　</a:t>
            </a:r>
            <a:r>
              <a:rPr lang="ja-JP" sz="1200">
                <a:latin typeface="HG丸ｺﾞｼｯｸM-PRO"/>
                <a:ea typeface="HG丸ｺﾞｼｯｸM-PRO"/>
              </a:rPr>
              <a:t>冨田　弘美</a:t>
            </a:r>
            <a:endParaRPr lang="ja-JP" sz="1200">
              <a:latin typeface="HG丸ｺﾞｼｯｸM-PRO"/>
              <a:ea typeface="HG丸ｺﾞｼｯｸM-PRO"/>
              <a:cs typeface="Calibri"/>
            </a:endParaRPr>
          </a:p>
        </p:txBody>
      </p:sp>
      <p:sp>
        <p:nvSpPr>
          <p:cNvPr id="8" name="フッター プレースホルダー 7">
            <a:extLst>
              <a:ext uri="{FF2B5EF4-FFF2-40B4-BE49-F238E27FC236}">
                <a16:creationId xmlns:a16="http://schemas.microsoft.com/office/drawing/2014/main" id="{D02E7322-7480-EE17-4828-0A9DA09CFF0E}"/>
              </a:ext>
            </a:extLst>
          </p:cNvPr>
          <p:cNvSpPr>
            <a:spLocks noGrp="1"/>
          </p:cNvSpPr>
          <p:nvPr>
            <p:ph type="ftr" sz="quarter" idx="11"/>
          </p:nvPr>
        </p:nvSpPr>
        <p:spPr/>
        <p:txBody>
          <a:bodyPr/>
          <a:lstStyle/>
          <a:p>
            <a:r>
              <a:rPr kumimoji="1" lang="en-US" altLang="ja-JP" dirty="0"/>
              <a:t>-9-</a:t>
            </a:r>
            <a:endParaRPr kumimoji="1" lang="ja-JP" altLang="en-US" dirty="0"/>
          </a:p>
        </p:txBody>
      </p:sp>
    </p:spTree>
    <p:extLst>
      <p:ext uri="{BB962C8B-B14F-4D97-AF65-F5344CB8AC3E}">
        <p14:creationId xmlns:p14="http://schemas.microsoft.com/office/powerpoint/2010/main" val="374671203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81</TotalTime>
  <Words>3614</Words>
  <Application>Microsoft Office PowerPoint</Application>
  <PresentationFormat>ユーザー設定</PresentationFormat>
  <Paragraphs>880</Paragraphs>
  <Slides>51</Slides>
  <Notes>0</Notes>
  <HiddenSlides>0</HiddenSlides>
  <MMClips>0</MMClips>
  <ScaleCrop>false</ScaleCrop>
  <HeadingPairs>
    <vt:vector size="8" baseType="variant">
      <vt:variant>
        <vt:lpstr>使用されているフォント</vt:lpstr>
      </vt:variant>
      <vt:variant>
        <vt:i4>9</vt:i4>
      </vt:variant>
      <vt:variant>
        <vt:lpstr>テーマ</vt:lpstr>
      </vt:variant>
      <vt:variant>
        <vt:i4>1</vt:i4>
      </vt:variant>
      <vt:variant>
        <vt:lpstr>埋め込まれた OLE サーバー</vt:lpstr>
      </vt:variant>
      <vt:variant>
        <vt:i4>1</vt:i4>
      </vt:variant>
      <vt:variant>
        <vt:lpstr>スライド タイトル</vt:lpstr>
      </vt:variant>
      <vt:variant>
        <vt:i4>51</vt:i4>
      </vt:variant>
    </vt:vector>
  </HeadingPairs>
  <TitlesOfParts>
    <vt:vector size="62" baseType="lpstr">
      <vt:lpstr>BIZ UDPゴシック</vt:lpstr>
      <vt:lpstr>HG丸ｺﾞｼｯｸM-PRO</vt:lpstr>
      <vt:lpstr>HG創英角ｺﾞｼｯｸUB</vt:lpstr>
      <vt:lpstr>ＭＳ ゴシック</vt:lpstr>
      <vt:lpstr>ＭＳ 明朝</vt:lpstr>
      <vt:lpstr>游ゴシック</vt:lpstr>
      <vt:lpstr>Arial</vt:lpstr>
      <vt:lpstr>Calibri</vt:lpstr>
      <vt:lpstr>Calibri Light</vt:lpstr>
      <vt:lpstr>Office テーマ</vt:lpstr>
      <vt:lpstr>Worksheet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齋藤 清夏</dc:creator>
  <cp:lastModifiedBy>齋藤 清夏</cp:lastModifiedBy>
  <cp:revision>30</cp:revision>
  <dcterms:created xsi:type="dcterms:W3CDTF">2023-02-22T04:40:01Z</dcterms:created>
  <dcterms:modified xsi:type="dcterms:W3CDTF">2023-06-26T00:17:31Z</dcterms:modified>
</cp:coreProperties>
</file>