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3"/>
  </p:notesMasterIdLst>
  <p:sldIdLst>
    <p:sldId id="263" r:id="rId2"/>
  </p:sldIdLst>
  <p:sldSz cx="10907713" cy="7775575"/>
  <p:notesSz cx="6794500" cy="9925050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9">
          <p15:clr>
            <a:srgbClr val="A4A3A4"/>
          </p15:clr>
        </p15:guide>
        <p15:guide id="2" pos="34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51B6AF"/>
    <a:srgbClr val="EEA13A"/>
    <a:srgbClr val="3BA0E8"/>
    <a:srgbClr val="3EB7EB"/>
    <a:srgbClr val="000099"/>
    <a:srgbClr val="F0F4FA"/>
    <a:srgbClr val="E8EEF8"/>
    <a:srgbClr val="EE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淡色 2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1416" y="200"/>
      </p:cViewPr>
      <p:guideLst>
        <p:guide orient="horz" pos="2449"/>
        <p:guide pos="34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99883-74AE-4A2C-81B7-5B86A08198C0}" type="datetimeFigureOut">
              <a:rPr kumimoji="1" lang="ja-JP" altLang="en-US" smtClean="0"/>
              <a:pPr/>
              <a:t>2021/11/20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0" y="1239838"/>
            <a:ext cx="46990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6431"/>
            <a:ext cx="543560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4283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8645" y="9427076"/>
            <a:ext cx="2944283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D93CC5-A9B8-46A1-B8C3-70AA73E05D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9" y="1785129"/>
            <a:ext cx="6609239" cy="3797500"/>
          </a:xfrm>
        </p:spPr>
        <p:txBody>
          <a:bodyPr anchor="b"/>
          <a:lstStyle>
            <a:lvl1pPr algn="ctr"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8" y="5729076"/>
            <a:ext cx="5831681" cy="2633505"/>
          </a:xfrm>
        </p:spPr>
        <p:txBody>
          <a:bodyPr/>
          <a:lstStyle>
            <a:lvl1pPr marL="0" indent="0" algn="ctr">
              <a:buNone/>
              <a:defRPr sz="2041"/>
            </a:lvl1pPr>
            <a:lvl2pPr marL="388757" indent="0" algn="ctr">
              <a:buNone/>
              <a:defRPr sz="1701"/>
            </a:lvl2pPr>
            <a:lvl3pPr marL="777514" indent="0" algn="ctr">
              <a:buNone/>
              <a:defRPr sz="1531"/>
            </a:lvl3pPr>
            <a:lvl4pPr marL="1166271" indent="0" algn="ctr">
              <a:buNone/>
              <a:defRPr sz="1360"/>
            </a:lvl4pPr>
            <a:lvl5pPr marL="1555029" indent="0" algn="ctr">
              <a:buNone/>
              <a:defRPr sz="1360"/>
            </a:lvl5pPr>
            <a:lvl6pPr marL="1943786" indent="0" algn="ctr">
              <a:buNone/>
              <a:defRPr sz="1360"/>
            </a:lvl6pPr>
            <a:lvl7pPr marL="2332543" indent="0" algn="ctr">
              <a:buNone/>
              <a:defRPr sz="1360"/>
            </a:lvl7pPr>
            <a:lvl8pPr marL="2721300" indent="0" algn="ctr">
              <a:buNone/>
              <a:defRPr sz="1360"/>
            </a:lvl8pPr>
            <a:lvl9pPr marL="3110057" indent="0" algn="ctr">
              <a:buNone/>
              <a:defRPr sz="136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944D0-87A0-497F-8D82-0A602BB46AA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34310-321B-4699-8E59-705115CD810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274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20D0E-9BA4-499B-AB9C-2B5F681B1DA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736D9-ED9D-41E8-9D26-EE539FE0E29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613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7" y="580736"/>
            <a:ext cx="1676608" cy="924378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6"/>
            <a:ext cx="4932631" cy="924378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3399C-7826-42EC-B32A-877AEBE5748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FB6A2-CCFB-4F6D-A8C5-05F008DB8FA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423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386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95670-C0B8-4EE0-A296-99B0FD9A557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FC2D9-DDB6-48FC-9CAD-E9EB89C5315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12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3" y="2719358"/>
            <a:ext cx="6706433" cy="4537305"/>
          </a:xfrm>
        </p:spPr>
        <p:txBody>
          <a:bodyPr anchor="b"/>
          <a:lstStyle>
            <a:lvl1pPr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3" y="7299586"/>
            <a:ext cx="6706433" cy="2386061"/>
          </a:xfrm>
        </p:spPr>
        <p:txBody>
          <a:bodyPr/>
          <a:lstStyle>
            <a:lvl1pPr marL="0" indent="0">
              <a:buNone/>
              <a:defRPr sz="2041">
                <a:solidFill>
                  <a:schemeClr val="tx1"/>
                </a:solidFill>
              </a:defRPr>
            </a:lvl1pPr>
            <a:lvl2pPr marL="38875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777514" indent="0">
              <a:buNone/>
              <a:defRPr sz="1531">
                <a:solidFill>
                  <a:schemeClr val="tx1">
                    <a:tint val="75000"/>
                  </a:schemeClr>
                </a:solidFill>
              </a:defRPr>
            </a:lvl3pPr>
            <a:lvl4pPr marL="1166271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5029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786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2543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13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10057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480BF-FFFF-4D30-8183-64BA5E8C6D3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46183-1241-4C2B-A874-B25815DF29E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048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2" y="2903674"/>
            <a:ext cx="3304619" cy="69208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7" y="2903674"/>
            <a:ext cx="3304619" cy="69208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0247F-022E-45F6-9E1F-E61D9C49292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78A12-515F-46D2-A79F-6B40B8ADC33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34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5" y="580737"/>
            <a:ext cx="6706433" cy="210832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5" y="2673905"/>
            <a:ext cx="3289432" cy="1310440"/>
          </a:xfr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5" y="3984345"/>
            <a:ext cx="3289432" cy="58603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5" y="2673905"/>
            <a:ext cx="3305632" cy="1310440"/>
          </a:xfr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5" y="3984345"/>
            <a:ext cx="3305632" cy="58603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B3DBE-A92F-4BA2-AFDF-1F0349A32C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1D1C0-7220-4899-A02E-5EDF3C7EE03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608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A79D4-13AC-4331-BBE0-27DB72F8B04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9283E-BFB3-4B6F-90D4-5A4EE82EABE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54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E6F91-7055-4A53-BCDD-CE5C1D77213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04DA0-8EEE-4502-AF13-1D7BE3483ED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605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5" y="727182"/>
            <a:ext cx="2507825" cy="2545133"/>
          </a:xfr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3" y="1570511"/>
            <a:ext cx="3936385" cy="7751546"/>
          </a:xfrm>
        </p:spPr>
        <p:txBody>
          <a:bodyPr/>
          <a:lstStyle>
            <a:lvl1pPr>
              <a:defRPr sz="2721"/>
            </a:lvl1pPr>
            <a:lvl2pPr>
              <a:defRPr sz="2381"/>
            </a:lvl2pPr>
            <a:lvl3pPr>
              <a:defRPr sz="2041"/>
            </a:lvl3pPr>
            <a:lvl4pPr>
              <a:defRPr sz="1701"/>
            </a:lvl4pPr>
            <a:lvl5pPr>
              <a:defRPr sz="1701"/>
            </a:lvl5pPr>
            <a:lvl6pPr>
              <a:defRPr sz="1701"/>
            </a:lvl6pPr>
            <a:lvl7pPr>
              <a:defRPr sz="1701"/>
            </a:lvl7pPr>
            <a:lvl8pPr>
              <a:defRPr sz="1701"/>
            </a:lvl8pPr>
            <a:lvl9pPr>
              <a:defRPr sz="170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5" y="3272315"/>
            <a:ext cx="2507825" cy="6062366"/>
          </a:xfr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E5C0C-0476-490C-9B11-897FB43C858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3CDC6-F257-4EAC-9FB4-1BADA926343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259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5" y="727182"/>
            <a:ext cx="2507825" cy="2545133"/>
          </a:xfr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3" y="1570511"/>
            <a:ext cx="3936385" cy="7751546"/>
          </a:xfrm>
        </p:spPr>
        <p:txBody>
          <a:bodyPr anchor="t"/>
          <a:lstStyle>
            <a:lvl1pPr marL="0" indent="0">
              <a:buNone/>
              <a:defRPr sz="2721"/>
            </a:lvl1pPr>
            <a:lvl2pPr marL="388757" indent="0">
              <a:buNone/>
              <a:defRPr sz="2381"/>
            </a:lvl2pPr>
            <a:lvl3pPr marL="777514" indent="0">
              <a:buNone/>
              <a:defRPr sz="2041"/>
            </a:lvl3pPr>
            <a:lvl4pPr marL="1166271" indent="0">
              <a:buNone/>
              <a:defRPr sz="1701"/>
            </a:lvl4pPr>
            <a:lvl5pPr marL="1555029" indent="0">
              <a:buNone/>
              <a:defRPr sz="1701"/>
            </a:lvl5pPr>
            <a:lvl6pPr marL="1943786" indent="0">
              <a:buNone/>
              <a:defRPr sz="1701"/>
            </a:lvl6pPr>
            <a:lvl7pPr marL="2332543" indent="0">
              <a:buNone/>
              <a:defRPr sz="1701"/>
            </a:lvl7pPr>
            <a:lvl8pPr marL="2721300" indent="0">
              <a:buNone/>
              <a:defRPr sz="1701"/>
            </a:lvl8pPr>
            <a:lvl9pPr marL="3110057" indent="0">
              <a:buNone/>
              <a:defRPr sz="1701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5" y="3272315"/>
            <a:ext cx="2507825" cy="6062366"/>
          </a:xfr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BDD56-D014-4EEA-A6EC-0DEDBBB9DCF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BE95B-ED84-4348-A7AC-B198E95CDAA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307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0889" y="414338"/>
            <a:ext cx="9405937" cy="1503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0889" y="2070100"/>
            <a:ext cx="9405937" cy="4933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0888" y="7205664"/>
            <a:ext cx="2454276" cy="414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019007" fontAlgn="auto">
              <a:spcBef>
                <a:spcPts val="0"/>
              </a:spcBef>
              <a:spcAft>
                <a:spcPts val="0"/>
              </a:spcAft>
              <a:defRPr sz="102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72D030D-BC4F-4300-9C1D-DEF9FB5A657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1564" y="7205664"/>
            <a:ext cx="3684587" cy="414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019007" fontAlgn="auto">
              <a:spcBef>
                <a:spcPts val="0"/>
              </a:spcBef>
              <a:spcAft>
                <a:spcPts val="0"/>
              </a:spcAft>
              <a:defRPr sz="102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2550" y="7205664"/>
            <a:ext cx="2454276" cy="414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1019007" fontAlgn="auto">
              <a:spcBef>
                <a:spcPts val="0"/>
              </a:spcBef>
              <a:spcAft>
                <a:spcPts val="0"/>
              </a:spcAft>
              <a:defRPr sz="102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D2EABC4-B37D-4B48-A645-B436E776B15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440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2pPr>
      <a:lvl3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3pPr>
      <a:lvl4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4pPr>
      <a:lvl5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5pPr>
      <a:lvl6pPr marL="4572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6pPr>
      <a:lvl7pPr marL="9144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7pPr>
      <a:lvl8pPr marL="13716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8pPr>
      <a:lvl9pPr marL="18288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9pPr>
    </p:titleStyle>
    <p:bodyStyle>
      <a:lvl1pPr marL="193675" indent="-193675" algn="l" defTabSz="776288" rtl="0" fontAlgn="base">
        <a:lnSpc>
          <a:spcPct val="90000"/>
        </a:lnSpc>
        <a:spcBef>
          <a:spcPts val="850"/>
        </a:spcBef>
        <a:spcAft>
          <a:spcPct val="0"/>
        </a:spcAft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2613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488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47838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5" Type="http://schemas.openxmlformats.org/officeDocument/2006/relationships/hyperlink" Target="http://alii.jp/" TargetMode="External"/><Relationship Id="rId10" Type="http://schemas.openxmlformats.org/officeDocument/2006/relationships/image" Target="../media/image7.gif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出張1週間前！ 海外出張ですぐに使えるシーン別シンプル英語表現 ...">
            <a:extLst>
              <a:ext uri="{FF2B5EF4-FFF2-40B4-BE49-F238E27FC236}">
                <a16:creationId xmlns:a16="http://schemas.microsoft.com/office/drawing/2014/main" id="{9D9B68B9-2D42-400E-8C08-C8C9A8843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9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32" y="0"/>
            <a:ext cx="7564507" cy="778449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 descr="レイヤー-2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03"/>
          <a:stretch/>
        </p:blipFill>
        <p:spPr>
          <a:xfrm>
            <a:off x="6299250" y="-8918"/>
            <a:ext cx="4608463" cy="778449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</p:pic>
      <p:sp>
        <p:nvSpPr>
          <p:cNvPr id="32" name="正方形/長方形 31"/>
          <p:cNvSpPr/>
          <p:nvPr/>
        </p:nvSpPr>
        <p:spPr>
          <a:xfrm>
            <a:off x="6354787" y="6487470"/>
            <a:ext cx="1343359" cy="30777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お問い合わせ</a:t>
            </a:r>
          </a:p>
        </p:txBody>
      </p:sp>
      <p:sp>
        <p:nvSpPr>
          <p:cNvPr id="33" name="正方形/長方形 32"/>
          <p:cNvSpPr/>
          <p:nvPr/>
        </p:nvSpPr>
        <p:spPr>
          <a:xfrm>
            <a:off x="7901213" y="6910415"/>
            <a:ext cx="3436678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300" dirty="0">
                <a:latin typeface="メイリオ"/>
                <a:ea typeface="メイリオ"/>
                <a:cs typeface="メイリオ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担当者：柴田　宏樹</a:t>
            </a:r>
            <a:endParaRPr lang="en-US" altLang="ja-JP" sz="1300" dirty="0">
              <a:latin typeface="メイリオ"/>
              <a:ea typeface="メイリオ"/>
              <a:cs typeface="メイリオ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ja-JP" altLang="en-US" sz="1300" dirty="0">
                <a:latin typeface="メイリオ"/>
                <a:ea typeface="メイリオ"/>
                <a:cs typeface="メイリオ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携帯：</a:t>
            </a:r>
            <a:r>
              <a:rPr lang="en-US" altLang="ja-JP" sz="1300" dirty="0">
                <a:latin typeface="メイリオ"/>
                <a:ea typeface="メイリオ"/>
                <a:cs typeface="メイリオ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070‐3198‐3870</a:t>
            </a:r>
          </a:p>
          <a:p>
            <a:r>
              <a:rPr lang="ja-JP" altLang="en-US" sz="1300" dirty="0">
                <a:latin typeface="メイリオ"/>
                <a:ea typeface="メイリオ"/>
                <a:cs typeface="メイリオ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ホームページ　</a:t>
            </a:r>
            <a:r>
              <a:rPr lang="en-US" altLang="ja-JP" sz="1300" dirty="0">
                <a:latin typeface="メイリオ"/>
                <a:ea typeface="メイリオ"/>
                <a:cs typeface="メイリオ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http://alii.jp/</a:t>
            </a:r>
            <a:endParaRPr lang="en-US" altLang="ja-JP" sz="1300" dirty="0">
              <a:latin typeface="メイリオ"/>
              <a:ea typeface="メイリオ"/>
              <a:cs typeface="メイリオ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7859326" y="6511154"/>
            <a:ext cx="2348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㈱アリーズカンパニー</a:t>
            </a:r>
          </a:p>
        </p:txBody>
      </p:sp>
      <p:sp>
        <p:nvSpPr>
          <p:cNvPr id="39" name="角丸四角形 38"/>
          <p:cNvSpPr/>
          <p:nvPr/>
        </p:nvSpPr>
        <p:spPr>
          <a:xfrm rot="685643">
            <a:off x="8942334" y="831967"/>
            <a:ext cx="1303853" cy="504880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rgbClr val="3E0000"/>
                </a:solidFill>
              </a:rPr>
              <a:t>商品券</a:t>
            </a:r>
            <a:endParaRPr kumimoji="1" lang="ja-JP" altLang="en-US" dirty="0">
              <a:solidFill>
                <a:srgbClr val="3E0000"/>
              </a:solidFill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370126" y="190819"/>
            <a:ext cx="47098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solidFill>
                  <a:schemeClr val="bg1"/>
                </a:solidFill>
                <a:latin typeface="ＤＦＰ太丸ゴシック体"/>
                <a:ea typeface="ＤＦＰ太丸ゴシック体"/>
                <a:cs typeface="ＤＦＰ太丸ゴシック体"/>
              </a:rPr>
              <a:t>企業担当者様</a:t>
            </a:r>
            <a:endParaRPr lang="en-US" altLang="ja-JP" sz="3200" dirty="0">
              <a:solidFill>
                <a:schemeClr val="bg1"/>
              </a:solidFill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3200" dirty="0">
                <a:solidFill>
                  <a:schemeClr val="bg1"/>
                </a:solidFill>
                <a:latin typeface="ＤＦＰ太丸ゴシック体"/>
                <a:ea typeface="ＤＦＰ太丸ゴシック体"/>
                <a:cs typeface="ＤＦＰ太丸ゴシック体"/>
              </a:rPr>
              <a:t>ご紹介キャンペーン</a:t>
            </a:r>
            <a:endParaRPr kumimoji="1" lang="en-US" altLang="ja-JP" sz="3200" dirty="0">
              <a:solidFill>
                <a:schemeClr val="bg1"/>
              </a:solidFill>
              <a:latin typeface="ＤＦＰ太丸ゴシック体"/>
              <a:ea typeface="ＤＦＰ太丸ゴシック体"/>
              <a:cs typeface="ＤＦＰ太丸ゴシック体"/>
            </a:endParaRP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370126" y="1556989"/>
            <a:ext cx="2689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>
                <a:solidFill>
                  <a:srgbClr val="203864"/>
                </a:solidFill>
                <a:latin typeface="ＤＦＰ太丸ゴシック体"/>
                <a:ea typeface="ＤＦＰ太丸ゴシック体"/>
                <a:cs typeface="ＤＦＰ太丸ゴシック体"/>
              </a:rPr>
              <a:t>12</a:t>
            </a:r>
            <a:r>
              <a:rPr lang="ja-JP" altLang="en-US" sz="2000" dirty="0">
                <a:solidFill>
                  <a:srgbClr val="203864"/>
                </a:solidFill>
                <a:latin typeface="ＤＦＰ太丸ゴシック体"/>
                <a:ea typeface="ＤＦＰ太丸ゴシック体"/>
                <a:cs typeface="ＤＦＰ太丸ゴシック体"/>
              </a:rPr>
              <a:t>月</a:t>
            </a:r>
            <a:r>
              <a:rPr lang="en-US" altLang="ja-JP" sz="2000" dirty="0">
                <a:solidFill>
                  <a:srgbClr val="203864"/>
                </a:solidFill>
                <a:latin typeface="ＤＦＰ太丸ゴシック体"/>
                <a:ea typeface="ＤＦＰ太丸ゴシック体"/>
                <a:cs typeface="ＤＦＰ太丸ゴシック体"/>
              </a:rPr>
              <a:t>6</a:t>
            </a:r>
            <a:r>
              <a:rPr lang="ja-JP" altLang="en-US" sz="2000" dirty="0">
                <a:solidFill>
                  <a:srgbClr val="203864"/>
                </a:solidFill>
                <a:latin typeface="ＤＦＰ太丸ゴシック体"/>
                <a:ea typeface="ＤＦＰ太丸ゴシック体"/>
                <a:cs typeface="ＤＦＰ太丸ゴシック体"/>
              </a:rPr>
              <a:t>日</a:t>
            </a:r>
            <a:r>
              <a:rPr lang="en-US" altLang="ja-JP" sz="2000" dirty="0">
                <a:solidFill>
                  <a:srgbClr val="203864"/>
                </a:solidFill>
                <a:latin typeface="ＤＦＰ太丸ゴシック体"/>
                <a:ea typeface="ＤＦＰ太丸ゴシック体"/>
                <a:cs typeface="ＤＦＰ太丸ゴシック体"/>
              </a:rPr>
              <a:t> ▶ 12</a:t>
            </a:r>
            <a:r>
              <a:rPr lang="ja-JP" altLang="en-US" sz="2000" dirty="0">
                <a:solidFill>
                  <a:srgbClr val="203864"/>
                </a:solidFill>
                <a:latin typeface="ＤＦＰ太丸ゴシック体"/>
                <a:ea typeface="ＤＦＰ太丸ゴシック体"/>
                <a:cs typeface="ＤＦＰ太丸ゴシック体"/>
              </a:rPr>
              <a:t>月</a:t>
            </a:r>
            <a:r>
              <a:rPr lang="en-US" altLang="ja-JP" sz="2000" dirty="0">
                <a:solidFill>
                  <a:srgbClr val="203864"/>
                </a:solidFill>
                <a:latin typeface="ＤＦＰ太丸ゴシック体"/>
                <a:ea typeface="ＤＦＰ太丸ゴシック体"/>
                <a:cs typeface="ＤＦＰ太丸ゴシック体"/>
              </a:rPr>
              <a:t>29</a:t>
            </a:r>
            <a:r>
              <a:rPr lang="ja-JP" altLang="en-US" sz="2000" dirty="0">
                <a:solidFill>
                  <a:srgbClr val="203864"/>
                </a:solidFill>
                <a:latin typeface="ＤＦＰ太丸ゴシック体"/>
                <a:ea typeface="ＤＦＰ太丸ゴシック体"/>
                <a:cs typeface="ＤＦＰ太丸ゴシック体"/>
              </a:rPr>
              <a:t>日</a:t>
            </a:r>
            <a:endParaRPr kumimoji="1" lang="en-US" altLang="ja-JP" sz="2000" dirty="0">
              <a:solidFill>
                <a:srgbClr val="203864"/>
              </a:solidFill>
              <a:latin typeface="ＤＦＰ太丸ゴシック体"/>
              <a:ea typeface="ＤＦＰ太丸ゴシック体"/>
              <a:cs typeface="ＤＦＰ太丸ゴシック体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6999593" y="1639799"/>
            <a:ext cx="3652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rgbClr val="A4723A"/>
                </a:solidFill>
              </a:rPr>
              <a:t>紹介企業が増えていくごとに特典</a:t>
            </a:r>
            <a:endParaRPr kumimoji="1" lang="en-US" altLang="ja-JP" sz="1600" dirty="0">
              <a:solidFill>
                <a:srgbClr val="A4723A"/>
              </a:solidFill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6813409" y="2168812"/>
            <a:ext cx="20918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b="1" dirty="0">
                <a:solidFill>
                  <a:srgbClr val="ED8509"/>
                </a:solidFill>
              </a:rPr>
              <a:t>１０社　⇒　</a:t>
            </a:r>
            <a:r>
              <a:rPr lang="ja-JP" altLang="en-US" sz="1000" b="1" dirty="0">
                <a:solidFill>
                  <a:srgbClr val="ED8509"/>
                </a:solidFill>
              </a:rPr>
              <a:t>１</a:t>
            </a:r>
            <a:r>
              <a:rPr kumimoji="1" lang="en-US" altLang="ja-JP" sz="1000" b="1" dirty="0">
                <a:solidFill>
                  <a:srgbClr val="ED8509"/>
                </a:solidFill>
              </a:rPr>
              <a:t>,000</a:t>
            </a:r>
            <a:r>
              <a:rPr kumimoji="1" lang="ja-JP" altLang="en-US" sz="1000" b="1" dirty="0">
                <a:solidFill>
                  <a:srgbClr val="ED8509"/>
                </a:solidFill>
              </a:rPr>
              <a:t>円</a:t>
            </a:r>
            <a:endParaRPr kumimoji="1" lang="en-US" altLang="ja-JP" sz="1000" b="1" dirty="0">
              <a:solidFill>
                <a:srgbClr val="ED8509"/>
              </a:solidFill>
            </a:endParaRPr>
          </a:p>
          <a:p>
            <a:r>
              <a:rPr lang="ja-JP" altLang="en-US" sz="1000" b="1" dirty="0">
                <a:solidFill>
                  <a:srgbClr val="ED8509"/>
                </a:solidFill>
              </a:rPr>
              <a:t>２０社　⇒　３</a:t>
            </a:r>
            <a:r>
              <a:rPr lang="en-US" altLang="ja-JP" sz="1000" b="1" dirty="0">
                <a:solidFill>
                  <a:srgbClr val="ED8509"/>
                </a:solidFill>
              </a:rPr>
              <a:t>,000</a:t>
            </a:r>
            <a:r>
              <a:rPr lang="ja-JP" altLang="en-US" sz="1000" b="1" dirty="0">
                <a:solidFill>
                  <a:srgbClr val="ED8509"/>
                </a:solidFill>
              </a:rPr>
              <a:t>円</a:t>
            </a:r>
            <a:endParaRPr lang="en-US" altLang="ja-JP" sz="1000" b="1" dirty="0">
              <a:solidFill>
                <a:srgbClr val="ED8509"/>
              </a:solidFill>
            </a:endParaRPr>
          </a:p>
          <a:p>
            <a:r>
              <a:rPr kumimoji="1" lang="ja-JP" altLang="en-US" sz="1000" b="1" dirty="0">
                <a:solidFill>
                  <a:srgbClr val="ED8509"/>
                </a:solidFill>
              </a:rPr>
              <a:t>３０社　⇒　</a:t>
            </a:r>
            <a:r>
              <a:rPr lang="ja-JP" altLang="en-US" sz="1000" b="1" dirty="0">
                <a:solidFill>
                  <a:srgbClr val="ED8509"/>
                </a:solidFill>
              </a:rPr>
              <a:t>５</a:t>
            </a:r>
            <a:r>
              <a:rPr kumimoji="1" lang="en-US" altLang="ja-JP" sz="1000" b="1" dirty="0">
                <a:solidFill>
                  <a:srgbClr val="ED8509"/>
                </a:solidFill>
              </a:rPr>
              <a:t>,000</a:t>
            </a:r>
            <a:r>
              <a:rPr kumimoji="1" lang="ja-JP" altLang="en-US" sz="1000" b="1" dirty="0">
                <a:solidFill>
                  <a:srgbClr val="ED8509"/>
                </a:solidFill>
              </a:rPr>
              <a:t>円</a:t>
            </a:r>
            <a:endParaRPr kumimoji="1" lang="en-US" altLang="ja-JP" sz="1000" b="1" dirty="0">
              <a:solidFill>
                <a:srgbClr val="ED8509"/>
              </a:solidFill>
            </a:endParaRPr>
          </a:p>
          <a:p>
            <a:r>
              <a:rPr lang="ja-JP" altLang="en-US" sz="1000" b="1" dirty="0">
                <a:solidFill>
                  <a:srgbClr val="ED8509"/>
                </a:solidFill>
              </a:rPr>
              <a:t>４０社　⇒　７</a:t>
            </a:r>
            <a:r>
              <a:rPr lang="en-US" altLang="ja-JP" sz="1000" b="1" dirty="0">
                <a:solidFill>
                  <a:srgbClr val="ED8509"/>
                </a:solidFill>
              </a:rPr>
              <a:t>,000</a:t>
            </a:r>
            <a:r>
              <a:rPr lang="ja-JP" altLang="en-US" sz="1000" b="1" dirty="0">
                <a:solidFill>
                  <a:srgbClr val="ED8509"/>
                </a:solidFill>
              </a:rPr>
              <a:t>円</a:t>
            </a:r>
            <a:endParaRPr lang="en-US" altLang="ja-JP" sz="1000" b="1" dirty="0">
              <a:solidFill>
                <a:srgbClr val="ED8509"/>
              </a:solidFill>
            </a:endParaRPr>
          </a:p>
          <a:p>
            <a:r>
              <a:rPr kumimoji="1" lang="ja-JP" altLang="en-US" sz="1000" b="1" dirty="0">
                <a:solidFill>
                  <a:srgbClr val="ED8509"/>
                </a:solidFill>
              </a:rPr>
              <a:t>５０社　⇒　</a:t>
            </a:r>
            <a:r>
              <a:rPr lang="ja-JP" altLang="en-US" sz="1000" b="1" dirty="0">
                <a:solidFill>
                  <a:srgbClr val="ED8509"/>
                </a:solidFill>
              </a:rPr>
              <a:t>１</a:t>
            </a:r>
            <a:r>
              <a:rPr kumimoji="1" lang="en-US" altLang="ja-JP" sz="1000" b="1" dirty="0">
                <a:solidFill>
                  <a:srgbClr val="ED8509"/>
                </a:solidFill>
              </a:rPr>
              <a:t>0,000</a:t>
            </a:r>
            <a:r>
              <a:rPr kumimoji="1" lang="ja-JP" altLang="en-US" sz="1000" b="1" dirty="0">
                <a:solidFill>
                  <a:srgbClr val="ED8509"/>
                </a:solidFill>
              </a:rPr>
              <a:t>円</a:t>
            </a:r>
            <a:endParaRPr kumimoji="1" lang="en-US" altLang="ja-JP" sz="1000" b="1" dirty="0">
              <a:solidFill>
                <a:srgbClr val="ED8509"/>
              </a:solidFill>
            </a:endParaRPr>
          </a:p>
        </p:txBody>
      </p:sp>
      <p:sp>
        <p:nvSpPr>
          <p:cNvPr id="52" name="正方形/長方形 51"/>
          <p:cNvSpPr/>
          <p:nvPr/>
        </p:nvSpPr>
        <p:spPr>
          <a:xfrm>
            <a:off x="6798897" y="4558943"/>
            <a:ext cx="385353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100" dirty="0">
                <a:solidFill>
                  <a:srgbClr val="277BC4"/>
                </a:solidFill>
              </a:rPr>
              <a:t>期間中一番紹介が多い営業様には、温泉旅行をプレゼント</a:t>
            </a:r>
          </a:p>
        </p:txBody>
      </p:sp>
      <p:sp>
        <p:nvSpPr>
          <p:cNvPr id="54" name="正方形/長方形 53"/>
          <p:cNvSpPr/>
          <p:nvPr/>
        </p:nvSpPr>
        <p:spPr>
          <a:xfrm>
            <a:off x="6823416" y="5003103"/>
            <a:ext cx="41636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 dirty="0">
                <a:solidFill>
                  <a:srgbClr val="277BC4"/>
                </a:solidFill>
              </a:rPr>
              <a:t>ペア宿泊券</a:t>
            </a:r>
            <a:r>
              <a:rPr lang="en-US" altLang="ja-JP" sz="1600" dirty="0">
                <a:solidFill>
                  <a:srgbClr val="277BC4"/>
                </a:solidFill>
              </a:rPr>
              <a:t>50,000</a:t>
            </a:r>
            <a:r>
              <a:rPr lang="ja-JP" altLang="en-US" sz="1600" dirty="0">
                <a:solidFill>
                  <a:srgbClr val="277BC4"/>
                </a:solidFill>
              </a:rPr>
              <a:t>円相当</a:t>
            </a:r>
            <a:endParaRPr lang="en-US" altLang="ja-JP" sz="1600" dirty="0">
              <a:solidFill>
                <a:srgbClr val="277BC4"/>
              </a:solidFill>
            </a:endParaRPr>
          </a:p>
          <a:p>
            <a:r>
              <a:rPr lang="ja-JP" altLang="en-US" sz="1600" dirty="0">
                <a:solidFill>
                  <a:srgbClr val="277BC4"/>
                </a:solidFill>
              </a:rPr>
              <a:t>お好きな時にお二人でどうぞ！！</a:t>
            </a: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-1962837" y="3550509"/>
            <a:ext cx="184666" cy="4010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/>
          </a:p>
        </p:txBody>
      </p:sp>
      <p:pic>
        <p:nvPicPr>
          <p:cNvPr id="1030" name="Picture 6" descr="株式会社USEN | 企業情報 | 沖縄イノベーションマッチングサイト ...">
            <a:extLst>
              <a:ext uri="{FF2B5EF4-FFF2-40B4-BE49-F238E27FC236}">
                <a16:creationId xmlns:a16="http://schemas.microsoft.com/office/drawing/2014/main" id="{94C4AC5B-74B4-45A4-9E85-CB8DF03CA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" y="5124047"/>
            <a:ext cx="1669161" cy="266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グラフィックス 5" descr="閉じる">
            <a:extLst>
              <a:ext uri="{FF2B5EF4-FFF2-40B4-BE49-F238E27FC236}">
                <a16:creationId xmlns:a16="http://schemas.microsoft.com/office/drawing/2014/main" id="{FF85C507-495D-40F6-91CD-EA3929B471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76709" y="5989447"/>
            <a:ext cx="914400" cy="914400"/>
          </a:xfrm>
          <a:prstGeom prst="rect">
            <a:avLst/>
          </a:prstGeom>
        </p:spPr>
      </p:pic>
      <p:pic>
        <p:nvPicPr>
          <p:cNvPr id="58" name="図 57">
            <a:extLst>
              <a:ext uri="{FF2B5EF4-FFF2-40B4-BE49-F238E27FC236}">
                <a16:creationId xmlns:a16="http://schemas.microsoft.com/office/drawing/2014/main" id="{D864AC3D-7DB5-4FB3-9494-106C6467D8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79751" y="5609272"/>
            <a:ext cx="2889321" cy="7603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40374B3-1668-4E8D-8222-73757FB08BEA}"/>
              </a:ext>
            </a:extLst>
          </p:cNvPr>
          <p:cNvSpPr txBox="1"/>
          <p:nvPr/>
        </p:nvSpPr>
        <p:spPr>
          <a:xfrm>
            <a:off x="2973168" y="6369621"/>
            <a:ext cx="2895904" cy="8512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pic>
        <p:nvPicPr>
          <p:cNvPr id="60" name="図 59">
            <a:extLst>
              <a:ext uri="{FF2B5EF4-FFF2-40B4-BE49-F238E27FC236}">
                <a16:creationId xmlns:a16="http://schemas.microsoft.com/office/drawing/2014/main" id="{4B9DA5FD-FE59-418A-9748-1AAD135B7B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37689" y="6356055"/>
            <a:ext cx="2882082" cy="810336"/>
          </a:xfrm>
          <a:prstGeom prst="rect">
            <a:avLst/>
          </a:prstGeom>
        </p:spPr>
      </p:pic>
      <p:pic>
        <p:nvPicPr>
          <p:cNvPr id="1032" name="Picture 8" descr="温泉 | 【公式】下呂温泉 山形屋 | 江戸から続く、くつろぎの宿">
            <a:extLst>
              <a:ext uri="{FF2B5EF4-FFF2-40B4-BE49-F238E27FC236}">
                <a16:creationId xmlns:a16="http://schemas.microsoft.com/office/drawing/2014/main" id="{00B3E178-C298-4EA5-A6BC-AE3D8169C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0619" y="3506710"/>
            <a:ext cx="1481496" cy="86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725586"/>
      </p:ext>
    </p:extLst>
  </p:cSld>
  <p:clrMapOvr>
    <a:masterClrMapping/>
  </p:clrMapOvr>
</p:sld>
</file>

<file path=ppt/theme/theme1.xml><?xml version="1.0" encoding="utf-8"?>
<a:theme xmlns:a="http://schemas.openxmlformats.org/drawingml/2006/main" name="ガイド入りテンプレートサンプル20130531三木さん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>
            <a:lumMod val="50000"/>
          </a:schemeClr>
        </a:solidFill>
        <a:ln>
          <a:noFill/>
        </a:ln>
      </a:spPr>
      <a:bodyPr rtlCol="0" anchor="ctr"/>
      <a:lstStyle>
        <a:defPPr algn="ctr">
          <a:defRPr kumimoji="1" sz="2400" b="1" dirty="0" smtClean="0"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5.potx" id="{3F8E5C06-014F-4A13-A3C7-E133BECAFD1E}" vid="{BD152B00-4CFD-4022-8208-530F7579D79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53</Template>
  <TotalTime>309</TotalTime>
  <Words>91</Words>
  <Application>Microsoft Office PowerPoint</Application>
  <PresentationFormat>ユーザー設定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ＤＦＰ太丸ゴシック体</vt:lpstr>
      <vt:lpstr>HGPｺﾞｼｯｸE</vt:lpstr>
      <vt:lpstr>メイリオ</vt:lpstr>
      <vt:lpstr>Arial</vt:lpstr>
      <vt:lpstr>Calibri</vt:lpstr>
      <vt:lpstr>Calibri Light</vt:lpstr>
      <vt:lpstr>ガイド入りテンプレートサンプル20130531三木さん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赤星真人(d006033)</dc:creator>
  <cp:lastModifiedBy>アリーズ カンパニー</cp:lastModifiedBy>
  <cp:revision>42</cp:revision>
  <cp:lastPrinted>2013-04-25T06:18:16Z</cp:lastPrinted>
  <dcterms:created xsi:type="dcterms:W3CDTF">2013-08-07T01:20:38Z</dcterms:created>
  <dcterms:modified xsi:type="dcterms:W3CDTF">2021-11-20T02:01:25Z</dcterms:modified>
</cp:coreProperties>
</file>