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3521"/>
  </p:normalViewPr>
  <p:slideViewPr>
    <p:cSldViewPr snapToGrid="0" snapToObjects="1">
      <p:cViewPr varScale="1">
        <p:scale>
          <a:sx n="136" d="100"/>
          <a:sy n="136" d="100"/>
        </p:scale>
        <p:origin x="9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5d0d3011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5d0d3011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質問で考えてもらう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「20年前は、音楽はどこで買っていたか？」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「今は、音楽をどこで買っているか？」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94eeff01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94eeff01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質問で考えてもらう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「20年前は、音楽はどこで買っていたか？」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「今は、音楽をどこで買っているか？」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b988de9ac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b988de9ac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今の説明「クラウド上にある音楽のデータを聞いている」。昔は「自分の手元」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この違いが、ものすごく重要である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クラウド上にあるということは、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b174ea4e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b174ea4e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b313d07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b313d07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本も同じ例で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本はデジタルよりも、実際に手にしたほうがいい（という意見もある）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高速通信によって、音楽や本をクラウド上に保管することができた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それによって、いつでも聞けて、どこでも変えて、壊れる心配がない、そして金額が安いことを実現している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クラウドの便利さを理解して、クラウドを選択するか？他のものを選択するか？を決めていくことが大事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6525" y="0"/>
            <a:ext cx="2187473" cy="51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1220400" y="164425"/>
            <a:ext cx="4574100" cy="59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問題です！</a:t>
            </a:r>
            <a:endParaRPr sz="2900" dirty="0"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sp>
        <p:nvSpPr>
          <p:cNvPr id="56" name="Google Shape;56;p13"/>
          <p:cNvSpPr/>
          <p:nvPr/>
        </p:nvSpPr>
        <p:spPr>
          <a:xfrm rot="5400000">
            <a:off x="3443913" y="2452663"/>
            <a:ext cx="511350" cy="461200"/>
          </a:xfrm>
          <a:prstGeom prst="flowChartExtract">
            <a:avLst/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442825" y="1573200"/>
            <a:ext cx="2826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solidFill>
                  <a:srgbClr val="434343"/>
                </a:solidFill>
              </a:rPr>
              <a:t>30年前</a:t>
            </a:r>
            <a:r>
              <a:rPr lang="ja" sz="2900">
                <a:solidFill>
                  <a:srgbClr val="434343"/>
                </a:solidFill>
              </a:rPr>
              <a:t>はどこで音楽を購入？</a:t>
            </a:r>
            <a:endParaRPr sz="2900">
              <a:solidFill>
                <a:srgbClr val="434343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1392" y="148730"/>
            <a:ext cx="461200" cy="62748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4130377" y="1573200"/>
            <a:ext cx="2826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solidFill>
                  <a:srgbClr val="434343"/>
                </a:solidFill>
              </a:rPr>
              <a:t>今</a:t>
            </a:r>
            <a:r>
              <a:rPr lang="ja" sz="2900">
                <a:solidFill>
                  <a:srgbClr val="434343"/>
                </a:solidFill>
              </a:rPr>
              <a:t>はどこで</a:t>
            </a:r>
            <a:endParaRPr sz="290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>
                <a:solidFill>
                  <a:srgbClr val="434343"/>
                </a:solidFill>
              </a:rPr>
              <a:t>音楽を購入？</a:t>
            </a:r>
            <a:endParaRPr sz="2900">
              <a:solidFill>
                <a:srgbClr val="434343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822" y="2956200"/>
            <a:ext cx="1122650" cy="13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1400" y="2956200"/>
            <a:ext cx="1122650" cy="1352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6525" y="0"/>
            <a:ext cx="2187473" cy="51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1220400" y="164425"/>
            <a:ext cx="4574100" cy="59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" altLang="ja-JP" sz="2900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問題です</a:t>
            </a:r>
            <a:r>
              <a:rPr lang="ja" sz="2900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！</a:t>
            </a:r>
            <a:endParaRPr sz="2900" dirty="0"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sp>
        <p:nvSpPr>
          <p:cNvPr id="68" name="Google Shape;68;p14"/>
          <p:cNvSpPr/>
          <p:nvPr/>
        </p:nvSpPr>
        <p:spPr>
          <a:xfrm rot="5400000">
            <a:off x="3443913" y="2452663"/>
            <a:ext cx="511350" cy="461200"/>
          </a:xfrm>
          <a:prstGeom prst="flowChartExtract">
            <a:avLst/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442825" y="1573200"/>
            <a:ext cx="2826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solidFill>
                  <a:srgbClr val="434343"/>
                </a:solidFill>
              </a:rPr>
              <a:t>30年前</a:t>
            </a:r>
            <a:r>
              <a:rPr lang="ja" sz="2900">
                <a:solidFill>
                  <a:srgbClr val="D9D9D9"/>
                </a:solidFill>
              </a:rPr>
              <a:t>はどこで音楽を購入？</a:t>
            </a:r>
            <a:endParaRPr sz="2900">
              <a:solidFill>
                <a:srgbClr val="D9D9D9"/>
              </a:solidFill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1392" y="148730"/>
            <a:ext cx="461200" cy="62748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4130377" y="1573200"/>
            <a:ext cx="2826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solidFill>
                  <a:srgbClr val="434343"/>
                </a:solidFill>
              </a:rPr>
              <a:t>今</a:t>
            </a:r>
            <a:r>
              <a:rPr lang="ja" sz="2900">
                <a:solidFill>
                  <a:srgbClr val="D9D9D9"/>
                </a:solidFill>
              </a:rPr>
              <a:t>はどこで</a:t>
            </a:r>
            <a:endParaRPr sz="2900">
              <a:solidFill>
                <a:srgbClr val="D9D9D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>
                <a:solidFill>
                  <a:srgbClr val="D9D9D9"/>
                </a:solidFill>
              </a:rPr>
              <a:t>音楽を購入？</a:t>
            </a:r>
            <a:endParaRPr sz="2900">
              <a:solidFill>
                <a:srgbClr val="D9D9D9"/>
              </a:solidFill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822" y="2956200"/>
            <a:ext cx="1122650" cy="13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1400" y="2956200"/>
            <a:ext cx="1122650" cy="1352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1350" y="3093850"/>
            <a:ext cx="1605267" cy="107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1854788" y="4171150"/>
            <a:ext cx="818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dirty="0"/>
              <a:t>CD</a:t>
            </a:r>
            <a:endParaRPr sz="2100" dirty="0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64050" y="3183024"/>
            <a:ext cx="1605275" cy="89895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5410938" y="4171150"/>
            <a:ext cx="1711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オンライン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2006" y="0"/>
            <a:ext cx="544198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8738" y="1660525"/>
            <a:ext cx="2625475" cy="27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100" y="1660525"/>
            <a:ext cx="1367825" cy="76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30150" y="4409725"/>
            <a:ext cx="623975" cy="64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7872" y="3364132"/>
            <a:ext cx="1236975" cy="830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2063" y="4409725"/>
            <a:ext cx="623975" cy="6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0" y="563425"/>
            <a:ext cx="4332600" cy="10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クラウド上</a:t>
            </a: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の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音楽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4650050" y="563425"/>
            <a:ext cx="4332600" cy="10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solidFill>
                  <a:srgbClr val="FFFFFF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自分の手元</a:t>
            </a:r>
            <a:r>
              <a:rPr lang="ja">
                <a:solidFill>
                  <a:srgbClr val="FFFFFF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の</a:t>
            </a:r>
            <a:endParaRPr>
              <a:solidFill>
                <a:srgbClr val="FFFFFF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FFFFFF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音楽</a:t>
            </a:r>
            <a:endParaRPr>
              <a:solidFill>
                <a:srgbClr val="FFFFFF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38" y="1420450"/>
            <a:ext cx="2625475" cy="27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200" y="1420450"/>
            <a:ext cx="1367825" cy="76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0250" y="4169650"/>
            <a:ext cx="623975" cy="6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870100" y="323350"/>
            <a:ext cx="4332600" cy="10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クラウド上</a:t>
            </a: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の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音楽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6525" y="0"/>
            <a:ext cx="2187473" cy="514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838" y="1420450"/>
            <a:ext cx="2625475" cy="27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8200" y="1420450"/>
            <a:ext cx="1367825" cy="76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0250" y="4169650"/>
            <a:ext cx="623975" cy="6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870100" y="323350"/>
            <a:ext cx="4332600" cy="10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クラウド上</a:t>
            </a: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の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0B5394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音楽</a:t>
            </a:r>
            <a:endParaRPr>
              <a:solidFill>
                <a:srgbClr val="0B5394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6525" y="0"/>
            <a:ext cx="2187473" cy="51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1041875" y="2842100"/>
            <a:ext cx="4199400" cy="400200"/>
          </a:xfrm>
          <a:prstGeom prst="rect">
            <a:avLst/>
          </a:prstGeom>
          <a:solidFill>
            <a:srgbClr val="FF0000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rgbClr val="FFFFFF"/>
                </a:solidFill>
              </a:rPr>
              <a:t>高速通信がクラウドを実現させた</a:t>
            </a:r>
            <a:endParaRPr sz="2000" b="1">
              <a:solidFill>
                <a:srgbClr val="FFFFFF"/>
              </a:solidFill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5487725" y="1512650"/>
            <a:ext cx="1087800" cy="400200"/>
          </a:xfrm>
          <a:prstGeom prst="rect">
            <a:avLst/>
          </a:prstGeom>
          <a:solidFill>
            <a:srgbClr val="FF9900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配布</a:t>
            </a: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5487725" y="2023238"/>
            <a:ext cx="1087800" cy="400200"/>
          </a:xfrm>
          <a:prstGeom prst="rect">
            <a:avLst/>
          </a:prstGeom>
          <a:solidFill>
            <a:srgbClr val="FF9900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破損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5487725" y="2557363"/>
            <a:ext cx="1087800" cy="400200"/>
          </a:xfrm>
          <a:prstGeom prst="rect">
            <a:avLst/>
          </a:prstGeom>
          <a:solidFill>
            <a:srgbClr val="FF9900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価格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Macintosh PowerPoint</Application>
  <PresentationFormat>画面に合わせる (16:9)</PresentationFormat>
  <Paragraphs>37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HiraKakuPro-W3</vt:lpstr>
      <vt:lpstr>Arial</vt:lpstr>
      <vt:lpstr>Simple Light</vt:lpstr>
      <vt:lpstr>問題です！</vt:lpstr>
      <vt:lpstr>問題です！</vt:lpstr>
      <vt:lpstr>クラウド上の 音楽</vt:lpstr>
      <vt:lpstr>クラウド上の 音楽</vt:lpstr>
      <vt:lpstr>クラウド上の 音楽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問題です！</dc:title>
  <cp:lastModifiedBy>貝塚 健</cp:lastModifiedBy>
  <cp:revision>2</cp:revision>
  <dcterms:modified xsi:type="dcterms:W3CDTF">2021-02-11T05:58:54Z</dcterms:modified>
</cp:coreProperties>
</file>