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"/>
  </p:notesMasterIdLst>
  <p:handoutMasterIdLst>
    <p:handoutMasterId r:id="rId4"/>
  </p:handoutMasterIdLst>
  <p:sldIdLst>
    <p:sldId id="258" r:id="rId2"/>
  </p:sldIdLst>
  <p:sldSz cx="9144000" cy="6858000" type="screen4x3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4587" autoAdjust="0"/>
    <p:restoredTop sz="86437" autoAdjust="0"/>
  </p:normalViewPr>
  <p:slideViewPr>
    <p:cSldViewPr>
      <p:cViewPr varScale="1">
        <p:scale>
          <a:sx n="59" d="100"/>
          <a:sy n="59" d="100"/>
        </p:scale>
        <p:origin x="870" y="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r>
              <a:rPr kumimoji="1" lang="ja-JP" altLang="en-US"/>
              <a:t>表</a:t>
            </a:r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6D78889-A075-4162-BF21-4C1298FFA477}" type="datetimeFigureOut">
              <a:rPr kumimoji="1" lang="ja-JP" altLang="en-US" smtClean="0"/>
              <a:t>2020/8/20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r>
              <a:rPr kumimoji="1" lang="ja-JP" altLang="en-US"/>
              <a:t>裏</a:t>
            </a:r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2BA75AE-E6EA-4C1D-ADF8-DD67C3E080D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29411279"/>
      </p:ext>
    </p:extLst>
  </p:cSld>
  <p:clrMap bg1="lt1" tx1="dk1" bg2="lt2" tx2="dk2" accent1="accent1" accent2="accent2" accent3="accent3" accent4="accent4" accent5="accent5" accent6="accent6" hlink="hlink" folHlink="folHlink"/>
  <p:hf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r>
              <a:rPr kumimoji="1" lang="ja-JP" altLang="en-US"/>
              <a:t>表</a:t>
            </a:r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FBEB280-BA4D-4A63-9052-131F3807096A}" type="datetimeFigureOut">
              <a:rPr kumimoji="1" lang="ja-JP" altLang="en-US" smtClean="0"/>
              <a:t>2020/8/20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r>
              <a:rPr kumimoji="1" lang="ja-JP" altLang="en-US"/>
              <a:t>裏</a:t>
            </a:r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52B1982-EF75-4BB9-9DFA-3AED290621C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74391484"/>
      </p:ext>
    </p:extLst>
  </p:cSld>
  <p:clrMap bg1="lt1" tx1="dk1" bg2="lt2" tx2="dk2" accent1="accent1" accent2="accent2" accent3="accent3" accent4="accent4" accent5="accent5" accent6="accent6" hlink="hlink" folHlink="folHlink"/>
  <p:hf dt="0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正方形/長方形 22"/>
          <p:cNvSpPr/>
          <p:nvPr/>
        </p:nvSpPr>
        <p:spPr>
          <a:xfrm flipV="1">
            <a:off x="5410182" y="3810000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4" name="正方形/長方形 23"/>
          <p:cNvSpPr/>
          <p:nvPr/>
        </p:nvSpPr>
        <p:spPr>
          <a:xfrm flipV="1">
            <a:off x="5410200" y="3897010"/>
            <a:ext cx="3733801" cy="192024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5" name="正方形/長方形 24"/>
          <p:cNvSpPr/>
          <p:nvPr/>
        </p:nvSpPr>
        <p:spPr>
          <a:xfrm flipV="1">
            <a:off x="5410200" y="4115167"/>
            <a:ext cx="3733801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6" name="正方形/長方形 25"/>
          <p:cNvSpPr/>
          <p:nvPr/>
        </p:nvSpPr>
        <p:spPr>
          <a:xfrm flipV="1">
            <a:off x="5410200" y="4164403"/>
            <a:ext cx="1965960" cy="18288"/>
          </a:xfrm>
          <a:prstGeom prst="rect">
            <a:avLst/>
          </a:prstGeom>
          <a:solidFill>
            <a:schemeClr val="accent2">
              <a:alpha val="6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正方形/長方形 26"/>
          <p:cNvSpPr/>
          <p:nvPr/>
        </p:nvSpPr>
        <p:spPr>
          <a:xfrm flipV="1">
            <a:off x="5410200" y="4199572"/>
            <a:ext cx="1965960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0" name="角丸四角形 29"/>
          <p:cNvSpPr/>
          <p:nvPr/>
        </p:nvSpPr>
        <p:spPr bwMode="white">
          <a:xfrm>
            <a:off x="5410200" y="3962400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1" name="角丸四角形 30"/>
          <p:cNvSpPr/>
          <p:nvPr/>
        </p:nvSpPr>
        <p:spPr bwMode="white">
          <a:xfrm>
            <a:off x="7376507" y="406098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正方形/長方形 6"/>
          <p:cNvSpPr/>
          <p:nvPr/>
        </p:nvSpPr>
        <p:spPr>
          <a:xfrm>
            <a:off x="1" y="3649662"/>
            <a:ext cx="9144000" cy="244170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正方形/長方形 9"/>
          <p:cNvSpPr/>
          <p:nvPr/>
        </p:nvSpPr>
        <p:spPr>
          <a:xfrm>
            <a:off x="0" y="3675527"/>
            <a:ext cx="9144001" cy="14067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正方形/長方形 10"/>
          <p:cNvSpPr/>
          <p:nvPr/>
        </p:nvSpPr>
        <p:spPr>
          <a:xfrm flipV="1">
            <a:off x="6414051" y="3643090"/>
            <a:ext cx="2729950" cy="2484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正方形/長方形 18"/>
          <p:cNvSpPr/>
          <p:nvPr/>
        </p:nvSpPr>
        <p:spPr>
          <a:xfrm>
            <a:off x="0" y="0"/>
            <a:ext cx="9144000" cy="3701700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タイトル 7"/>
          <p:cNvSpPr>
            <a:spLocks noGrp="1"/>
          </p:cNvSpPr>
          <p:nvPr>
            <p:ph type="ctrTitle"/>
          </p:nvPr>
        </p:nvSpPr>
        <p:spPr>
          <a:xfrm>
            <a:off x="457200" y="2401887"/>
            <a:ext cx="8458200" cy="1470025"/>
          </a:xfrm>
        </p:spPr>
        <p:txBody>
          <a:bodyPr anchor="b"/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kumimoji="0" lang="ja-JP" altLang="en-US"/>
              <a:t>マスター タイトルの書式設定</a:t>
            </a:r>
            <a:endParaRPr kumimoji="0" lang="en-US"/>
          </a:p>
        </p:txBody>
      </p:sp>
      <p:sp>
        <p:nvSpPr>
          <p:cNvPr id="9" name="サブタイトル 8"/>
          <p:cNvSpPr>
            <a:spLocks noGrp="1"/>
          </p:cNvSpPr>
          <p:nvPr>
            <p:ph type="subTitle" idx="1"/>
          </p:nvPr>
        </p:nvSpPr>
        <p:spPr>
          <a:xfrm>
            <a:off x="457200" y="3899938"/>
            <a:ext cx="4953000" cy="1752600"/>
          </a:xfrm>
        </p:spPr>
        <p:txBody>
          <a:bodyPr/>
          <a:lstStyle>
            <a:lvl1pPr marL="64008" indent="0" algn="l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ja-JP" altLang="en-US"/>
              <a:t>マスター サブタイトルの書式設定</a:t>
            </a:r>
            <a:endParaRPr kumimoji="0" lang="en-US"/>
          </a:p>
        </p:txBody>
      </p:sp>
      <p:sp>
        <p:nvSpPr>
          <p:cNvPr id="28" name="日付プレースホルダー 27"/>
          <p:cNvSpPr>
            <a:spLocks noGrp="1"/>
          </p:cNvSpPr>
          <p:nvPr>
            <p:ph type="dt" sz="half" idx="10"/>
          </p:nvPr>
        </p:nvSpPr>
        <p:spPr>
          <a:xfrm>
            <a:off x="6705600" y="4206240"/>
            <a:ext cx="960120" cy="457200"/>
          </a:xfrm>
        </p:spPr>
        <p:txBody>
          <a:bodyPr/>
          <a:lstStyle/>
          <a:p>
            <a:fld id="{1447F7AA-8DA6-485D-A0A4-F91CBCF3552F}" type="datetimeFigureOut">
              <a:rPr kumimoji="1" lang="ja-JP" altLang="en-US" smtClean="0"/>
              <a:t>2020/8/20</a:t>
            </a:fld>
            <a:endParaRPr kumimoji="1" lang="ja-JP" altLang="en-US"/>
          </a:p>
        </p:txBody>
      </p:sp>
      <p:sp>
        <p:nvSpPr>
          <p:cNvPr id="17" name="フッター プレースホルダー 16"/>
          <p:cNvSpPr>
            <a:spLocks noGrp="1"/>
          </p:cNvSpPr>
          <p:nvPr>
            <p:ph type="ftr" sz="quarter" idx="11"/>
          </p:nvPr>
        </p:nvSpPr>
        <p:spPr>
          <a:xfrm>
            <a:off x="5410200" y="4205288"/>
            <a:ext cx="1295400" cy="457200"/>
          </a:xfrm>
        </p:spPr>
        <p:txBody>
          <a:bodyPr/>
          <a:lstStyle/>
          <a:p>
            <a:endParaRPr kumimoji="1" lang="ja-JP" altLang="en-US"/>
          </a:p>
        </p:txBody>
      </p:sp>
      <p:sp>
        <p:nvSpPr>
          <p:cNvPr id="29" name="スライド番号プレースホルダー 28"/>
          <p:cNvSpPr>
            <a:spLocks noGrp="1"/>
          </p:cNvSpPr>
          <p:nvPr>
            <p:ph type="sldNum" sz="quarter" idx="12"/>
          </p:nvPr>
        </p:nvSpPr>
        <p:spPr>
          <a:xfrm>
            <a:off x="8320088" y="1136"/>
            <a:ext cx="747712" cy="365760"/>
          </a:xfrm>
        </p:spPr>
        <p:txBody>
          <a:bodyPr/>
          <a:lstStyle>
            <a:lvl1pPr algn="r">
              <a:defRPr sz="1800">
                <a:solidFill>
                  <a:schemeClr val="bg1"/>
                </a:solidFill>
              </a:defRPr>
            </a:lvl1pPr>
          </a:lstStyle>
          <a:p>
            <a:fld id="{2E482ED0-2B3A-4038-93F5-D082C5EC975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ja-JP" altLang="en-US"/>
              <a:t>マスター タイトルの書式設定</a:t>
            </a:r>
            <a:endParaRPr kumimoji="0" lang="en-US"/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ja-JP" altLang="en-US"/>
              <a:t>マスター テキストの書式設定</a:t>
            </a:r>
          </a:p>
          <a:p>
            <a:pPr lvl="1" eaLnBrk="1" latinLnBrk="0" hangingPunct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 eaLnBrk="1" latinLnBrk="0" hangingPunct="1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 eaLnBrk="1" latinLnBrk="0" hangingPunct="1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 eaLnBrk="1" latinLnBrk="0" hangingPunct="1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kumimoji="0" 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47F7AA-8DA6-485D-A0A4-F91CBCF3552F}" type="datetimeFigureOut">
              <a:rPr kumimoji="1" lang="ja-JP" altLang="en-US" smtClean="0"/>
              <a:t>2020/8/20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482ED0-2B3A-4038-93F5-D082C5EC975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6781800" y="1143000"/>
            <a:ext cx="1905000" cy="5486400"/>
          </a:xfrm>
        </p:spPr>
        <p:txBody>
          <a:bodyPr vert="eaVert"/>
          <a:lstStyle/>
          <a:p>
            <a:r>
              <a:rPr kumimoji="0" lang="ja-JP" altLang="en-US"/>
              <a:t>マスター タイトルの書式設定</a:t>
            </a:r>
            <a:endParaRPr kumimoji="0" lang="en-US"/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>
          <a:xfrm>
            <a:off x="457200" y="1143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ja-JP" altLang="en-US"/>
              <a:t>マスター テキストの書式設定</a:t>
            </a:r>
          </a:p>
          <a:p>
            <a:pPr lvl="1" eaLnBrk="1" latinLnBrk="0" hangingPunct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 eaLnBrk="1" latinLnBrk="0" hangingPunct="1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 eaLnBrk="1" latinLnBrk="0" hangingPunct="1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 eaLnBrk="1" latinLnBrk="0" hangingPunct="1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kumimoji="0" 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47F7AA-8DA6-485D-A0A4-F91CBCF3552F}" type="datetimeFigureOut">
              <a:rPr kumimoji="1" lang="ja-JP" altLang="en-US" smtClean="0"/>
              <a:t>2020/8/20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482ED0-2B3A-4038-93F5-D082C5EC975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ja-JP" altLang="en-US"/>
              <a:t>マスター タイトルの書式設定</a:t>
            </a:r>
            <a:endParaRPr kumimoji="0" 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ja-JP" altLang="en-US"/>
              <a:t>マスター テキストの書式設定</a:t>
            </a:r>
          </a:p>
          <a:p>
            <a:pPr lvl="1" eaLnBrk="1" latinLnBrk="0" hangingPunct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 eaLnBrk="1" latinLnBrk="0" hangingPunct="1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 eaLnBrk="1" latinLnBrk="0" hangingPunct="1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 eaLnBrk="1" latinLnBrk="0" hangingPunct="1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kumimoji="0" 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47F7AA-8DA6-485D-A0A4-F91CBCF3552F}" type="datetimeFigureOut">
              <a:rPr kumimoji="1" lang="ja-JP" altLang="en-US" smtClean="0"/>
              <a:t>2020/8/20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482ED0-2B3A-4038-93F5-D082C5EC975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22313" y="1981200"/>
            <a:ext cx="7772400" cy="1362075"/>
          </a:xfrm>
        </p:spPr>
        <p:txBody>
          <a:bodyPr anchor="b">
            <a:noAutofit/>
          </a:bodyPr>
          <a:lstStyle>
            <a:lvl1pPr algn="l">
              <a:buNone/>
              <a:defRPr sz="4300" b="1" cap="none" baseline="0">
                <a:ln w="12700">
                  <a:solidFill>
                    <a:schemeClr val="accent2">
                      <a:shade val="90000"/>
                      <a:satMod val="150000"/>
                    </a:schemeClr>
                  </a:solidFill>
                </a:ln>
                <a:solidFill>
                  <a:srgbClr val="FFFFFF"/>
                </a:solidFill>
                <a:effectLst>
                  <a:outerShdw blurRad="38100" dist="381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kumimoji="0" lang="ja-JP" altLang="en-US"/>
              <a:t>マスター タイトルの書式設定</a:t>
            </a:r>
            <a:endParaRPr kumimoji="0" 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722313" y="3367088"/>
            <a:ext cx="7772400" cy="1509712"/>
          </a:xfrm>
        </p:spPr>
        <p:txBody>
          <a:bodyPr anchor="t"/>
          <a:lstStyle>
            <a:lvl1pPr marL="45720" indent="0">
              <a:buNone/>
              <a:defRPr sz="2100" b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ja-JP" altLang="en-US"/>
              <a:t>マスター テキストの書式設定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47F7AA-8DA6-485D-A0A4-F91CBCF3552F}" type="datetimeFigureOut">
              <a:rPr kumimoji="1" lang="ja-JP" altLang="en-US" smtClean="0"/>
              <a:t>2020/8/20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482ED0-2B3A-4038-93F5-D082C5EC975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ja-JP" altLang="en-US"/>
              <a:t>マスター タイトルの書式設定</a:t>
            </a:r>
            <a:endParaRPr kumimoji="0" 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half" idx="1"/>
          </p:nvPr>
        </p:nvSpPr>
        <p:spPr>
          <a:xfrm>
            <a:off x="457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ja-JP" altLang="en-US"/>
              <a:t>マスター テキストの書式設定</a:t>
            </a:r>
          </a:p>
          <a:p>
            <a:pPr lvl="1" eaLnBrk="1" latinLnBrk="0" hangingPunct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 eaLnBrk="1" latinLnBrk="0" hangingPunct="1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 eaLnBrk="1" latinLnBrk="0" hangingPunct="1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 eaLnBrk="1" latinLnBrk="0" hangingPunct="1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kumimoji="0" lang="en-US"/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4648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ja-JP" altLang="en-US"/>
              <a:t>マスター テキストの書式設定</a:t>
            </a:r>
          </a:p>
          <a:p>
            <a:pPr lvl="1" eaLnBrk="1" latinLnBrk="0" hangingPunct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 eaLnBrk="1" latinLnBrk="0" hangingPunct="1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 eaLnBrk="1" latinLnBrk="0" hangingPunct="1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 eaLnBrk="1" latinLnBrk="0" hangingPunct="1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kumimoji="0" lang="en-US"/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47F7AA-8DA6-485D-A0A4-F91CBCF3552F}" type="datetimeFigureOut">
              <a:rPr kumimoji="1" lang="ja-JP" altLang="en-US" smtClean="0"/>
              <a:t>2020/8/20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482ED0-2B3A-4038-93F5-D082C5EC975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381000" y="1143000"/>
            <a:ext cx="8382000" cy="1069848"/>
          </a:xfrm>
        </p:spPr>
        <p:txBody>
          <a:bodyPr anchor="ctr"/>
          <a:lstStyle>
            <a:lvl1pPr>
              <a:defRPr sz="4000" b="0" i="0" cap="none" baseline="0"/>
            </a:lvl1pPr>
          </a:lstStyle>
          <a:p>
            <a:r>
              <a:rPr kumimoji="0" lang="ja-JP" altLang="en-US"/>
              <a:t>マスター タイトルの書式設定</a:t>
            </a:r>
            <a:endParaRPr kumimoji="0" 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381000" y="2244970"/>
            <a:ext cx="4041648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ja-JP" altLang="en-US"/>
              <a:t>マスター テキストの書式設定</a:t>
            </a:r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3"/>
          </p:nvPr>
        </p:nvSpPr>
        <p:spPr>
          <a:xfrm>
            <a:off x="4721225" y="2244970"/>
            <a:ext cx="4041775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ja-JP" altLang="en-US"/>
              <a:t>マスター テキストの書式設定</a:t>
            </a:r>
          </a:p>
        </p:txBody>
      </p:sp>
      <p:sp>
        <p:nvSpPr>
          <p:cNvPr id="5" name="コンテンツ プレースホルダー 4"/>
          <p:cNvSpPr>
            <a:spLocks noGrp="1"/>
          </p:cNvSpPr>
          <p:nvPr>
            <p:ph sz="quarter" idx="2"/>
          </p:nvPr>
        </p:nvSpPr>
        <p:spPr>
          <a:xfrm>
            <a:off x="381000" y="2708519"/>
            <a:ext cx="4041648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ja-JP" altLang="en-US"/>
              <a:t>マスター テキストの書式設定</a:t>
            </a:r>
          </a:p>
          <a:p>
            <a:pPr lvl="1" eaLnBrk="1" latinLnBrk="0" hangingPunct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 eaLnBrk="1" latinLnBrk="0" hangingPunct="1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 eaLnBrk="1" latinLnBrk="0" hangingPunct="1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 eaLnBrk="1" latinLnBrk="0" hangingPunct="1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kumimoji="0" lang="en-US"/>
          </a:p>
        </p:txBody>
      </p:sp>
      <p:sp>
        <p:nvSpPr>
          <p:cNvPr id="6" name="コンテンツ プレースホルダー 5"/>
          <p:cNvSpPr>
            <a:spLocks noGrp="1"/>
          </p:cNvSpPr>
          <p:nvPr>
            <p:ph sz="quarter" idx="4"/>
          </p:nvPr>
        </p:nvSpPr>
        <p:spPr>
          <a:xfrm>
            <a:off x="4718304" y="2708519"/>
            <a:ext cx="4041775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ja-JP" altLang="en-US"/>
              <a:t>マスター テキストの書式設定</a:t>
            </a:r>
          </a:p>
          <a:p>
            <a:pPr lvl="1" eaLnBrk="1" latinLnBrk="0" hangingPunct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 eaLnBrk="1" latinLnBrk="0" hangingPunct="1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 eaLnBrk="1" latinLnBrk="0" hangingPunct="1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 eaLnBrk="1" latinLnBrk="0" hangingPunct="1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kumimoji="0" lang="en-US"/>
          </a:p>
        </p:txBody>
      </p:sp>
      <p:sp>
        <p:nvSpPr>
          <p:cNvPr id="26" name="日付プレースホルダー 2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1447F7AA-8DA6-485D-A0A4-F91CBCF3552F}" type="datetimeFigureOut">
              <a:rPr kumimoji="1" lang="ja-JP" altLang="en-US" smtClean="0"/>
              <a:t>2020/8/20</a:t>
            </a:fld>
            <a:endParaRPr kumimoji="1" lang="ja-JP" altLang="en-US"/>
          </a:p>
        </p:txBody>
      </p:sp>
      <p:sp>
        <p:nvSpPr>
          <p:cNvPr id="27" name="スライド番号プレースホルダー 2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2E482ED0-2B3A-4038-93F5-D082C5EC9753}" type="slidenum">
              <a:rPr kumimoji="1" lang="ja-JP" altLang="en-US" smtClean="0"/>
              <a:t>‹#›</a:t>
            </a:fld>
            <a:endParaRPr kumimoji="1" lang="ja-JP" altLang="en-US"/>
          </a:p>
        </p:txBody>
      </p:sp>
      <p:sp>
        <p:nvSpPr>
          <p:cNvPr id="28" name="フッター プレースホルダー 2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kumimoji="1" lang="ja-JP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9848"/>
          </a:xfrm>
        </p:spPr>
        <p:txBody>
          <a:bodyPr anchor="ctr"/>
          <a:lstStyle>
            <a:lvl1pPr>
              <a:defRPr sz="4000">
                <a:solidFill>
                  <a:schemeClr val="tx2"/>
                </a:solidFill>
              </a:defRPr>
            </a:lvl1pPr>
          </a:lstStyle>
          <a:p>
            <a:r>
              <a:rPr kumimoji="0" lang="ja-JP" altLang="en-US"/>
              <a:t>マスター タイトルの書式設定</a:t>
            </a:r>
            <a:endParaRPr kumimoji="0" 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half" idx="10"/>
          </p:nvPr>
        </p:nvSpPr>
        <p:spPr>
          <a:xfrm>
            <a:off x="6583680" y="612648"/>
            <a:ext cx="957264" cy="457200"/>
          </a:xfrm>
        </p:spPr>
        <p:txBody>
          <a:bodyPr/>
          <a:lstStyle/>
          <a:p>
            <a:fld id="{1447F7AA-8DA6-485D-A0A4-F91CBCF3552F}" type="datetimeFigureOut">
              <a:rPr kumimoji="1" lang="ja-JP" altLang="en-US" smtClean="0"/>
              <a:t>2020/8/20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11"/>
          </p:nvPr>
        </p:nvSpPr>
        <p:spPr>
          <a:xfrm>
            <a:off x="5257800" y="612648"/>
            <a:ext cx="1325880" cy="457200"/>
          </a:xfrm>
        </p:spPr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>
          <a:xfrm>
            <a:off x="8174736" y="2272"/>
            <a:ext cx="762000" cy="365760"/>
          </a:xfrm>
        </p:spPr>
        <p:txBody>
          <a:bodyPr/>
          <a:lstStyle/>
          <a:p>
            <a:fld id="{2E482ED0-2B3A-4038-93F5-D082C5EC975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47F7AA-8DA6-485D-A0A4-F91CBCF3552F}" type="datetimeFigureOut">
              <a:rPr kumimoji="1" lang="ja-JP" altLang="en-US" smtClean="0"/>
              <a:t>2020/8/20</a:t>
            </a:fld>
            <a:endParaRPr kumimoji="1" lang="ja-JP" altLang="en-US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482ED0-2B3A-4038-93F5-D082C5EC975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5353496" y="1101970"/>
            <a:ext cx="3383280" cy="877824"/>
          </a:xfrm>
        </p:spPr>
        <p:txBody>
          <a:bodyPr anchor="b"/>
          <a:lstStyle>
            <a:lvl1pPr algn="l">
              <a:buNone/>
              <a:defRPr sz="1800" b="1"/>
            </a:lvl1pPr>
          </a:lstStyle>
          <a:p>
            <a:r>
              <a:rPr kumimoji="0" lang="ja-JP" altLang="en-US"/>
              <a:t>マスター タイトルの書式設定</a:t>
            </a:r>
            <a:endParaRPr kumimoji="0" 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2"/>
          </p:nvPr>
        </p:nvSpPr>
        <p:spPr>
          <a:xfrm>
            <a:off x="5353496" y="2010727"/>
            <a:ext cx="3383280" cy="4617720"/>
          </a:xfrm>
        </p:spPr>
        <p:txBody>
          <a:bodyPr/>
          <a:lstStyle>
            <a:lvl1pPr marL="9144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ja-JP" altLang="en-US"/>
              <a:t>マスター テキストの書式設定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1"/>
          </p:nvPr>
        </p:nvSpPr>
        <p:spPr>
          <a:xfrm>
            <a:off x="152400" y="776287"/>
            <a:ext cx="5102352" cy="585216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ja-JP" altLang="en-US"/>
              <a:t>マスター テキストの書式設定</a:t>
            </a:r>
          </a:p>
          <a:p>
            <a:pPr lvl="1" eaLnBrk="1" latinLnBrk="0" hangingPunct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 eaLnBrk="1" latinLnBrk="0" hangingPunct="1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 eaLnBrk="1" latinLnBrk="0" hangingPunct="1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 eaLnBrk="1" latinLnBrk="0" hangingPunct="1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kumimoji="0" lang="en-US"/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47F7AA-8DA6-485D-A0A4-F91CBCF3552F}" type="datetimeFigureOut">
              <a:rPr kumimoji="1" lang="ja-JP" altLang="en-US" smtClean="0"/>
              <a:t>2020/8/20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482ED0-2B3A-4038-93F5-D082C5EC975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5440434" y="1109160"/>
            <a:ext cx="586803" cy="4681637"/>
          </a:xfrm>
        </p:spPr>
        <p:txBody>
          <a:bodyPr vert="vert270" lIns="45720" tIns="0" rIns="45720" anchor="t"/>
          <a:lstStyle>
            <a:lvl1pPr algn="ctr">
              <a:buNone/>
              <a:defRPr sz="2000" b="1"/>
            </a:lvl1pPr>
          </a:lstStyle>
          <a:p>
            <a:r>
              <a:rPr kumimoji="0" lang="ja-JP" altLang="en-US"/>
              <a:t>マスター タイトルの書式設定</a:t>
            </a:r>
            <a:endParaRPr kumimoji="0" lang="en-US"/>
          </a:p>
        </p:txBody>
      </p:sp>
      <p:sp>
        <p:nvSpPr>
          <p:cNvPr id="3" name="図プレースホルダー 2"/>
          <p:cNvSpPr>
            <a:spLocks noGrp="1"/>
          </p:cNvSpPr>
          <p:nvPr>
            <p:ph type="pic" idx="1"/>
          </p:nvPr>
        </p:nvSpPr>
        <p:spPr>
          <a:xfrm>
            <a:off x="403671" y="1143000"/>
            <a:ext cx="4572000" cy="4572000"/>
          </a:xfrm>
          <a:solidFill>
            <a:srgbClr val="EAEAEA"/>
          </a:solidFill>
          <a:ln w="50800">
            <a:solidFill>
              <a:srgbClr val="FFFFFF"/>
            </a:solidFill>
            <a:miter lim="800000"/>
          </a:ln>
          <a:effectLst>
            <a:outerShdw blurRad="57150" dist="31750" dir="4800000" algn="tl" rotWithShape="0">
              <a:srgbClr val="000000">
                <a:alpha val="2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2540">
            <a:bevelT w="25400" h="19050"/>
            <a:contourClr>
              <a:srgbClr val="AEAEAE"/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ja-JP" altLang="en-US"/>
              <a:t>アイコンをクリックして図を追加</a:t>
            </a:r>
            <a:endParaRPr kumimoji="0" lang="en-US" dirty="0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6088443" y="3274308"/>
            <a:ext cx="2590800" cy="2516489"/>
          </a:xfrm>
        </p:spPr>
        <p:txBody>
          <a:bodyPr lIns="0" tIns="0" rIns="45720" anchor="t"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3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ja-JP" altLang="en-US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47F7AA-8DA6-485D-A0A4-F91CBCF3552F}" type="datetimeFigureOut">
              <a:rPr kumimoji="1" lang="ja-JP" altLang="en-US" smtClean="0"/>
              <a:t>2020/8/20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482ED0-2B3A-4038-93F5-D082C5EC975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1000">
              <a:srgbClr val="00B0F0"/>
            </a:gs>
            <a:gs pos="100000">
              <a:schemeClr val="bg1">
                <a:alpha val="50000"/>
              </a:schemeClr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正方形/長方形 27"/>
          <p:cNvSpPr/>
          <p:nvPr/>
        </p:nvSpPr>
        <p:spPr>
          <a:xfrm>
            <a:off x="1" y="366818"/>
            <a:ext cx="9144000" cy="84407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正方形/長方形 28"/>
          <p:cNvSpPr/>
          <p:nvPr/>
        </p:nvSpPr>
        <p:spPr>
          <a:xfrm>
            <a:off x="0" y="-1"/>
            <a:ext cx="9144000" cy="310663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0" name="正方形/長方形 29"/>
          <p:cNvSpPr/>
          <p:nvPr/>
        </p:nvSpPr>
        <p:spPr>
          <a:xfrm>
            <a:off x="0" y="308276"/>
            <a:ext cx="9144001" cy="91441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1" name="正方形/長方形 30"/>
          <p:cNvSpPr/>
          <p:nvPr/>
        </p:nvSpPr>
        <p:spPr>
          <a:xfrm flipV="1">
            <a:off x="5410182" y="360246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正方形/長方形 31"/>
          <p:cNvSpPr/>
          <p:nvPr/>
        </p:nvSpPr>
        <p:spPr>
          <a:xfrm flipV="1">
            <a:off x="5410200" y="440112"/>
            <a:ext cx="3733801" cy="180035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3" name="角丸四角形 32"/>
          <p:cNvSpPr/>
          <p:nvPr/>
        </p:nvSpPr>
        <p:spPr bwMode="white">
          <a:xfrm>
            <a:off x="5407339" y="497504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4" name="角丸四角形 33"/>
          <p:cNvSpPr/>
          <p:nvPr/>
        </p:nvSpPr>
        <p:spPr bwMode="white">
          <a:xfrm>
            <a:off x="7373646" y="58894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5" name="正方形/長方形 34"/>
          <p:cNvSpPr/>
          <p:nvPr/>
        </p:nvSpPr>
        <p:spPr bwMode="invGray">
          <a:xfrm>
            <a:off x="9084966" y="-2001"/>
            <a:ext cx="57626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6" name="正方形/長方形 35"/>
          <p:cNvSpPr/>
          <p:nvPr/>
        </p:nvSpPr>
        <p:spPr bwMode="invGray">
          <a:xfrm>
            <a:off x="9044481" y="-2001"/>
            <a:ext cx="27432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7" name="正方形/長方形 36"/>
          <p:cNvSpPr/>
          <p:nvPr/>
        </p:nvSpPr>
        <p:spPr bwMode="invGray">
          <a:xfrm>
            <a:off x="9025428" y="-2001"/>
            <a:ext cx="9144" cy="621792"/>
          </a:xfrm>
          <a:prstGeom prst="rect">
            <a:avLst/>
          </a:prstGeom>
          <a:solidFill>
            <a:srgbClr val="FFFFFF">
              <a:alpha val="6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8" name="正方形/長方形 37"/>
          <p:cNvSpPr/>
          <p:nvPr/>
        </p:nvSpPr>
        <p:spPr bwMode="invGray">
          <a:xfrm>
            <a:off x="8975423" y="-2001"/>
            <a:ext cx="27432" cy="621792"/>
          </a:xfrm>
          <a:prstGeom prst="rect">
            <a:avLst/>
          </a:prstGeom>
          <a:solidFill>
            <a:srgbClr val="FFFFFF">
              <a:alpha val="4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9" name="正方形/長方形 38"/>
          <p:cNvSpPr/>
          <p:nvPr/>
        </p:nvSpPr>
        <p:spPr bwMode="invGray">
          <a:xfrm>
            <a:off x="8915677" y="380"/>
            <a:ext cx="54864" cy="585216"/>
          </a:xfrm>
          <a:prstGeom prst="rect">
            <a:avLst/>
          </a:prstGeom>
          <a:solidFill>
            <a:srgbClr val="FFFFFF">
              <a:alpha val="2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0" name="正方形/長方形 39"/>
          <p:cNvSpPr/>
          <p:nvPr/>
        </p:nvSpPr>
        <p:spPr bwMode="invGray">
          <a:xfrm>
            <a:off x="8873475" y="380"/>
            <a:ext cx="9144" cy="585216"/>
          </a:xfrm>
          <a:prstGeom prst="rect">
            <a:avLst/>
          </a:prstGeom>
          <a:solidFill>
            <a:srgbClr val="FFFFFF">
              <a:alpha val="30196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タイトル プレースホルダー 2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68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ja-JP" altLang="en-US"/>
              <a:t>マスター タイトルの書式設定</a:t>
            </a:r>
            <a:endParaRPr kumimoji="0" lang="en-US"/>
          </a:p>
        </p:txBody>
      </p:sp>
      <p:sp>
        <p:nvSpPr>
          <p:cNvPr id="13" name="テキスト プレースホルダー 12"/>
          <p:cNvSpPr>
            <a:spLocks noGrp="1"/>
          </p:cNvSpPr>
          <p:nvPr>
            <p:ph type="body" idx="1"/>
          </p:nvPr>
        </p:nvSpPr>
        <p:spPr>
          <a:xfrm>
            <a:off x="457200" y="2249424"/>
            <a:ext cx="8229600" cy="432511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ja-JP" altLang="en-US"/>
              <a:t>マスター テキストの書式設定</a:t>
            </a:r>
          </a:p>
          <a:p>
            <a:pPr lvl="1" eaLnBrk="1" latinLnBrk="0" hangingPunct="1"/>
            <a:r>
              <a:rPr kumimoji="0" lang="ja-JP" altLang="en-US"/>
              <a:t>第 </a:t>
            </a:r>
            <a:r>
              <a:rPr kumimoji="0" lang="en-US" altLang="ja-JP"/>
              <a:t>2 </a:t>
            </a:r>
            <a:r>
              <a:rPr kumimoji="0" lang="ja-JP" altLang="en-US"/>
              <a:t>レベル</a:t>
            </a:r>
          </a:p>
          <a:p>
            <a:pPr lvl="2" eaLnBrk="1" latinLnBrk="0" hangingPunct="1"/>
            <a:r>
              <a:rPr kumimoji="0" lang="ja-JP" altLang="en-US"/>
              <a:t>第 </a:t>
            </a:r>
            <a:r>
              <a:rPr kumimoji="0" lang="en-US" altLang="ja-JP"/>
              <a:t>3 </a:t>
            </a:r>
            <a:r>
              <a:rPr kumimoji="0" lang="ja-JP" altLang="en-US"/>
              <a:t>レベル</a:t>
            </a:r>
          </a:p>
          <a:p>
            <a:pPr lvl="3" eaLnBrk="1" latinLnBrk="0" hangingPunct="1"/>
            <a:r>
              <a:rPr kumimoji="0" lang="ja-JP" altLang="en-US"/>
              <a:t>第 </a:t>
            </a:r>
            <a:r>
              <a:rPr kumimoji="0" lang="en-US" altLang="ja-JP"/>
              <a:t>4 </a:t>
            </a:r>
            <a:r>
              <a:rPr kumimoji="0" lang="ja-JP" altLang="en-US"/>
              <a:t>レベル</a:t>
            </a:r>
          </a:p>
          <a:p>
            <a:pPr lvl="4" eaLnBrk="1" latinLnBrk="0" hangingPunct="1"/>
            <a:r>
              <a:rPr kumimoji="0" lang="ja-JP" altLang="en-US"/>
              <a:t>第 </a:t>
            </a:r>
            <a:r>
              <a:rPr kumimoji="0" lang="en-US" altLang="ja-JP"/>
              <a:t>5 </a:t>
            </a:r>
            <a:r>
              <a:rPr kumimoji="0" lang="ja-JP" altLang="en-US"/>
              <a:t>レベル</a:t>
            </a:r>
            <a:endParaRPr kumimoji="0" lang="en-US"/>
          </a:p>
        </p:txBody>
      </p:sp>
      <p:sp>
        <p:nvSpPr>
          <p:cNvPr id="14" name="日付プレースホルダー 13"/>
          <p:cNvSpPr>
            <a:spLocks noGrp="1"/>
          </p:cNvSpPr>
          <p:nvPr>
            <p:ph type="dt" sz="half" idx="2"/>
          </p:nvPr>
        </p:nvSpPr>
        <p:spPr>
          <a:xfrm>
            <a:off x="6586536" y="612648"/>
            <a:ext cx="957264" cy="45720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fld id="{1447F7AA-8DA6-485D-A0A4-F91CBCF3552F}" type="datetimeFigureOut">
              <a:rPr kumimoji="1" lang="ja-JP" altLang="en-US" smtClean="0"/>
              <a:t>2020/8/20</a:t>
            </a:fld>
            <a:endParaRPr kumimoji="1" lang="ja-JP" altLang="en-US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3"/>
          </p:nvPr>
        </p:nvSpPr>
        <p:spPr>
          <a:xfrm>
            <a:off x="5257800" y="612648"/>
            <a:ext cx="1325880" cy="45720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23" name="スライド番号プレースホルダー 22"/>
          <p:cNvSpPr>
            <a:spLocks noGrp="1"/>
          </p:cNvSpPr>
          <p:nvPr>
            <p:ph type="sldNum" sz="quarter" idx="4"/>
          </p:nvPr>
        </p:nvSpPr>
        <p:spPr>
          <a:xfrm>
            <a:off x="8174736" y="2272"/>
            <a:ext cx="762000" cy="365760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800">
                <a:solidFill>
                  <a:srgbClr val="FFFFFF"/>
                </a:solidFill>
              </a:defRPr>
            </a:lvl1pPr>
          </a:lstStyle>
          <a:p>
            <a:fld id="{2E482ED0-2B3A-4038-93F5-D082C5EC975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1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65760" indent="-256032" algn="l" rtl="0" eaLnBrk="1" latinLnBrk="0" hangingPunct="1">
        <a:spcBef>
          <a:spcPts val="300"/>
        </a:spcBef>
        <a:buClr>
          <a:schemeClr val="accent3"/>
        </a:buClr>
        <a:buFont typeface="Georgia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58368" indent="-246888" algn="l" rtl="0" eaLnBrk="1" latinLnBrk="0" hangingPunct="1">
        <a:spcBef>
          <a:spcPts val="300"/>
        </a:spcBef>
        <a:buClr>
          <a:schemeClr val="accent2"/>
        </a:buClr>
        <a:buFont typeface="Georgia"/>
        <a:buChar char="▫"/>
        <a:defRPr kumimoji="1" sz="2600" kern="1200">
          <a:solidFill>
            <a:schemeClr val="accent2"/>
          </a:solidFill>
          <a:latin typeface="+mn-lt"/>
          <a:ea typeface="+mn-ea"/>
          <a:cs typeface="+mn-cs"/>
        </a:defRPr>
      </a:lvl2pPr>
      <a:lvl3pPr marL="923544" indent="-219456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1" sz="24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179576" indent="-201168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1" sz="22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38988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1" sz="2000" kern="1200">
          <a:solidFill>
            <a:schemeClr val="accent3"/>
          </a:solidFill>
          <a:latin typeface="+mn-lt"/>
          <a:ea typeface="+mn-ea"/>
          <a:cs typeface="+mn-cs"/>
        </a:defRPr>
      </a:lvl5pPr>
      <a:lvl6pPr marL="1609344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1" sz="1800" kern="1200">
          <a:solidFill>
            <a:schemeClr val="accent3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1" sz="1600" kern="1200">
          <a:solidFill>
            <a:schemeClr val="accent3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1" sz="1500" kern="1200">
          <a:solidFill>
            <a:schemeClr val="accent3"/>
          </a:solidFill>
          <a:latin typeface="+mn-lt"/>
          <a:ea typeface="+mn-ea"/>
          <a:cs typeface="+mn-cs"/>
        </a:defRPr>
      </a:lvl8pPr>
      <a:lvl9pPr marL="224028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1" sz="1400" kern="1200" baseline="0">
          <a:solidFill>
            <a:schemeClr val="accent3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1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1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1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1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1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1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1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1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1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93335" y="60249"/>
            <a:ext cx="6153150" cy="6200775"/>
          </a:xfrm>
          <a:prstGeom prst="rect">
            <a:avLst/>
          </a:prstGeom>
        </p:spPr>
      </p:pic>
      <p:sp>
        <p:nvSpPr>
          <p:cNvPr id="5" name="テキスト ボックス 4"/>
          <p:cNvSpPr txBox="1"/>
          <p:nvPr/>
        </p:nvSpPr>
        <p:spPr>
          <a:xfrm>
            <a:off x="2913726" y="6122525"/>
            <a:ext cx="331236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200" dirty="0"/>
              <a:t>見本を参考にご自由にレイアウトして下さい</a:t>
            </a:r>
          </a:p>
        </p:txBody>
      </p:sp>
      <p:sp>
        <p:nvSpPr>
          <p:cNvPr id="6" name="テキスト ボックス 5"/>
          <p:cNvSpPr txBox="1"/>
          <p:nvPr/>
        </p:nvSpPr>
        <p:spPr>
          <a:xfrm>
            <a:off x="1993338" y="6399524"/>
            <a:ext cx="5400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200" dirty="0">
                <a:solidFill>
                  <a:srgbClr val="FF0000"/>
                </a:solidFill>
              </a:rPr>
              <a:t>赤い線は仕上がり線ですが、１ｃｍ以上余白を空けてデザインしてください</a:t>
            </a:r>
          </a:p>
        </p:txBody>
      </p:sp>
    </p:spTree>
    <p:extLst>
      <p:ext uri="{BB962C8B-B14F-4D97-AF65-F5344CB8AC3E}">
        <p14:creationId xmlns:p14="http://schemas.microsoft.com/office/powerpoint/2010/main" val="4067794669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アーバン">
  <a:themeElements>
    <a:clrScheme name="アーバン">
      <a:dk1>
        <a:sysClr val="windowText" lastClr="000000"/>
      </a:dk1>
      <a:lt1>
        <a:sysClr val="window" lastClr="FFFFFF"/>
      </a:lt1>
      <a:dk2>
        <a:srgbClr val="424456"/>
      </a:dk2>
      <a:lt2>
        <a:srgbClr val="DEDEDE"/>
      </a:lt2>
      <a:accent1>
        <a:srgbClr val="53548A"/>
      </a:accent1>
      <a:accent2>
        <a:srgbClr val="438086"/>
      </a:accent2>
      <a:accent3>
        <a:srgbClr val="A04DA3"/>
      </a:accent3>
      <a:accent4>
        <a:srgbClr val="C4652D"/>
      </a:accent4>
      <a:accent5>
        <a:srgbClr val="8B5D3D"/>
      </a:accent5>
      <a:accent6>
        <a:srgbClr val="5C92B5"/>
      </a:accent6>
      <a:hlink>
        <a:srgbClr val="67AFBD"/>
      </a:hlink>
      <a:folHlink>
        <a:srgbClr val="C2A874"/>
      </a:folHlink>
    </a:clrScheme>
    <a:fontScheme name="アーバン">
      <a:majorFont>
        <a:latin typeface="Trebuchet MS"/>
        <a:ea typeface=""/>
        <a:cs typeface=""/>
        <a:font script="Jpan" typeface="HGｺﾞｼｯｸM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eorgia"/>
        <a:ea typeface=""/>
        <a:cs typeface=""/>
        <a:font script="Jpan" typeface="HG明朝B"/>
        <a:font script="Hang" typeface="맑은 고딕"/>
        <a:font script="Hans" typeface="宋体"/>
        <a:font script="Hant" typeface="新細明體"/>
        <a:font script="Arab" typeface="Arial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アーバン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255000"/>
              </a:schemeClr>
            </a:gs>
            <a:gs pos="55000">
              <a:schemeClr val="phClr">
                <a:tint val="12000"/>
                <a:satMod val="255000"/>
              </a:schemeClr>
            </a:gs>
            <a:gs pos="100000">
              <a:schemeClr val="phClr"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gradFill rotWithShape="1">
          <a:gsLst>
            <a:gs pos="0">
              <a:schemeClr val="phClr">
                <a:tint val="43000"/>
                <a:satMod val="165000"/>
              </a:schemeClr>
            </a:gs>
            <a:gs pos="55000">
              <a:schemeClr val="phClr">
                <a:tint val="83000"/>
                <a:satMod val="155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-40000" t="-90000" r="140000" b="19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15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flat" dir="t">
              <a:rot lat="0" lon="0" rev="20040000"/>
            </a:lightRig>
          </a:scene3d>
          <a:sp3d contourW="12700" prstMaterial="dkEdge">
            <a:bevelT w="25400" h="38100" prst="convex"/>
            <a:contourClr>
              <a:schemeClr val="phClr">
                <a:satMod val="115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100000">
              <a:schemeClr val="phClr">
                <a:tint val="80000"/>
                <a:satMod val="250000"/>
              </a:schemeClr>
            </a:gs>
            <a:gs pos="60000">
              <a:schemeClr val="phClr">
                <a:shade val="38000"/>
                <a:satMod val="175000"/>
              </a:schemeClr>
            </a:gs>
            <a:gs pos="0">
              <a:schemeClr val="phClr">
                <a:shade val="30000"/>
                <a:satMod val="175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8000"/>
              </a:schemeClr>
              <a:schemeClr val="phClr">
                <a:tint val="96000"/>
                <a:satMod val="15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​​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​​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Urban</Template>
  <TotalTime>479</TotalTime>
  <Words>25</Words>
  <Application>Microsoft Office PowerPoint</Application>
  <PresentationFormat>画面に合わせる (4:3)</PresentationFormat>
  <Paragraphs>2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6" baseType="lpstr">
      <vt:lpstr>Calibri</vt:lpstr>
      <vt:lpstr>Georgia</vt:lpstr>
      <vt:lpstr>Trebuchet MS</vt:lpstr>
      <vt:lpstr>Wingdings 2</vt:lpstr>
      <vt:lpstr>アーバン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暑中お見舞い申し上げます</dc:title>
  <dc:creator>shimizu-win</dc:creator>
  <cp:lastModifiedBy>ユニファオフィス14</cp:lastModifiedBy>
  <cp:revision>15</cp:revision>
  <dcterms:created xsi:type="dcterms:W3CDTF">2017-07-15T00:48:56Z</dcterms:created>
  <dcterms:modified xsi:type="dcterms:W3CDTF">2020-08-20T10:09:02Z</dcterms:modified>
</cp:coreProperties>
</file>