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445" r:id="rId2"/>
    <p:sldId id="443" r:id="rId3"/>
  </p:sldIdLst>
  <p:sldSz cx="9906000" cy="6858000" type="A4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浅野 稔" initials="浅野" lastIdx="1" clrIdx="0">
    <p:extLst>
      <p:ext uri="{19B8F6BF-5375-455C-9EA6-DF929625EA0E}">
        <p15:presenceInfo xmlns:p15="http://schemas.microsoft.com/office/powerpoint/2012/main" userId="686fdda70c15547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6EDEC8-EAAA-4120-8707-EB64E82F39DB}" v="15" dt="2020-06-07T05:33:14.9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濃色スタイル 1 - アクセント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濃色スタイル 1 - アクセント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濃色スタイル 1 - アクセント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濃色スタイル 1 - アクセント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中間スタイル 4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1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56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浅野 稔" userId="686fdda70c155472" providerId="LiveId" clId="{646EDEC8-EAAA-4120-8707-EB64E82F39DB}"/>
    <pc:docChg chg="custSel addSld modSld sldOrd">
      <pc:chgData name="浅野 稔" userId="686fdda70c155472" providerId="LiveId" clId="{646EDEC8-EAAA-4120-8707-EB64E82F39DB}" dt="2020-06-07T05:34:55.877" v="275" actId="1076"/>
      <pc:docMkLst>
        <pc:docMk/>
      </pc:docMkLst>
      <pc:sldChg chg="addSp delSp modSp mod addCm">
        <pc:chgData name="浅野 稔" userId="686fdda70c155472" providerId="LiveId" clId="{646EDEC8-EAAA-4120-8707-EB64E82F39DB}" dt="2020-06-07T05:25:46.865" v="257" actId="1076"/>
        <pc:sldMkLst>
          <pc:docMk/>
          <pc:sldMk cId="679406187" sldId="443"/>
        </pc:sldMkLst>
        <pc:spChg chg="mod">
          <ac:chgData name="浅野 稔" userId="686fdda70c155472" providerId="LiveId" clId="{646EDEC8-EAAA-4120-8707-EB64E82F39DB}" dt="2020-06-07T05:25:20.519" v="254" actId="1076"/>
          <ac:spMkLst>
            <pc:docMk/>
            <pc:sldMk cId="679406187" sldId="443"/>
            <ac:spMk id="2" creationId="{5A396985-BF56-4A47-96A0-2B96F083F642}"/>
          </ac:spMkLst>
        </pc:spChg>
        <pc:spChg chg="add mod">
          <ac:chgData name="浅野 稔" userId="686fdda70c155472" providerId="LiveId" clId="{646EDEC8-EAAA-4120-8707-EB64E82F39DB}" dt="2020-06-07T05:25:28.832" v="255" actId="1076"/>
          <ac:spMkLst>
            <pc:docMk/>
            <pc:sldMk cId="679406187" sldId="443"/>
            <ac:spMk id="4" creationId="{626AB57C-A331-497C-80B2-F239B9A9D067}"/>
          </ac:spMkLst>
        </pc:spChg>
        <pc:spChg chg="add mod">
          <ac:chgData name="浅野 稔" userId="686fdda70c155472" providerId="LiveId" clId="{646EDEC8-EAAA-4120-8707-EB64E82F39DB}" dt="2020-06-07T05:25:46.865" v="257" actId="1076"/>
          <ac:spMkLst>
            <pc:docMk/>
            <pc:sldMk cId="679406187" sldId="443"/>
            <ac:spMk id="5" creationId="{104E4451-A577-4EA0-AC24-61736F534D89}"/>
          </ac:spMkLst>
        </pc:spChg>
        <pc:picChg chg="add del mod">
          <ac:chgData name="浅野 稔" userId="686fdda70c155472" providerId="LiveId" clId="{646EDEC8-EAAA-4120-8707-EB64E82F39DB}" dt="2020-06-07T05:09:43.757" v="76" actId="21"/>
          <ac:picMkLst>
            <pc:docMk/>
            <pc:sldMk cId="679406187" sldId="443"/>
            <ac:picMk id="3" creationId="{C599B9B0-46EC-49F8-9892-B52879E04895}"/>
          </ac:picMkLst>
        </pc:picChg>
        <pc:picChg chg="add mod">
          <ac:chgData name="浅野 稔" userId="686fdda70c155472" providerId="LiveId" clId="{646EDEC8-EAAA-4120-8707-EB64E82F39DB}" dt="2020-06-07T05:25:35.623" v="256" actId="1076"/>
          <ac:picMkLst>
            <pc:docMk/>
            <pc:sldMk cId="679406187" sldId="443"/>
            <ac:picMk id="6" creationId="{DFD50F45-34CC-4EB3-B680-F82067E5BF2B}"/>
          </ac:picMkLst>
        </pc:picChg>
      </pc:sldChg>
      <pc:sldChg chg="addSp modSp mod ord">
        <pc:chgData name="浅野 稔" userId="686fdda70c155472" providerId="LiveId" clId="{646EDEC8-EAAA-4120-8707-EB64E82F39DB}" dt="2020-06-07T05:33:11.268" v="260"/>
        <pc:sldMkLst>
          <pc:docMk/>
          <pc:sldMk cId="3931900551" sldId="444"/>
        </pc:sldMkLst>
        <pc:spChg chg="mod">
          <ac:chgData name="浅野 稔" userId="686fdda70c155472" providerId="LiveId" clId="{646EDEC8-EAAA-4120-8707-EB64E82F39DB}" dt="2020-06-07T05:04:12.832" v="38" actId="1076"/>
          <ac:spMkLst>
            <pc:docMk/>
            <pc:sldMk cId="3931900551" sldId="444"/>
            <ac:spMk id="3" creationId="{576F0AAB-5AA1-4B5D-9465-29DB827277BA}"/>
          </ac:spMkLst>
        </pc:spChg>
        <pc:spChg chg="mod">
          <ac:chgData name="浅野 稔" userId="686fdda70c155472" providerId="LiveId" clId="{646EDEC8-EAAA-4120-8707-EB64E82F39DB}" dt="2020-06-07T05:13:32.472" v="94" actId="14100"/>
          <ac:spMkLst>
            <pc:docMk/>
            <pc:sldMk cId="3931900551" sldId="444"/>
            <ac:spMk id="4" creationId="{692D2C0F-1924-4314-9F92-A6B2B5BBE630}"/>
          </ac:spMkLst>
        </pc:spChg>
        <pc:picChg chg="add mod">
          <ac:chgData name="浅野 稔" userId="686fdda70c155472" providerId="LiveId" clId="{646EDEC8-EAAA-4120-8707-EB64E82F39DB}" dt="2020-06-07T05:14:03.152" v="97" actId="14100"/>
          <ac:picMkLst>
            <pc:docMk/>
            <pc:sldMk cId="3931900551" sldId="444"/>
            <ac:picMk id="5" creationId="{DEA0E803-0404-49A7-A71D-FB986F80F646}"/>
          </ac:picMkLst>
        </pc:picChg>
      </pc:sldChg>
      <pc:sldChg chg="addSp modSp new mod">
        <pc:chgData name="浅野 稔" userId="686fdda70c155472" providerId="LiveId" clId="{646EDEC8-EAAA-4120-8707-EB64E82F39DB}" dt="2020-06-07T05:34:55.877" v="275" actId="1076"/>
        <pc:sldMkLst>
          <pc:docMk/>
          <pc:sldMk cId="481006097" sldId="445"/>
        </pc:sldMkLst>
        <pc:picChg chg="add mod">
          <ac:chgData name="浅野 稔" userId="686fdda70c155472" providerId="LiveId" clId="{646EDEC8-EAAA-4120-8707-EB64E82F39DB}" dt="2020-06-07T05:34:55.877" v="275" actId="1076"/>
          <ac:picMkLst>
            <pc:docMk/>
            <pc:sldMk cId="481006097" sldId="445"/>
            <ac:picMk id="2" creationId="{9A4E6CB0-F058-455A-B09D-A3FECD07C5E1}"/>
          </ac:picMkLst>
        </pc:picChg>
      </pc:sldChg>
    </pc:docChg>
  </pc:docChgLst>
  <pc:docChgLst>
    <pc:chgData name="浅野 稔" userId="686fdda70c155472" providerId="LiveId" clId="{5F6A48B3-9244-4DBE-A782-CA740C6B1C7D}"/>
    <pc:docChg chg="delSld modSld sldOrd">
      <pc:chgData name="浅野 稔" userId="686fdda70c155472" providerId="LiveId" clId="{5F6A48B3-9244-4DBE-A782-CA740C6B1C7D}" dt="2020-06-07T05:39:32.225" v="7" actId="1076"/>
      <pc:docMkLst>
        <pc:docMk/>
      </pc:docMkLst>
      <pc:sldChg chg="del">
        <pc:chgData name="浅野 稔" userId="686fdda70c155472" providerId="LiveId" clId="{5F6A48B3-9244-4DBE-A782-CA740C6B1C7D}" dt="2020-06-07T05:38:11.085" v="0" actId="47"/>
        <pc:sldMkLst>
          <pc:docMk/>
          <pc:sldMk cId="2881775775" sldId="256"/>
        </pc:sldMkLst>
      </pc:sldChg>
      <pc:sldChg chg="del">
        <pc:chgData name="浅野 稔" userId="686fdda70c155472" providerId="LiveId" clId="{5F6A48B3-9244-4DBE-A782-CA740C6B1C7D}" dt="2020-06-07T05:38:11.085" v="0" actId="47"/>
        <pc:sldMkLst>
          <pc:docMk/>
          <pc:sldMk cId="3004732377" sldId="438"/>
        </pc:sldMkLst>
      </pc:sldChg>
      <pc:sldChg chg="del">
        <pc:chgData name="浅野 稔" userId="686fdda70c155472" providerId="LiveId" clId="{5F6A48B3-9244-4DBE-A782-CA740C6B1C7D}" dt="2020-06-07T05:38:11.085" v="0" actId="47"/>
        <pc:sldMkLst>
          <pc:docMk/>
          <pc:sldMk cId="4128744060" sldId="439"/>
        </pc:sldMkLst>
      </pc:sldChg>
      <pc:sldChg chg="del">
        <pc:chgData name="浅野 稔" userId="686fdda70c155472" providerId="LiveId" clId="{5F6A48B3-9244-4DBE-A782-CA740C6B1C7D}" dt="2020-06-07T05:38:11.085" v="0" actId="47"/>
        <pc:sldMkLst>
          <pc:docMk/>
          <pc:sldMk cId="134357563" sldId="440"/>
        </pc:sldMkLst>
      </pc:sldChg>
      <pc:sldChg chg="del">
        <pc:chgData name="浅野 稔" userId="686fdda70c155472" providerId="LiveId" clId="{5F6A48B3-9244-4DBE-A782-CA740C6B1C7D}" dt="2020-06-07T05:38:11.085" v="0" actId="47"/>
        <pc:sldMkLst>
          <pc:docMk/>
          <pc:sldMk cId="3881782813" sldId="441"/>
        </pc:sldMkLst>
      </pc:sldChg>
      <pc:sldChg chg="del">
        <pc:chgData name="浅野 稔" userId="686fdda70c155472" providerId="LiveId" clId="{5F6A48B3-9244-4DBE-A782-CA740C6B1C7D}" dt="2020-06-07T05:38:11.085" v="0" actId="47"/>
        <pc:sldMkLst>
          <pc:docMk/>
          <pc:sldMk cId="921035252" sldId="442"/>
        </pc:sldMkLst>
      </pc:sldChg>
      <pc:sldChg chg="del">
        <pc:chgData name="浅野 稔" userId="686fdda70c155472" providerId="LiveId" clId="{5F6A48B3-9244-4DBE-A782-CA740C6B1C7D}" dt="2020-06-07T05:38:15.094" v="1" actId="47"/>
        <pc:sldMkLst>
          <pc:docMk/>
          <pc:sldMk cId="3931900551" sldId="444"/>
        </pc:sldMkLst>
      </pc:sldChg>
      <pc:sldChg chg="modSp mod ord">
        <pc:chgData name="浅野 稔" userId="686fdda70c155472" providerId="LiveId" clId="{5F6A48B3-9244-4DBE-A782-CA740C6B1C7D}" dt="2020-06-07T05:39:32.225" v="7" actId="1076"/>
        <pc:sldMkLst>
          <pc:docMk/>
          <pc:sldMk cId="481006097" sldId="445"/>
        </pc:sldMkLst>
        <pc:picChg chg="mod">
          <ac:chgData name="浅野 稔" userId="686fdda70c155472" providerId="LiveId" clId="{5F6A48B3-9244-4DBE-A782-CA740C6B1C7D}" dt="2020-06-07T05:39:32.225" v="7" actId="1076"/>
          <ac:picMkLst>
            <pc:docMk/>
            <pc:sldMk cId="481006097" sldId="445"/>
            <ac:picMk id="2" creationId="{9A4E6CB0-F058-455A-B09D-A3FECD07C5E1}"/>
          </ac:picMkLst>
        </pc:pic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07T14:23:38.844" idx="1">
    <p:pos x="2758" y="3665"/>
    <p:text/>
    <p:extLst>
      <p:ext uri="{C676402C-5697-4E1C-873F-D02D1690AC5C}">
        <p15:threadingInfo xmlns:p15="http://schemas.microsoft.com/office/powerpoint/2012/main" timeZoneBias="-5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676"/>
          </a:xfrm>
          <a:prstGeom prst="rect">
            <a:avLst/>
          </a:prstGeom>
        </p:spPr>
        <p:txBody>
          <a:bodyPr vert="horz" lIns="96602" tIns="48301" rIns="96602" bIns="48301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2676"/>
          </a:xfrm>
          <a:prstGeom prst="rect">
            <a:avLst/>
          </a:prstGeom>
        </p:spPr>
        <p:txBody>
          <a:bodyPr vert="horz" lIns="96602" tIns="48301" rIns="96602" bIns="48301" rtlCol="0"/>
          <a:lstStyle>
            <a:lvl1pPr algn="r">
              <a:defRPr sz="1300"/>
            </a:lvl1pPr>
          </a:lstStyle>
          <a:p>
            <a:fld id="{DF68423A-746A-420B-B7A1-3F8AFB97E81D}" type="datetimeFigureOut">
              <a:rPr kumimoji="1" lang="ja-JP" altLang="en-US" smtClean="0"/>
              <a:t>2020/6/7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01713" y="1252538"/>
            <a:ext cx="488473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2" tIns="48301" rIns="96602" bIns="4830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2" tIns="48301" rIns="96602" bIns="4830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516040"/>
            <a:ext cx="2984870" cy="502675"/>
          </a:xfrm>
          <a:prstGeom prst="rect">
            <a:avLst/>
          </a:prstGeom>
        </p:spPr>
        <p:txBody>
          <a:bodyPr vert="horz" lIns="96602" tIns="48301" rIns="96602" bIns="48301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9" y="9516040"/>
            <a:ext cx="2984870" cy="502675"/>
          </a:xfrm>
          <a:prstGeom prst="rect">
            <a:avLst/>
          </a:prstGeom>
        </p:spPr>
        <p:txBody>
          <a:bodyPr vert="horz" lIns="96602" tIns="48301" rIns="96602" bIns="48301" rtlCol="0" anchor="b"/>
          <a:lstStyle>
            <a:lvl1pPr algn="r">
              <a:defRPr sz="1300"/>
            </a:lvl1pPr>
          </a:lstStyle>
          <a:p>
            <a:fld id="{11F18DE1-E734-41B9-B0C1-E8B9CF0C18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3526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1D67E-E559-44E9-9038-5C52BECF4E8E}" type="datetimeFigureOut">
              <a:rPr kumimoji="1" lang="ja-JP" altLang="en-US" smtClean="0"/>
              <a:t>2020/6/7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96795-BB96-49D4-BCF2-0EF89DA8B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406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1D67E-E559-44E9-9038-5C52BECF4E8E}" type="datetimeFigureOut">
              <a:rPr kumimoji="1" lang="ja-JP" altLang="en-US" smtClean="0"/>
              <a:t>2020/6/7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96795-BB96-49D4-BCF2-0EF89DA8B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1026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1D67E-E559-44E9-9038-5C52BECF4E8E}" type="datetimeFigureOut">
              <a:rPr kumimoji="1" lang="ja-JP" altLang="en-US" smtClean="0"/>
              <a:t>2020/6/7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96795-BB96-49D4-BCF2-0EF89DA8B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11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1D67E-E559-44E9-9038-5C52BECF4E8E}" type="datetimeFigureOut">
              <a:rPr kumimoji="1" lang="ja-JP" altLang="en-US" smtClean="0"/>
              <a:t>2020/6/7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96795-BB96-49D4-BCF2-0EF89DA8B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184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1D67E-E559-44E9-9038-5C52BECF4E8E}" type="datetimeFigureOut">
              <a:rPr kumimoji="1" lang="ja-JP" altLang="en-US" smtClean="0"/>
              <a:t>2020/6/7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96795-BB96-49D4-BCF2-0EF89DA8B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07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1D67E-E559-44E9-9038-5C52BECF4E8E}" type="datetimeFigureOut">
              <a:rPr kumimoji="1" lang="ja-JP" altLang="en-US" smtClean="0"/>
              <a:t>2020/6/7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96795-BB96-49D4-BCF2-0EF89DA8B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852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1D67E-E559-44E9-9038-5C52BECF4E8E}" type="datetimeFigureOut">
              <a:rPr kumimoji="1" lang="ja-JP" altLang="en-US" smtClean="0"/>
              <a:t>2020/6/7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96795-BB96-49D4-BCF2-0EF89DA8B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3008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1D67E-E559-44E9-9038-5C52BECF4E8E}" type="datetimeFigureOut">
              <a:rPr kumimoji="1" lang="ja-JP" altLang="en-US" smtClean="0"/>
              <a:t>2020/6/7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96795-BB96-49D4-BCF2-0EF89DA8B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821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1D67E-E559-44E9-9038-5C52BECF4E8E}" type="datetimeFigureOut">
              <a:rPr kumimoji="1" lang="ja-JP" altLang="en-US" smtClean="0"/>
              <a:t>2020/6/7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96795-BB96-49D4-BCF2-0EF89DA8B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59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1D67E-E559-44E9-9038-5C52BECF4E8E}" type="datetimeFigureOut">
              <a:rPr kumimoji="1" lang="ja-JP" altLang="en-US" smtClean="0"/>
              <a:t>2020/6/7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96795-BB96-49D4-BCF2-0EF89DA8B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273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1D67E-E559-44E9-9038-5C52BECF4E8E}" type="datetimeFigureOut">
              <a:rPr kumimoji="1" lang="ja-JP" altLang="en-US" smtClean="0"/>
              <a:t>2020/6/7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96795-BB96-49D4-BCF2-0EF89DA8B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539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1D67E-E559-44E9-9038-5C52BECF4E8E}" type="datetimeFigureOut">
              <a:rPr kumimoji="1" lang="ja-JP" altLang="en-US" smtClean="0"/>
              <a:t>2020/6/7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96795-BB96-49D4-BCF2-0EF89DA8B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085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A4E6CB0-F058-455A-B09D-A3FECD07C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2" y="-1"/>
            <a:ext cx="9575495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06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396985-BF56-4A47-96A0-2B96F083F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086100"/>
            <a:ext cx="9906000" cy="3771900"/>
          </a:xfrm>
          <a:solidFill>
            <a:schemeClr val="accent4">
              <a:lumMod val="60000"/>
              <a:lumOff val="40000"/>
            </a:schemeClr>
          </a:solidFill>
        </p:spPr>
        <p:txBody>
          <a:bodyPr anchor="ctr">
            <a:noAutofit/>
          </a:bodyPr>
          <a:lstStyle/>
          <a:p>
            <a:r>
              <a:rPr lang="ja-JP" altLang="en-US" sz="8000" dirty="0">
                <a:solidFill>
                  <a:srgbClr val="FF0000"/>
                </a:solidFill>
                <a:latin typeface="ＤＦＧ太丸ゴシック体N" panose="020F0900000000000000" pitchFamily="50" charset="-128"/>
                <a:ea typeface="ＤＦＧ太丸ゴシック体N" panose="020F0900000000000000" pitchFamily="50" charset="-128"/>
              </a:rPr>
              <a:t>血管を貫通させ、</a:t>
            </a:r>
            <a:br>
              <a:rPr lang="en-US" altLang="ja-JP" sz="8000" dirty="0">
                <a:solidFill>
                  <a:srgbClr val="FF0000"/>
                </a:solidFill>
                <a:latin typeface="ＤＦＧ太丸ゴシック体N" panose="020F0900000000000000" pitchFamily="50" charset="-128"/>
                <a:ea typeface="ＤＦＧ太丸ゴシック体N" panose="020F0900000000000000" pitchFamily="50" charset="-128"/>
              </a:rPr>
            </a:br>
            <a:r>
              <a:rPr lang="ja-JP" altLang="en-US" sz="8000" dirty="0">
                <a:solidFill>
                  <a:srgbClr val="FF0000"/>
                </a:solidFill>
                <a:latin typeface="ＤＦＧ太丸ゴシック体N" panose="020F0900000000000000" pitchFamily="50" charset="-128"/>
                <a:ea typeface="ＤＦＧ太丸ゴシック体N" panose="020F0900000000000000" pitchFamily="50" charset="-128"/>
              </a:rPr>
              <a:t>すべての細胞に</a:t>
            </a:r>
            <a:br>
              <a:rPr lang="en-US" altLang="ja-JP" sz="8000" dirty="0">
                <a:solidFill>
                  <a:srgbClr val="FF0000"/>
                </a:solidFill>
                <a:latin typeface="ＤＦＧ太丸ゴシック体N" panose="020F0900000000000000" pitchFamily="50" charset="-128"/>
                <a:ea typeface="ＤＦＧ太丸ゴシック体N" panose="020F0900000000000000" pitchFamily="50" charset="-128"/>
              </a:rPr>
            </a:br>
            <a:r>
              <a:rPr lang="ja-JP" altLang="en-US" sz="8000" dirty="0">
                <a:solidFill>
                  <a:srgbClr val="FF0000"/>
                </a:solidFill>
                <a:latin typeface="ＤＦＧ太丸ゴシック体N" panose="020F0900000000000000" pitchFamily="50" charset="-128"/>
                <a:ea typeface="ＤＦＧ太丸ゴシック体N" panose="020F0900000000000000" pitchFamily="50" charset="-128"/>
              </a:rPr>
              <a:t>酸素と栄養を届けよう！</a:t>
            </a:r>
          </a:p>
        </p:txBody>
      </p:sp>
      <p:sp>
        <p:nvSpPr>
          <p:cNvPr id="4" name="字幕 2">
            <a:extLst>
              <a:ext uri="{FF2B5EF4-FFF2-40B4-BE49-F238E27FC236}">
                <a16:creationId xmlns:a16="http://schemas.microsoft.com/office/drawing/2014/main" id="{626AB57C-A331-497C-80B2-F239B9A9D0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4953000" cy="30861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2500" lnSpcReduction="10000"/>
          </a:bodyPr>
          <a:lstStyle/>
          <a:p>
            <a:endParaRPr kumimoji="1" lang="en-US" altLang="ja-JP" sz="900" dirty="0"/>
          </a:p>
          <a:p>
            <a:r>
              <a:rPr kumimoji="1" lang="ja-JP" altLang="en-US" dirty="0">
                <a:solidFill>
                  <a:srgbClr val="C00000"/>
                </a:solidFill>
                <a:latin typeface="ＤＦ太丸ゴシック体N" panose="020F0909000000000000" pitchFamily="49" charset="-128"/>
                <a:ea typeface="ＤＦ太丸ゴシック体N" panose="020F0909000000000000" pitchFamily="49" charset="-128"/>
              </a:rPr>
              <a:t>お伝えするときに大切なこと</a:t>
            </a:r>
            <a:endParaRPr kumimoji="1" lang="en-US" altLang="ja-JP" dirty="0">
              <a:solidFill>
                <a:srgbClr val="C00000"/>
              </a:solidFill>
              <a:latin typeface="ＤＦ太丸ゴシック体N" panose="020F0909000000000000" pitchFamily="49" charset="-128"/>
              <a:ea typeface="ＤＦ太丸ゴシック体N" panose="020F0909000000000000" pitchFamily="49" charset="-128"/>
            </a:endParaRPr>
          </a:p>
          <a:p>
            <a:endParaRPr lang="en-US" altLang="ja-JP" sz="1900" dirty="0">
              <a:solidFill>
                <a:srgbClr val="C00000"/>
              </a:solidFill>
              <a:latin typeface="ＤＦ太丸ゴシック体N" panose="020F0909000000000000" pitchFamily="49" charset="-128"/>
              <a:ea typeface="ＤＦ太丸ゴシック体N" panose="020F0909000000000000" pitchFamily="49" charset="-128"/>
            </a:endParaRPr>
          </a:p>
          <a:p>
            <a:r>
              <a:rPr lang="ja-JP" altLang="en-US" sz="1900" dirty="0">
                <a:solidFill>
                  <a:srgbClr val="C00000"/>
                </a:solidFill>
                <a:latin typeface="ＤＦ太丸ゴシック体N" panose="020F0909000000000000" pitchFamily="49" charset="-128"/>
                <a:ea typeface="ＤＦ太丸ゴシック体N" panose="020F0909000000000000" pitchFamily="49" charset="-128"/>
              </a:rPr>
              <a:t>絶対に薬をやめてとは言ってはいけません。</a:t>
            </a:r>
            <a:endParaRPr lang="en-US" altLang="ja-JP" sz="1900" dirty="0">
              <a:solidFill>
                <a:srgbClr val="C00000"/>
              </a:solidFill>
              <a:latin typeface="ＤＦ太丸ゴシック体N" panose="020F0909000000000000" pitchFamily="49" charset="-128"/>
              <a:ea typeface="ＤＦ太丸ゴシック体N" panose="020F0909000000000000" pitchFamily="49" charset="-128"/>
            </a:endParaRPr>
          </a:p>
          <a:p>
            <a:r>
              <a:rPr lang="ja-JP" altLang="en-US" sz="1900" dirty="0">
                <a:solidFill>
                  <a:srgbClr val="C00000"/>
                </a:solidFill>
                <a:latin typeface="ＤＦ太丸ゴシック体N" panose="020F0909000000000000" pitchFamily="49" charset="-128"/>
                <a:ea typeface="ＤＦ太丸ゴシック体N" panose="020F0909000000000000" pitchFamily="49" charset="-128"/>
              </a:rPr>
              <a:t>薬や治療については</a:t>
            </a:r>
            <a:endParaRPr lang="en-US" altLang="ja-JP" sz="1900" dirty="0">
              <a:solidFill>
                <a:srgbClr val="C00000"/>
              </a:solidFill>
              <a:latin typeface="ＤＦ太丸ゴシック体N" panose="020F0909000000000000" pitchFamily="49" charset="-128"/>
              <a:ea typeface="ＤＦ太丸ゴシック体N" panose="020F0909000000000000" pitchFamily="49" charset="-128"/>
            </a:endParaRPr>
          </a:p>
          <a:p>
            <a:r>
              <a:rPr lang="ja-JP" altLang="en-US" sz="1900" dirty="0">
                <a:solidFill>
                  <a:srgbClr val="C00000"/>
                </a:solidFill>
                <a:latin typeface="ＤＦ太丸ゴシック体N" panose="020F0909000000000000" pitchFamily="49" charset="-128"/>
                <a:ea typeface="ＤＦ太丸ゴシック体N" panose="020F0909000000000000" pitchFamily="49" charset="-128"/>
              </a:rPr>
              <a:t>医師の指示に従ってください。</a:t>
            </a:r>
            <a:endParaRPr lang="en-US" altLang="ja-JP" sz="1900" dirty="0">
              <a:solidFill>
                <a:srgbClr val="C00000"/>
              </a:solidFill>
              <a:latin typeface="ＤＦ太丸ゴシック体N" panose="020F0909000000000000" pitchFamily="49" charset="-128"/>
              <a:ea typeface="ＤＦ太丸ゴシック体N" panose="020F0909000000000000" pitchFamily="49" charset="-128"/>
            </a:endParaRPr>
          </a:p>
          <a:p>
            <a:endParaRPr lang="en-US" altLang="ja-JP" sz="1900" dirty="0">
              <a:solidFill>
                <a:srgbClr val="C00000"/>
              </a:solidFill>
              <a:latin typeface="ＤＦ太丸ゴシック体N" panose="020F0909000000000000" pitchFamily="49" charset="-128"/>
              <a:ea typeface="ＤＦ太丸ゴシック体N" panose="020F0909000000000000" pitchFamily="49" charset="-128"/>
            </a:endParaRPr>
          </a:p>
          <a:p>
            <a:r>
              <a:rPr kumimoji="1" lang="ja-JP" altLang="en-US" sz="1900" dirty="0">
                <a:solidFill>
                  <a:srgbClr val="C00000"/>
                </a:solidFill>
                <a:latin typeface="ＤＦ太丸ゴシック体N" panose="020F0909000000000000" pitchFamily="49" charset="-128"/>
                <a:ea typeface="ＤＦ太丸ゴシック体N" panose="020F0909000000000000" pitchFamily="49" charset="-128"/>
              </a:rPr>
              <a:t>必ず儲かるわけではありません。</a:t>
            </a:r>
            <a:endParaRPr kumimoji="1" lang="en-US" altLang="ja-JP" sz="1900" dirty="0">
              <a:solidFill>
                <a:srgbClr val="C00000"/>
              </a:solidFill>
              <a:latin typeface="ＤＦ太丸ゴシック体N" panose="020F0909000000000000" pitchFamily="49" charset="-128"/>
              <a:ea typeface="ＤＦ太丸ゴシック体N" panose="020F0909000000000000" pitchFamily="49" charset="-128"/>
            </a:endParaRPr>
          </a:p>
          <a:p>
            <a:r>
              <a:rPr kumimoji="1" lang="ja-JP" altLang="en-US" sz="1900" dirty="0">
                <a:solidFill>
                  <a:srgbClr val="C00000"/>
                </a:solidFill>
                <a:latin typeface="ＤＦ太丸ゴシック体N" panose="020F0909000000000000" pitchFamily="49" charset="-128"/>
                <a:ea typeface="ＤＦ太丸ゴシック体N" panose="020F0909000000000000" pitchFamily="49" charset="-128"/>
              </a:rPr>
              <a:t>結果は努力で決まります。</a:t>
            </a:r>
          </a:p>
        </p:txBody>
      </p:sp>
      <p:sp>
        <p:nvSpPr>
          <p:cNvPr id="5" name="字幕 2">
            <a:extLst>
              <a:ext uri="{FF2B5EF4-FFF2-40B4-BE49-F238E27FC236}">
                <a16:creationId xmlns:a16="http://schemas.microsoft.com/office/drawing/2014/main" id="{104E4451-A577-4EA0-AC24-61736F534D89}"/>
              </a:ext>
            </a:extLst>
          </p:cNvPr>
          <p:cNvSpPr txBox="1">
            <a:spLocks/>
          </p:cNvSpPr>
          <p:nvPr/>
        </p:nvSpPr>
        <p:spPr>
          <a:xfrm>
            <a:off x="4952999" y="0"/>
            <a:ext cx="4953000" cy="3086100"/>
          </a:xfrm>
          <a:prstGeom prst="rect">
            <a:avLst/>
          </a:prstGeom>
        </p:spPr>
        <p:txBody>
          <a:bodyPr vert="horz" lIns="74295" tIns="37148" rIns="74295" bIns="3714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ja-JP" sz="1000" dirty="0">
              <a:latin typeface="ＤＦ太丸ゴシック体N" panose="020F0909000000000000" pitchFamily="49" charset="-128"/>
              <a:ea typeface="ＤＦ太丸ゴシック体N" panose="020F0909000000000000" pitchFamily="49" charset="-128"/>
            </a:endParaRPr>
          </a:p>
          <a:p>
            <a:r>
              <a:rPr lang="ja-JP" altLang="en-US" sz="2800" dirty="0">
                <a:latin typeface="ＤＦ太丸ゴシック体N" panose="020F0909000000000000" pitchFamily="49" charset="-128"/>
                <a:ea typeface="ＤＦ太丸ゴシック体N" panose="020F0909000000000000" pitchFamily="49" charset="-128"/>
              </a:rPr>
              <a:t>会員用ホームページ</a:t>
            </a:r>
            <a:endParaRPr lang="en-US" altLang="ja-JP" sz="2800" dirty="0">
              <a:latin typeface="ＤＦ太丸ゴシック体N" panose="020F0909000000000000" pitchFamily="49" charset="-128"/>
              <a:ea typeface="ＤＦ太丸ゴシック体N" panose="020F0909000000000000" pitchFamily="49" charset="-128"/>
            </a:endParaRPr>
          </a:p>
          <a:p>
            <a:r>
              <a:rPr lang="en-US" altLang="ja-JP" sz="2800" dirty="0"/>
              <a:t>https://www.39cm.jp/</a:t>
            </a:r>
          </a:p>
          <a:p>
            <a:endParaRPr lang="en-US" altLang="ja-JP" sz="2800" dirty="0"/>
          </a:p>
          <a:p>
            <a:endParaRPr lang="ja-JP" altLang="en-US" sz="2800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FD50F45-34CC-4EB3-B680-F82067E5B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2915" y="1462067"/>
            <a:ext cx="1373169" cy="13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06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3191</TotalTime>
  <Words>71</Words>
  <Application>Microsoft Office PowerPoint</Application>
  <PresentationFormat>A4 210 x 297 mm</PresentationFormat>
  <Paragraphs>13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ＤＦＧ太丸ゴシック体N</vt:lpstr>
      <vt:lpstr>ＤＦ太丸ゴシック体N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血管を貫通させ、 すべての細胞に 酸素と栄養を届けよう！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浅野 稔</dc:creator>
  <cp:lastModifiedBy>浅野 稔</cp:lastModifiedBy>
  <cp:revision>18</cp:revision>
  <cp:lastPrinted>2020-04-14T10:58:40Z</cp:lastPrinted>
  <dcterms:created xsi:type="dcterms:W3CDTF">2020-04-14T08:49:14Z</dcterms:created>
  <dcterms:modified xsi:type="dcterms:W3CDTF">2020-06-07T05:39:41Z</dcterms:modified>
</cp:coreProperties>
</file>