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EB89BF-CB37-4D74-93C7-6E8B22D4147A}" v="20" dt="2026-03-01T14:15:08.9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6" autoAdjust="0"/>
    <p:restoredTop sz="94660"/>
  </p:normalViewPr>
  <p:slideViewPr>
    <p:cSldViewPr snapToGrid="0">
      <p:cViewPr>
        <p:scale>
          <a:sx n="10" d="100"/>
          <a:sy n="10" d="100"/>
        </p:scale>
        <p:origin x="3864" y="1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隆太 島田" userId="29684acb94d8c8fe" providerId="LiveId" clId="{B7E75191-FFDD-46CD-A36D-DC30AF238738}"/>
    <pc:docChg chg="undo custSel addSld delSld modSld">
      <pc:chgData name="隆太 島田" userId="29684acb94d8c8fe" providerId="LiveId" clId="{B7E75191-FFDD-46CD-A36D-DC30AF238738}" dt="2026-03-01T14:23:51.646" v="6391" actId="478"/>
      <pc:docMkLst>
        <pc:docMk/>
      </pc:docMkLst>
      <pc:sldChg chg="addSp delSp modSp mod">
        <pc:chgData name="隆太 島田" userId="29684acb94d8c8fe" providerId="LiveId" clId="{B7E75191-FFDD-46CD-A36D-DC30AF238738}" dt="2026-03-01T14:15:29.046" v="6332" actId="6549"/>
        <pc:sldMkLst>
          <pc:docMk/>
          <pc:sldMk cId="1063953411" sldId="259"/>
        </pc:sldMkLst>
        <pc:spChg chg="mod">
          <ac:chgData name="隆太 島田" userId="29684acb94d8c8fe" providerId="LiveId" clId="{B7E75191-FFDD-46CD-A36D-DC30AF238738}" dt="2026-03-01T12:29:21.137" v="4230" actId="1076"/>
          <ac:spMkLst>
            <pc:docMk/>
            <pc:sldMk cId="1063953411" sldId="259"/>
            <ac:spMk id="2" creationId="{81722CD6-06FD-F263-BA87-E4F353EEAF20}"/>
          </ac:spMkLst>
        </pc:spChg>
        <pc:spChg chg="add mod">
          <ac:chgData name="隆太 島田" userId="29684acb94d8c8fe" providerId="LiveId" clId="{B7E75191-FFDD-46CD-A36D-DC30AF238738}" dt="2026-03-01T14:10:39.900" v="5965" actId="14100"/>
          <ac:spMkLst>
            <pc:docMk/>
            <pc:sldMk cId="1063953411" sldId="259"/>
            <ac:spMk id="3" creationId="{DD06C38A-4115-49F4-8ACD-825623DF3DD3}"/>
          </ac:spMkLst>
        </pc:spChg>
        <pc:spChg chg="mod">
          <ac:chgData name="隆太 島田" userId="29684acb94d8c8fe" providerId="LiveId" clId="{B7E75191-FFDD-46CD-A36D-DC30AF238738}" dt="2026-03-01T14:15:03.745" v="6320" actId="20577"/>
          <ac:spMkLst>
            <pc:docMk/>
            <pc:sldMk cId="1063953411" sldId="259"/>
            <ac:spMk id="4" creationId="{747C4D89-5148-DC6D-7BD1-68AE6E879CA9}"/>
          </ac:spMkLst>
        </pc:spChg>
        <pc:spChg chg="add mod">
          <ac:chgData name="隆太 島田" userId="29684acb94d8c8fe" providerId="LiveId" clId="{B7E75191-FFDD-46CD-A36D-DC30AF238738}" dt="2026-03-01T14:12:00.758" v="6142" actId="20577"/>
          <ac:spMkLst>
            <pc:docMk/>
            <pc:sldMk cId="1063953411" sldId="259"/>
            <ac:spMk id="5" creationId="{A9ECB68F-8BC3-081D-5290-6E04AE573DDA}"/>
          </ac:spMkLst>
        </pc:spChg>
        <pc:spChg chg="add mod">
          <ac:chgData name="隆太 島田" userId="29684acb94d8c8fe" providerId="LiveId" clId="{B7E75191-FFDD-46CD-A36D-DC30AF238738}" dt="2026-03-01T14:12:05.814" v="6143" actId="1076"/>
          <ac:spMkLst>
            <pc:docMk/>
            <pc:sldMk cId="1063953411" sldId="259"/>
            <ac:spMk id="6" creationId="{3CBBDBF1-8086-8F2E-B12B-B42F88841465}"/>
          </ac:spMkLst>
        </pc:spChg>
        <pc:spChg chg="mod">
          <ac:chgData name="隆太 島田" userId="29684acb94d8c8fe" providerId="LiveId" clId="{B7E75191-FFDD-46CD-A36D-DC30AF238738}" dt="2026-03-01T12:33:54.173" v="4383" actId="20577"/>
          <ac:spMkLst>
            <pc:docMk/>
            <pc:sldMk cId="1063953411" sldId="259"/>
            <ac:spMk id="7" creationId="{662A68F0-4743-7697-4830-CF686B434D5D}"/>
          </ac:spMkLst>
        </pc:spChg>
        <pc:spChg chg="add mod">
          <ac:chgData name="隆太 島田" userId="29684acb94d8c8fe" providerId="LiveId" clId="{B7E75191-FFDD-46CD-A36D-DC30AF238738}" dt="2026-03-01T12:29:09.654" v="4228" actId="1076"/>
          <ac:spMkLst>
            <pc:docMk/>
            <pc:sldMk cId="1063953411" sldId="259"/>
            <ac:spMk id="8" creationId="{1C237161-C229-AD10-CF42-2060B38C08DD}"/>
          </ac:spMkLst>
        </pc:spChg>
        <pc:spChg chg="add mod">
          <ac:chgData name="隆太 島田" userId="29684acb94d8c8fe" providerId="LiveId" clId="{B7E75191-FFDD-46CD-A36D-DC30AF238738}" dt="2026-03-01T14:13:06.057" v="6216" actId="1076"/>
          <ac:spMkLst>
            <pc:docMk/>
            <pc:sldMk cId="1063953411" sldId="259"/>
            <ac:spMk id="9" creationId="{A88C08CA-9D7E-79F9-B80F-EFB6121EA393}"/>
          </ac:spMkLst>
        </pc:spChg>
        <pc:spChg chg="add mod">
          <ac:chgData name="隆太 島田" userId="29684acb94d8c8fe" providerId="LiveId" clId="{B7E75191-FFDD-46CD-A36D-DC30AF238738}" dt="2026-03-01T12:15:40.848" v="3777" actId="208"/>
          <ac:spMkLst>
            <pc:docMk/>
            <pc:sldMk cId="1063953411" sldId="259"/>
            <ac:spMk id="10" creationId="{28304817-BD1D-068D-1B04-057ED1B97E6F}"/>
          </ac:spMkLst>
        </pc:spChg>
        <pc:spChg chg="add mod">
          <ac:chgData name="隆太 島田" userId="29684acb94d8c8fe" providerId="LiveId" clId="{B7E75191-FFDD-46CD-A36D-DC30AF238738}" dt="2026-03-01T14:13:03.033" v="6215" actId="14100"/>
          <ac:spMkLst>
            <pc:docMk/>
            <pc:sldMk cId="1063953411" sldId="259"/>
            <ac:spMk id="11" creationId="{FFE2C198-4EEE-1498-05E7-2110014AB543}"/>
          </ac:spMkLst>
        </pc:spChg>
        <pc:spChg chg="add mod">
          <ac:chgData name="隆太 島田" userId="29684acb94d8c8fe" providerId="LiveId" clId="{B7E75191-FFDD-46CD-A36D-DC30AF238738}" dt="2026-03-01T12:40:11.966" v="4401" actId="20577"/>
          <ac:spMkLst>
            <pc:docMk/>
            <pc:sldMk cId="1063953411" sldId="259"/>
            <ac:spMk id="12" creationId="{8E622295-5D0C-2A5B-0920-1F10D0952C14}"/>
          </ac:spMkLst>
        </pc:spChg>
        <pc:spChg chg="add mod">
          <ac:chgData name="隆太 島田" userId="29684acb94d8c8fe" providerId="LiveId" clId="{B7E75191-FFDD-46CD-A36D-DC30AF238738}" dt="2026-03-01T12:40:02.520" v="4398" actId="6549"/>
          <ac:spMkLst>
            <pc:docMk/>
            <pc:sldMk cId="1063953411" sldId="259"/>
            <ac:spMk id="13" creationId="{7E24CBCE-320E-A827-3AC6-96407260D2CE}"/>
          </ac:spMkLst>
        </pc:spChg>
        <pc:spChg chg="add del mod">
          <ac:chgData name="隆太 島田" userId="29684acb94d8c8fe" providerId="LiveId" clId="{B7E75191-FFDD-46CD-A36D-DC30AF238738}" dt="2026-03-01T14:13:38.961" v="6222" actId="478"/>
          <ac:spMkLst>
            <pc:docMk/>
            <pc:sldMk cId="1063953411" sldId="259"/>
            <ac:spMk id="14" creationId="{726A8B77-F0C1-F2D0-A632-E9EF1340A2DE}"/>
          </ac:spMkLst>
        </pc:spChg>
        <pc:spChg chg="add mod">
          <ac:chgData name="隆太 島田" userId="29684acb94d8c8fe" providerId="LiveId" clId="{B7E75191-FFDD-46CD-A36D-DC30AF238738}" dt="2026-03-01T14:13:29.728" v="6221" actId="14100"/>
          <ac:spMkLst>
            <pc:docMk/>
            <pc:sldMk cId="1063953411" sldId="259"/>
            <ac:spMk id="16" creationId="{3F735E3E-8552-6742-0D38-2EA4BCED9351}"/>
          </ac:spMkLst>
        </pc:spChg>
        <pc:spChg chg="add mod">
          <ac:chgData name="隆太 島田" userId="29684acb94d8c8fe" providerId="LiveId" clId="{B7E75191-FFDD-46CD-A36D-DC30AF238738}" dt="2026-03-01T14:14:22.385" v="6279" actId="20577"/>
          <ac:spMkLst>
            <pc:docMk/>
            <pc:sldMk cId="1063953411" sldId="259"/>
            <ac:spMk id="17" creationId="{84D941A6-6241-5AE4-0EAA-01EBF0238784}"/>
          </ac:spMkLst>
        </pc:spChg>
        <pc:spChg chg="add mod">
          <ac:chgData name="隆太 島田" userId="29684acb94d8c8fe" providerId="LiveId" clId="{B7E75191-FFDD-46CD-A36D-DC30AF238738}" dt="2026-03-01T14:14:36.529" v="6281" actId="1076"/>
          <ac:spMkLst>
            <pc:docMk/>
            <pc:sldMk cId="1063953411" sldId="259"/>
            <ac:spMk id="19" creationId="{A81A4F82-6E32-D418-EFFD-8DD55E60943C}"/>
          </ac:spMkLst>
        </pc:spChg>
        <pc:spChg chg="add mod">
          <ac:chgData name="隆太 島田" userId="29684acb94d8c8fe" providerId="LiveId" clId="{B7E75191-FFDD-46CD-A36D-DC30AF238738}" dt="2026-03-01T14:15:29.046" v="6332" actId="6549"/>
          <ac:spMkLst>
            <pc:docMk/>
            <pc:sldMk cId="1063953411" sldId="259"/>
            <ac:spMk id="21" creationId="{B58E131C-915B-1067-889A-2A23531E9951}"/>
          </ac:spMkLst>
        </pc:spChg>
        <pc:picChg chg="add del mod">
          <ac:chgData name="隆太 島田" userId="29684acb94d8c8fe" providerId="LiveId" clId="{B7E75191-FFDD-46CD-A36D-DC30AF238738}" dt="2026-03-01T12:27:22.410" v="4184" actId="478"/>
          <ac:picMkLst>
            <pc:docMk/>
            <pc:sldMk cId="1063953411" sldId="259"/>
            <ac:picMk id="6" creationId="{6B0C7B60-DA61-1BD4-F088-25EE19004B49}"/>
          </ac:picMkLst>
        </pc:picChg>
        <pc:picChg chg="add del mod">
          <ac:chgData name="隆太 島田" userId="29684acb94d8c8fe" providerId="LiveId" clId="{B7E75191-FFDD-46CD-A36D-DC30AF238738}" dt="2026-03-01T12:27:23.052" v="4185" actId="478"/>
          <ac:picMkLst>
            <pc:docMk/>
            <pc:sldMk cId="1063953411" sldId="259"/>
            <ac:picMk id="9" creationId="{2CCBB7F0-44D5-A65B-5642-05232EE2E809}"/>
          </ac:picMkLst>
        </pc:picChg>
        <pc:picChg chg="add del mod">
          <ac:chgData name="隆太 島田" userId="29684acb94d8c8fe" providerId="LiveId" clId="{B7E75191-FFDD-46CD-A36D-DC30AF238738}" dt="2026-03-01T12:27:23.572" v="4186" actId="478"/>
          <ac:picMkLst>
            <pc:docMk/>
            <pc:sldMk cId="1063953411" sldId="259"/>
            <ac:picMk id="11" creationId="{B50DA071-B76D-75C3-AED0-D314594265EE}"/>
          </ac:picMkLst>
        </pc:picChg>
        <pc:picChg chg="add mod">
          <ac:chgData name="隆太 島田" userId="29684acb94d8c8fe" providerId="LiveId" clId="{B7E75191-FFDD-46CD-A36D-DC30AF238738}" dt="2026-03-01T13:32:50.067" v="5932" actId="27614"/>
          <ac:picMkLst>
            <pc:docMk/>
            <pc:sldMk cId="1063953411" sldId="259"/>
            <ac:picMk id="15" creationId="{D81D5A41-584C-B1FF-9796-6BB1E134FB17}"/>
          </ac:picMkLst>
        </pc:picChg>
        <pc:picChg chg="mod">
          <ac:chgData name="隆太 島田" userId="29684acb94d8c8fe" providerId="LiveId" clId="{B7E75191-FFDD-46CD-A36D-DC30AF238738}" dt="2026-03-01T12:29:14.642" v="4229" actId="1076"/>
          <ac:picMkLst>
            <pc:docMk/>
            <pc:sldMk cId="1063953411" sldId="259"/>
            <ac:picMk id="18" creationId="{558ECC49-33A8-5C7B-BCC8-8183B226CF10}"/>
          </ac:picMkLst>
        </pc:picChg>
        <pc:picChg chg="mod modCrop">
          <ac:chgData name="隆太 島田" userId="29684acb94d8c8fe" providerId="LiveId" clId="{B7E75191-FFDD-46CD-A36D-DC30AF238738}" dt="2026-03-01T12:40:29.004" v="4402" actId="1076"/>
          <ac:picMkLst>
            <pc:docMk/>
            <pc:sldMk cId="1063953411" sldId="259"/>
            <ac:picMk id="20" creationId="{CF906118-7A98-E5C6-3285-772E6E4A3243}"/>
          </ac:picMkLst>
        </pc:picChg>
      </pc:sldChg>
      <pc:sldChg chg="addSp delSp add del mod">
        <pc:chgData name="隆太 島田" userId="29684acb94d8c8fe" providerId="LiveId" clId="{B7E75191-FFDD-46CD-A36D-DC30AF238738}" dt="2026-03-01T12:27:08.442" v="4180"/>
        <pc:sldMkLst>
          <pc:docMk/>
          <pc:sldMk cId="701822273" sldId="260"/>
        </pc:sldMkLst>
        <pc:spChg chg="add del">
          <ac:chgData name="隆太 島田" userId="29684acb94d8c8fe" providerId="LiveId" clId="{B7E75191-FFDD-46CD-A36D-DC30AF238738}" dt="2026-03-01T12:27:05.972" v="4178" actId="478"/>
          <ac:spMkLst>
            <pc:docMk/>
            <pc:sldMk cId="701822273" sldId="260"/>
            <ac:spMk id="2" creationId="{003CF339-B0D5-EFEC-B34E-5969E1196F04}"/>
          </ac:spMkLst>
        </pc:spChg>
        <pc:spChg chg="add del">
          <ac:chgData name="隆太 島田" userId="29684acb94d8c8fe" providerId="LiveId" clId="{B7E75191-FFDD-46CD-A36D-DC30AF238738}" dt="2026-03-01T12:27:02.497" v="4174" actId="478"/>
          <ac:spMkLst>
            <pc:docMk/>
            <pc:sldMk cId="701822273" sldId="260"/>
            <ac:spMk id="3" creationId="{DEDE0459-325B-A597-1C71-513E05E1CA68}"/>
          </ac:spMkLst>
        </pc:spChg>
        <pc:spChg chg="add del">
          <ac:chgData name="隆太 島田" userId="29684acb94d8c8fe" providerId="LiveId" clId="{B7E75191-FFDD-46CD-A36D-DC30AF238738}" dt="2026-03-01T12:27:02.497" v="4174" actId="478"/>
          <ac:spMkLst>
            <pc:docMk/>
            <pc:sldMk cId="701822273" sldId="260"/>
            <ac:spMk id="5" creationId="{E7DC8DB2-48B2-FDD8-D86E-E2D628BC1BCD}"/>
          </ac:spMkLst>
        </pc:spChg>
        <pc:spChg chg="add del">
          <ac:chgData name="隆太 島田" userId="29684acb94d8c8fe" providerId="LiveId" clId="{B7E75191-FFDD-46CD-A36D-DC30AF238738}" dt="2026-03-01T12:27:04.621" v="4177" actId="478"/>
          <ac:spMkLst>
            <pc:docMk/>
            <pc:sldMk cId="701822273" sldId="260"/>
            <ac:spMk id="7" creationId="{85DD07EA-4B19-4EAD-18F3-6DBC84A500FB}"/>
          </ac:spMkLst>
        </pc:spChg>
        <pc:spChg chg="add del">
          <ac:chgData name="隆太 島田" userId="29684acb94d8c8fe" providerId="LiveId" clId="{B7E75191-FFDD-46CD-A36D-DC30AF238738}" dt="2026-03-01T12:27:03.591" v="4176" actId="478"/>
          <ac:spMkLst>
            <pc:docMk/>
            <pc:sldMk cId="701822273" sldId="260"/>
            <ac:spMk id="8" creationId="{ECF3E692-6FA0-6284-ACBC-383FFF37B5BC}"/>
          </ac:spMkLst>
        </pc:spChg>
        <pc:spChg chg="add del">
          <ac:chgData name="隆太 島田" userId="29684acb94d8c8fe" providerId="LiveId" clId="{B7E75191-FFDD-46CD-A36D-DC30AF238738}" dt="2026-03-01T12:27:02.497" v="4174" actId="478"/>
          <ac:spMkLst>
            <pc:docMk/>
            <pc:sldMk cId="701822273" sldId="260"/>
            <ac:spMk id="10" creationId="{F41D6005-237E-492B-13AC-CC31F89F10E0}"/>
          </ac:spMkLst>
        </pc:spChg>
        <pc:spChg chg="add del">
          <ac:chgData name="隆太 島田" userId="29684acb94d8c8fe" providerId="LiveId" clId="{B7E75191-FFDD-46CD-A36D-DC30AF238738}" dt="2026-03-01T12:27:02.497" v="4174" actId="478"/>
          <ac:spMkLst>
            <pc:docMk/>
            <pc:sldMk cId="701822273" sldId="260"/>
            <ac:spMk id="12" creationId="{0F3BF3A6-0AD5-3B67-90ED-1D1C2B6874AF}"/>
          </ac:spMkLst>
        </pc:spChg>
        <pc:spChg chg="add del">
          <ac:chgData name="隆太 島田" userId="29684acb94d8c8fe" providerId="LiveId" clId="{B7E75191-FFDD-46CD-A36D-DC30AF238738}" dt="2026-03-01T12:27:02.497" v="4174" actId="478"/>
          <ac:spMkLst>
            <pc:docMk/>
            <pc:sldMk cId="701822273" sldId="260"/>
            <ac:spMk id="13" creationId="{09876195-4EA9-2D51-45BB-784260432CF5}"/>
          </ac:spMkLst>
        </pc:spChg>
        <pc:picChg chg="add del">
          <ac:chgData name="隆太 島田" userId="29684acb94d8c8fe" providerId="LiveId" clId="{B7E75191-FFDD-46CD-A36D-DC30AF238738}" dt="2026-03-01T12:27:06.622" v="4179" actId="478"/>
          <ac:picMkLst>
            <pc:docMk/>
            <pc:sldMk cId="701822273" sldId="260"/>
            <ac:picMk id="18" creationId="{012744E5-9474-F7C2-C0B8-FACA5870B5E5}"/>
          </ac:picMkLst>
        </pc:picChg>
        <pc:picChg chg="add del">
          <ac:chgData name="隆太 島田" userId="29684acb94d8c8fe" providerId="LiveId" clId="{B7E75191-FFDD-46CD-A36D-DC30AF238738}" dt="2026-03-01T12:27:03.094" v="4175" actId="478"/>
          <ac:picMkLst>
            <pc:docMk/>
            <pc:sldMk cId="701822273" sldId="260"/>
            <ac:picMk id="20" creationId="{A57D097B-4FAE-DF7D-C85E-080BC2F9CA05}"/>
          </ac:picMkLst>
        </pc:picChg>
      </pc:sldChg>
      <pc:sldChg chg="del">
        <pc:chgData name="隆太 島田" userId="29684acb94d8c8fe" providerId="LiveId" clId="{B7E75191-FFDD-46CD-A36D-DC30AF238738}" dt="2026-03-01T12:24:58.762" v="4162" actId="47"/>
        <pc:sldMkLst>
          <pc:docMk/>
          <pc:sldMk cId="1364936803" sldId="260"/>
        </pc:sldMkLst>
      </pc:sldChg>
      <pc:sldChg chg="addSp delSp modSp add mod">
        <pc:chgData name="隆太 島田" userId="29684acb94d8c8fe" providerId="LiveId" clId="{B7E75191-FFDD-46CD-A36D-DC30AF238738}" dt="2026-03-01T14:23:51.646" v="6391" actId="478"/>
        <pc:sldMkLst>
          <pc:docMk/>
          <pc:sldMk cId="3679980789" sldId="260"/>
        </pc:sldMkLst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2" creationId="{AE51F6A0-4A49-E0BF-43DD-BB202D38226C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3" creationId="{E5F967E6-BAE6-1FA2-7946-6D02A8A40834}"/>
          </ac:spMkLst>
        </pc:spChg>
        <pc:spChg chg="del">
          <ac:chgData name="隆太 島田" userId="29684acb94d8c8fe" providerId="LiveId" clId="{B7E75191-FFDD-46CD-A36D-DC30AF238738}" dt="2026-03-01T14:23:51.646" v="6391" actId="478"/>
          <ac:spMkLst>
            <pc:docMk/>
            <pc:sldMk cId="3679980789" sldId="260"/>
            <ac:spMk id="4" creationId="{A82B0EDD-41FB-6443-4A2B-40E8EAE78BFE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5" creationId="{F3C49A4B-9474-A6BE-3286-E86FF1788BF1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7" creationId="{E995A9B9-5DA3-88D6-C72A-CF1BC7ADA45E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8" creationId="{42542C89-AED4-B3B2-45A0-BB7EB0C438EE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10" creationId="{63CD5674-0642-8714-088B-39A97F84BB8A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12" creationId="{94BE557A-3D39-F50D-C856-00A58AFA1B89}"/>
          </ac:spMkLst>
        </pc:spChg>
        <pc:spChg chg="del">
          <ac:chgData name="隆太 島田" userId="29684acb94d8c8fe" providerId="LiveId" clId="{B7E75191-FFDD-46CD-A36D-DC30AF238738}" dt="2026-03-01T12:27:27.838" v="4187" actId="478"/>
          <ac:spMkLst>
            <pc:docMk/>
            <pc:sldMk cId="3679980789" sldId="260"/>
            <ac:spMk id="13" creationId="{E843421A-8251-E5F2-4C8B-F22EC16DB873}"/>
          </ac:spMkLst>
        </pc:spChg>
        <pc:spChg chg="add mod">
          <ac:chgData name="隆太 島田" userId="29684acb94d8c8fe" providerId="LiveId" clId="{B7E75191-FFDD-46CD-A36D-DC30AF238738}" dt="2026-03-01T12:27:59.623" v="4215" actId="1076"/>
          <ac:spMkLst>
            <pc:docMk/>
            <pc:sldMk cId="3679980789" sldId="260"/>
            <ac:spMk id="14" creationId="{58B8F2E7-259A-0A8E-0C1C-D7B704A67C06}"/>
          </ac:spMkLst>
        </pc:spChg>
        <pc:spChg chg="add del">
          <ac:chgData name="隆太 島田" userId="29684acb94d8c8fe" providerId="LiveId" clId="{B7E75191-FFDD-46CD-A36D-DC30AF238738}" dt="2026-03-01T13:11:50.256" v="4416" actId="478"/>
          <ac:spMkLst>
            <pc:docMk/>
            <pc:sldMk cId="3679980789" sldId="260"/>
            <ac:spMk id="16" creationId="{A307A73A-B62D-1B28-4D39-EA48080EFB63}"/>
          </ac:spMkLst>
        </pc:spChg>
        <pc:spChg chg="add del mod">
          <ac:chgData name="隆太 島田" userId="29684acb94d8c8fe" providerId="LiveId" clId="{B7E75191-FFDD-46CD-A36D-DC30AF238738}" dt="2026-03-01T13:29:52.647" v="5925" actId="478"/>
          <ac:spMkLst>
            <pc:docMk/>
            <pc:sldMk cId="3679980789" sldId="260"/>
            <ac:spMk id="19" creationId="{90D45685-6403-365F-69CC-F898AB8C9437}"/>
          </ac:spMkLst>
        </pc:spChg>
        <pc:spChg chg="add del mod">
          <ac:chgData name="隆太 島田" userId="29684acb94d8c8fe" providerId="LiveId" clId="{B7E75191-FFDD-46CD-A36D-DC30AF238738}" dt="2026-03-01T13:29:54.083" v="5926" actId="478"/>
          <ac:spMkLst>
            <pc:docMk/>
            <pc:sldMk cId="3679980789" sldId="260"/>
            <ac:spMk id="22" creationId="{6442B847-791C-DAC5-A01C-AC4DC8E5932C}"/>
          </ac:spMkLst>
        </pc:spChg>
        <pc:spChg chg="add mod">
          <ac:chgData name="隆太 島田" userId="29684acb94d8c8fe" providerId="LiveId" clId="{B7E75191-FFDD-46CD-A36D-DC30AF238738}" dt="2026-03-01T14:17:10.531" v="6390" actId="20577"/>
          <ac:spMkLst>
            <pc:docMk/>
            <pc:sldMk cId="3679980789" sldId="260"/>
            <ac:spMk id="24" creationId="{DFB461EC-B0B2-4FD9-4224-966D781FFE7F}"/>
          </ac:spMkLst>
        </pc:spChg>
        <pc:picChg chg="del">
          <ac:chgData name="隆太 島田" userId="29684acb94d8c8fe" providerId="LiveId" clId="{B7E75191-FFDD-46CD-A36D-DC30AF238738}" dt="2026-03-01T13:11:38.848" v="4412" actId="478"/>
          <ac:picMkLst>
            <pc:docMk/>
            <pc:sldMk cId="3679980789" sldId="260"/>
            <ac:picMk id="6" creationId="{09F080A3-E6CC-2D26-833C-5F20FDA9063D}"/>
          </ac:picMkLst>
        </pc:picChg>
        <pc:picChg chg="del">
          <ac:chgData name="隆太 島田" userId="29684acb94d8c8fe" providerId="LiveId" clId="{B7E75191-FFDD-46CD-A36D-DC30AF238738}" dt="2026-03-01T13:11:40.673" v="4413" actId="478"/>
          <ac:picMkLst>
            <pc:docMk/>
            <pc:sldMk cId="3679980789" sldId="260"/>
            <ac:picMk id="9" creationId="{20524098-C9EB-91B0-3BF2-715C78ABC6A4}"/>
          </ac:picMkLst>
        </pc:picChg>
        <pc:picChg chg="del mod">
          <ac:chgData name="隆太 島田" userId="29684acb94d8c8fe" providerId="LiveId" clId="{B7E75191-FFDD-46CD-A36D-DC30AF238738}" dt="2026-03-01T13:11:41.492" v="4414" actId="478"/>
          <ac:picMkLst>
            <pc:docMk/>
            <pc:sldMk cId="3679980789" sldId="260"/>
            <ac:picMk id="11" creationId="{275E7D10-B483-ECF2-8C8A-957B16A1DB34}"/>
          </ac:picMkLst>
        </pc:picChg>
        <pc:picChg chg="del">
          <ac:chgData name="隆太 島田" userId="29684acb94d8c8fe" providerId="LiveId" clId="{B7E75191-FFDD-46CD-A36D-DC30AF238738}" dt="2026-03-01T12:27:27.838" v="4187" actId="478"/>
          <ac:picMkLst>
            <pc:docMk/>
            <pc:sldMk cId="3679980789" sldId="260"/>
            <ac:picMk id="18" creationId="{C0AD7DBE-8A85-1A6D-4BF8-3490E6EB5DB4}"/>
          </ac:picMkLst>
        </pc:picChg>
        <pc:picChg chg="del">
          <ac:chgData name="隆太 島田" userId="29684acb94d8c8fe" providerId="LiveId" clId="{B7E75191-FFDD-46CD-A36D-DC30AF238738}" dt="2026-03-01T12:27:27.838" v="4187" actId="478"/>
          <ac:picMkLst>
            <pc:docMk/>
            <pc:sldMk cId="3679980789" sldId="260"/>
            <ac:picMk id="20" creationId="{82138D0A-731A-83EF-A1EA-4FFA0BFC8289}"/>
          </ac:picMkLst>
        </pc:picChg>
      </pc:sldChg>
      <pc:sldChg chg="del">
        <pc:chgData name="隆太 島田" userId="29684acb94d8c8fe" providerId="LiveId" clId="{B7E75191-FFDD-46CD-A36D-DC30AF238738}" dt="2026-03-01T12:24:58.762" v="4162" actId="47"/>
        <pc:sldMkLst>
          <pc:docMk/>
          <pc:sldMk cId="1914145026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49939-95DB-44F9-BE6B-15C3C2675758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C5413-935E-4D11-9E74-4361616C3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62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18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53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867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20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55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4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28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2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5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94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9DF75-5356-43F6-97E3-3FF9D2BC775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66E38-59F3-4D58-A681-47B490D86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10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2958A-D227-9E86-7291-4DA03F10C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722CD6-06FD-F263-BA87-E4F353EEAF20}"/>
              </a:ext>
            </a:extLst>
          </p:cNvPr>
          <p:cNvSpPr txBox="1"/>
          <p:nvPr/>
        </p:nvSpPr>
        <p:spPr>
          <a:xfrm>
            <a:off x="1028340" y="-1312271"/>
            <a:ext cx="480131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dirty="0"/>
              <a:t>不動産</a:t>
            </a:r>
            <a:endParaRPr kumimoji="1" lang="en-US" altLang="ja-JP" sz="4000" dirty="0"/>
          </a:p>
          <a:p>
            <a:pPr algn="ctr"/>
            <a:r>
              <a:rPr kumimoji="1" lang="en-US" altLang="ja-JP" sz="4000" dirty="0"/>
              <a:t>×</a:t>
            </a:r>
          </a:p>
          <a:p>
            <a:pPr algn="ctr"/>
            <a:r>
              <a:rPr kumimoji="1" lang="en-US" altLang="ja-JP" sz="4000" dirty="0"/>
              <a:t>WEB</a:t>
            </a:r>
            <a:r>
              <a:rPr kumimoji="1" lang="ja-JP" altLang="en-US" sz="4000" dirty="0"/>
              <a:t>プロモ</a:t>
            </a:r>
            <a:endParaRPr kumimoji="1" lang="en-US" altLang="ja-JP" sz="4000" dirty="0"/>
          </a:p>
          <a:p>
            <a:pPr algn="ctr"/>
            <a:r>
              <a:rPr kumimoji="1" lang="ja-JP" altLang="en-US" sz="4000" dirty="0"/>
              <a:t>↓</a:t>
            </a:r>
            <a:endParaRPr kumimoji="1" lang="en-US" altLang="ja-JP" sz="4000" dirty="0"/>
          </a:p>
          <a:p>
            <a:pPr algn="ctr"/>
            <a:r>
              <a:rPr kumimoji="1" lang="ja-JP" altLang="en-US" sz="4000" dirty="0"/>
              <a:t>集客を成功へと導く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62A68F0-4743-7697-4830-CF686B434D5D}"/>
              </a:ext>
            </a:extLst>
          </p:cNvPr>
          <p:cNvSpPr txBox="1"/>
          <p:nvPr/>
        </p:nvSpPr>
        <p:spPr>
          <a:xfrm>
            <a:off x="0" y="6218737"/>
            <a:ext cx="6858000" cy="2059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u="sng" dirty="0"/>
              <a:t>アイランドコンサルティングの強み</a:t>
            </a:r>
            <a:endParaRPr lang="en-US" altLang="ja-JP" b="1" u="sng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代表自らが営業担当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↓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>
                <a:highlight>
                  <a:srgbClr val="FFFF00"/>
                </a:highlight>
              </a:rPr>
              <a:t>業界経験</a:t>
            </a:r>
            <a:r>
              <a:rPr lang="en-US" altLang="ja-JP" dirty="0">
                <a:solidFill>
                  <a:srgbClr val="FF0000"/>
                </a:solidFill>
                <a:highlight>
                  <a:srgbClr val="FFFF00"/>
                </a:highlight>
              </a:rPr>
              <a:t>25</a:t>
            </a:r>
            <a:r>
              <a:rPr lang="ja-JP" altLang="en-US" dirty="0">
                <a:highlight>
                  <a:srgbClr val="FFFF00"/>
                </a:highlight>
              </a:rPr>
              <a:t>年</a:t>
            </a:r>
            <a:endParaRPr lang="en-US" altLang="ja-JP" dirty="0">
              <a:highlight>
                <a:srgbClr val="FFFF00"/>
              </a:highlight>
            </a:endParaRPr>
          </a:p>
          <a:p>
            <a:pPr algn="ctr"/>
            <a:r>
              <a:rPr lang="ja-JP" altLang="en-US" dirty="0"/>
              <a:t>不動産販売経験（</a:t>
            </a:r>
            <a:r>
              <a:rPr lang="en-US" altLang="ja-JP" dirty="0"/>
              <a:t>6</a:t>
            </a:r>
            <a:r>
              <a:rPr lang="ja-JP" altLang="en-US" dirty="0"/>
              <a:t>年）</a:t>
            </a:r>
            <a:endParaRPr lang="en-US" altLang="ja-JP" dirty="0"/>
          </a:p>
          <a:p>
            <a:pPr algn="ctr"/>
            <a:r>
              <a:rPr lang="en-US" altLang="ja-JP" dirty="0"/>
              <a:t>×</a:t>
            </a:r>
            <a:r>
              <a:rPr lang="ja-JP" altLang="en-US" dirty="0"/>
              <a:t>　</a:t>
            </a:r>
            <a:endParaRPr lang="en-US" altLang="ja-JP" dirty="0"/>
          </a:p>
          <a:p>
            <a:pPr algn="ctr"/>
            <a:r>
              <a:rPr lang="ja-JP" altLang="en-US" dirty="0"/>
              <a:t>不動産特化</a:t>
            </a:r>
            <a:r>
              <a:rPr lang="en-US" altLang="ja-JP" dirty="0"/>
              <a:t>WEB</a:t>
            </a:r>
            <a:r>
              <a:rPr lang="ja-JP" altLang="en-US" dirty="0"/>
              <a:t>コンサルティング経験（</a:t>
            </a:r>
            <a:r>
              <a:rPr lang="en-US" altLang="ja-JP" dirty="0"/>
              <a:t>19</a:t>
            </a:r>
            <a:r>
              <a:rPr lang="ja-JP" altLang="en-US" dirty="0"/>
              <a:t>年）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不動産関連会社様、</a:t>
            </a:r>
            <a:endParaRPr lang="en-US" altLang="ja-JP" dirty="0"/>
          </a:p>
          <a:p>
            <a:pPr algn="ctr"/>
            <a:r>
              <a:rPr lang="en-US" altLang="ja-JP" dirty="0"/>
              <a:t>WEB</a:t>
            </a:r>
            <a:r>
              <a:rPr lang="ja-JP" altLang="en-US" dirty="0"/>
              <a:t>会社と取引して、</a:t>
            </a:r>
            <a:endParaRPr lang="en-US" altLang="ja-JP" dirty="0"/>
          </a:p>
          <a:p>
            <a:pPr algn="ctr"/>
            <a:r>
              <a:rPr lang="ja-JP" altLang="en-US" dirty="0"/>
              <a:t>こんなことを思ったことはありませんか？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「</a:t>
            </a:r>
            <a:r>
              <a:rPr lang="en-US" altLang="ja-JP" dirty="0"/>
              <a:t>WEB</a:t>
            </a:r>
            <a:r>
              <a:rPr lang="ja-JP" altLang="en-US" dirty="0"/>
              <a:t>や</a:t>
            </a:r>
            <a:r>
              <a:rPr lang="en-US" altLang="ja-JP" dirty="0"/>
              <a:t>SNS</a:t>
            </a:r>
            <a:r>
              <a:rPr lang="ja-JP" altLang="en-US" dirty="0"/>
              <a:t>が効くのはわかるが、やってみてどうだったか？わからない。。。何からやればいいか？？」</a:t>
            </a:r>
            <a:endParaRPr lang="en-US" altLang="ja-JP" dirty="0"/>
          </a:p>
          <a:p>
            <a:pPr algn="ctr"/>
            <a:r>
              <a:rPr lang="ja-JP" altLang="en-US" dirty="0"/>
              <a:t>「</a:t>
            </a:r>
            <a:r>
              <a:rPr lang="en-US" altLang="ja-JP" dirty="0"/>
              <a:t>WEB</a:t>
            </a:r>
            <a:r>
              <a:rPr lang="ja-JP" altLang="en-US" dirty="0"/>
              <a:t>会社は、担当者によって当たり外れがある。。。」</a:t>
            </a:r>
            <a:endParaRPr lang="en-US" altLang="ja-JP" dirty="0"/>
          </a:p>
          <a:p>
            <a:pPr algn="ctr"/>
            <a:r>
              <a:rPr lang="ja-JP" altLang="en-US" dirty="0"/>
              <a:t>「横文字ばかりで何を言っているかわからない。。。」</a:t>
            </a:r>
            <a:endParaRPr lang="en-US" altLang="ja-JP" dirty="0"/>
          </a:p>
          <a:p>
            <a:pPr algn="ctr"/>
            <a:r>
              <a:rPr lang="ja-JP" altLang="en-US" dirty="0"/>
              <a:t>「不動産のことなにもしらない担当ばかり。。</a:t>
            </a:r>
            <a:endParaRPr lang="en-US" altLang="ja-JP" dirty="0"/>
          </a:p>
          <a:p>
            <a:pPr algn="ctr"/>
            <a:r>
              <a:rPr lang="ja-JP" altLang="en-US" dirty="0"/>
              <a:t>結局、こちらが教えているような状態だ。。。」</a:t>
            </a:r>
            <a:endParaRPr lang="en-US" altLang="ja-JP" dirty="0"/>
          </a:p>
          <a:p>
            <a:pPr algn="ctr"/>
            <a:r>
              <a:rPr lang="ja-JP" altLang="en-US" dirty="0"/>
              <a:t>「リスティングの知識しかない。。。」</a:t>
            </a:r>
            <a:endParaRPr lang="en-US" altLang="ja-JP" dirty="0"/>
          </a:p>
          <a:p>
            <a:pPr algn="ctr"/>
            <a:r>
              <a:rPr lang="ja-JP" altLang="en-US" dirty="0"/>
              <a:t>「</a:t>
            </a:r>
            <a:r>
              <a:rPr lang="en-US" altLang="ja-JP" dirty="0"/>
              <a:t>SNS</a:t>
            </a:r>
            <a:r>
              <a:rPr lang="ja-JP" altLang="en-US" dirty="0"/>
              <a:t>の知識しかない。。。」</a:t>
            </a:r>
            <a:endParaRPr lang="en-US" altLang="ja-JP" dirty="0"/>
          </a:p>
          <a:p>
            <a:pPr algn="ctr"/>
            <a:r>
              <a:rPr lang="ja-JP" altLang="en-US" dirty="0"/>
              <a:t>「</a:t>
            </a:r>
            <a:r>
              <a:rPr lang="en-US" altLang="ja-JP" dirty="0"/>
              <a:t>WEB</a:t>
            </a:r>
            <a:r>
              <a:rPr lang="ja-JP" altLang="en-US" dirty="0"/>
              <a:t>サイトの知識しかない。。。」</a:t>
            </a:r>
            <a:endParaRPr lang="en-US" altLang="ja-JP" dirty="0"/>
          </a:p>
          <a:p>
            <a:pPr algn="ctr"/>
            <a:r>
              <a:rPr lang="ja-JP" altLang="en-US" dirty="0"/>
              <a:t>「</a:t>
            </a:r>
            <a:r>
              <a:rPr lang="en-US" altLang="ja-JP" dirty="0"/>
              <a:t>WEB</a:t>
            </a:r>
            <a:r>
              <a:rPr lang="ja-JP" altLang="en-US" dirty="0"/>
              <a:t>レポートメールで送り付けられても・・・わかわからん」</a:t>
            </a:r>
            <a:endParaRPr lang="en-US" altLang="ja-JP" dirty="0"/>
          </a:p>
          <a:p>
            <a:pPr algn="ctr"/>
            <a:r>
              <a:rPr lang="ja-JP" altLang="en-US" dirty="0"/>
              <a:t>「会議でレポートを読み上げられても・・・」</a:t>
            </a:r>
            <a:endParaRPr lang="en-US" altLang="ja-JP" dirty="0"/>
          </a:p>
          <a:p>
            <a:pPr algn="ctr"/>
            <a:r>
              <a:rPr lang="ja-JP" altLang="en-US" dirty="0"/>
              <a:t>「今、なにがよくて何がわるい？」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不動産会社様（デベロッパー様）や広告代理店様は、</a:t>
            </a:r>
            <a:endParaRPr lang="en-US" altLang="ja-JP" dirty="0"/>
          </a:p>
          <a:p>
            <a:pPr algn="ctr"/>
            <a:r>
              <a:rPr lang="ja-JP" altLang="en-US" dirty="0"/>
              <a:t>おそらくこのような悩みや「もやもや感」を一度はもたれたことないですか？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不動産集客における枝葉の知識だけの資料を読み上げているだけ、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sz="3000" b="1" dirty="0">
                <a:solidFill>
                  <a:srgbClr val="FF0000"/>
                </a:solidFill>
              </a:rPr>
              <a:t>本来の目的である集客に</a:t>
            </a:r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3000" b="1" dirty="0">
                <a:solidFill>
                  <a:srgbClr val="FF0000"/>
                </a:solidFill>
              </a:rPr>
              <a:t>どう</a:t>
            </a:r>
            <a:r>
              <a:rPr lang="en-US" altLang="ja-JP" sz="3000" b="1" dirty="0">
                <a:solidFill>
                  <a:srgbClr val="FF0000"/>
                </a:solidFill>
              </a:rPr>
              <a:t>WEB</a:t>
            </a:r>
            <a:r>
              <a:rPr lang="ja-JP" altLang="en-US" sz="3000" b="1" dirty="0">
                <a:solidFill>
                  <a:srgbClr val="FF0000"/>
                </a:solidFill>
              </a:rPr>
              <a:t>を活用するのか？</a:t>
            </a:r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3000" b="1" dirty="0">
                <a:solidFill>
                  <a:srgbClr val="FF0000"/>
                </a:solidFill>
              </a:rPr>
              <a:t>を説けるコンサルタントは非常に少ない。</a:t>
            </a:r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また、不動産は競合がつきもの。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3000" b="1" dirty="0">
                <a:solidFill>
                  <a:srgbClr val="FF0000"/>
                </a:solidFill>
              </a:rPr>
              <a:t>競合の情報収集や、マーケティング調査が弱く、貴社、プロジェクトのポジショニングを説けていない。</a:t>
            </a:r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endParaRPr lang="en-US" altLang="ja-JP" sz="30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3000" dirty="0"/>
              <a:t>アイランドコンサルティングは、そんな課題を解決するために存在します。</a:t>
            </a:r>
            <a:endParaRPr lang="en-US" altLang="ja-JP" sz="3000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独立した視点と専門性で、あなたにとって本当に必要なデジタル戦略をご提案いたします。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お問合せはこちら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558ECC49-33A8-5C7B-BCC8-8183B226C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35" y="2221058"/>
            <a:ext cx="4076719" cy="375220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F906118-7A98-E5C6-3285-772E6E4A32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1006"/>
          <a:stretch>
            <a:fillRect/>
          </a:stretch>
        </p:blipFill>
        <p:spPr>
          <a:xfrm>
            <a:off x="109216" y="9174234"/>
            <a:ext cx="1838248" cy="187287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7C4D89-5148-DC6D-7BD1-68AE6E879CA9}"/>
              </a:ext>
            </a:extLst>
          </p:cNvPr>
          <p:cNvSpPr txBox="1"/>
          <p:nvPr/>
        </p:nvSpPr>
        <p:spPr>
          <a:xfrm>
            <a:off x="8771545" y="28916449"/>
            <a:ext cx="37754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4000" dirty="0"/>
              <a:t>左記はサンプル</a:t>
            </a:r>
            <a:endParaRPr kumimoji="1" lang="en-US" altLang="ja-JP" sz="4000" dirty="0"/>
          </a:p>
          <a:p>
            <a:pPr algn="r"/>
            <a:r>
              <a:rPr kumimoji="1" lang="ja-JP" altLang="en-US" sz="4000" dirty="0"/>
              <a:t>別途入稿</a:t>
            </a:r>
          </a:p>
        </p:txBody>
      </p:sp>
      <p:sp>
        <p:nvSpPr>
          <p:cNvPr id="3" name="右中かっこ 2">
            <a:extLst>
              <a:ext uri="{FF2B5EF4-FFF2-40B4-BE49-F238E27FC236}">
                <a16:creationId xmlns:a16="http://schemas.microsoft.com/office/drawing/2014/main" id="{DD06C38A-4115-49F4-8ACD-825623DF3DD3}"/>
              </a:ext>
            </a:extLst>
          </p:cNvPr>
          <p:cNvSpPr/>
          <p:nvPr/>
        </p:nvSpPr>
        <p:spPr>
          <a:xfrm>
            <a:off x="5829653" y="-1312271"/>
            <a:ext cx="472901" cy="344179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ECB68F-8BC3-081D-5290-6E04AE573DDA}"/>
              </a:ext>
            </a:extLst>
          </p:cNvPr>
          <p:cNvSpPr txBox="1"/>
          <p:nvPr/>
        </p:nvSpPr>
        <p:spPr>
          <a:xfrm>
            <a:off x="5981955" y="284440"/>
            <a:ext cx="185179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/>
              <a:t>アニメーション？</a:t>
            </a:r>
            <a:endParaRPr kumimoji="1" lang="en-US" altLang="ja-JP" sz="1000" dirty="0"/>
          </a:p>
          <a:p>
            <a:pPr algn="ctr"/>
            <a:r>
              <a:rPr kumimoji="1" lang="ja-JP" altLang="en-US" sz="1000" dirty="0"/>
              <a:t>動画？</a:t>
            </a:r>
            <a:endParaRPr kumimoji="1" lang="en-US" altLang="ja-JP" sz="1000" dirty="0"/>
          </a:p>
          <a:p>
            <a:pPr algn="ctr"/>
            <a:endParaRPr kumimoji="1" lang="en-US" altLang="ja-JP" sz="1000" dirty="0"/>
          </a:p>
          <a:p>
            <a:pPr algn="ctr"/>
            <a:r>
              <a:rPr kumimoji="1" lang="ja-JP" altLang="en-US" sz="1000" dirty="0"/>
              <a:t>青い海の動画に文字を</a:t>
            </a:r>
            <a:endParaRPr kumimoji="1" lang="en-US" altLang="ja-JP" sz="1000" dirty="0"/>
          </a:p>
          <a:p>
            <a:pPr algn="ctr"/>
            <a:r>
              <a:rPr kumimoji="1" lang="ja-JP" altLang="en-US" sz="1000" dirty="0"/>
              <a:t>出して下にスクロールさせる</a:t>
            </a:r>
            <a:endParaRPr kumimoji="1" lang="en-US" altLang="ja-JP" sz="1000" dirty="0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1C237161-C229-AD10-CF42-2060B38C08DD}"/>
              </a:ext>
            </a:extLst>
          </p:cNvPr>
          <p:cNvSpPr/>
          <p:nvPr/>
        </p:nvSpPr>
        <p:spPr>
          <a:xfrm>
            <a:off x="3028945" y="2066222"/>
            <a:ext cx="800100" cy="3088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304817-BD1D-068D-1B04-057ED1B97E6F}"/>
              </a:ext>
            </a:extLst>
          </p:cNvPr>
          <p:cNvSpPr/>
          <p:nvPr/>
        </p:nvSpPr>
        <p:spPr>
          <a:xfrm>
            <a:off x="4791075" y="10582275"/>
            <a:ext cx="8001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E622295-5D0C-2A5B-0920-1F10D0952C14}"/>
              </a:ext>
            </a:extLst>
          </p:cNvPr>
          <p:cNvSpPr txBox="1"/>
          <p:nvPr/>
        </p:nvSpPr>
        <p:spPr>
          <a:xfrm>
            <a:off x="1939172" y="9225034"/>
            <a:ext cx="5703806" cy="20928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00" b="1" dirty="0"/>
              <a:t>【</a:t>
            </a:r>
            <a:r>
              <a:rPr lang="ja-JP" altLang="en-US" sz="1000" b="1" dirty="0"/>
              <a:t>職歴事項</a:t>
            </a:r>
            <a:r>
              <a:rPr lang="en-US" altLang="ja-JP" sz="1000" b="1" dirty="0"/>
              <a:t>】</a:t>
            </a:r>
            <a:endParaRPr lang="ja-JP" altLang="en-US" sz="1000" dirty="0"/>
          </a:p>
          <a:p>
            <a:r>
              <a:rPr lang="en-US" altLang="ja-JP" sz="1000" b="1" dirty="0"/>
              <a:t>2001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4</a:t>
            </a:r>
            <a:r>
              <a:rPr lang="ja-JP" altLang="en-US" sz="1000" b="1" dirty="0"/>
              <a:t>月～</a:t>
            </a:r>
            <a:r>
              <a:rPr lang="en-US" altLang="ja-JP" sz="1000" b="1" dirty="0"/>
              <a:t>2007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3</a:t>
            </a:r>
            <a:r>
              <a:rPr lang="ja-JP" altLang="en-US" sz="1000" b="1" dirty="0"/>
              <a:t>月</a:t>
            </a:r>
            <a:endParaRPr lang="en-US" altLang="ja-JP" sz="1000" b="1" dirty="0"/>
          </a:p>
          <a:p>
            <a:r>
              <a:rPr lang="ja-JP" altLang="en-US" sz="1000" dirty="0"/>
              <a:t> 大和ハウス工業株式会社　分譲住宅</a:t>
            </a:r>
            <a:r>
              <a:rPr lang="en-US" altLang="ja-JP" sz="1000" dirty="0"/>
              <a:t>/</a:t>
            </a:r>
            <a:r>
              <a:rPr lang="ja-JP" altLang="en-US" sz="1000" dirty="0"/>
              <a:t>企画営業</a:t>
            </a:r>
          </a:p>
          <a:p>
            <a:r>
              <a:rPr lang="en-US" altLang="ja-JP" sz="1000" b="1" dirty="0"/>
              <a:t>2007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5</a:t>
            </a:r>
            <a:r>
              <a:rPr lang="ja-JP" altLang="en-US" sz="1000" b="1" dirty="0"/>
              <a:t>月～</a:t>
            </a:r>
            <a:r>
              <a:rPr lang="en-US" altLang="ja-JP" sz="1000" b="1" dirty="0"/>
              <a:t>2016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4</a:t>
            </a:r>
            <a:r>
              <a:rPr lang="ja-JP" altLang="en-US" sz="1000" b="1" dirty="0"/>
              <a:t>月</a:t>
            </a:r>
            <a:r>
              <a:rPr lang="ja-JP" altLang="en-US" sz="1000" dirty="0"/>
              <a:t> </a:t>
            </a:r>
            <a:endParaRPr lang="en-US" altLang="ja-JP" sz="1000" dirty="0"/>
          </a:p>
          <a:p>
            <a:r>
              <a:rPr lang="ja-JP" altLang="en-US" sz="1000" dirty="0"/>
              <a:t>株式会社イー・ステート・オンライン（東京建物グループ）不動産</a:t>
            </a:r>
            <a:r>
              <a:rPr lang="en-US" altLang="ja-JP" sz="1000" dirty="0"/>
              <a:t>WEB</a:t>
            </a:r>
            <a:r>
              <a:rPr lang="ja-JP" altLang="en-US" sz="1000" dirty="0"/>
              <a:t>コンサルティング会社</a:t>
            </a:r>
          </a:p>
          <a:p>
            <a:r>
              <a:rPr lang="en-US" altLang="ja-JP" sz="1000" b="1" dirty="0"/>
              <a:t>2016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5</a:t>
            </a:r>
            <a:r>
              <a:rPr lang="ja-JP" altLang="en-US" sz="1000" b="1" dirty="0"/>
              <a:t>月～</a:t>
            </a:r>
            <a:r>
              <a:rPr lang="en-US" altLang="ja-JP" sz="1000" b="1" dirty="0"/>
              <a:t>2021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5</a:t>
            </a:r>
            <a:r>
              <a:rPr lang="ja-JP" altLang="en-US" sz="1000" b="1" dirty="0"/>
              <a:t>月</a:t>
            </a:r>
            <a:r>
              <a:rPr lang="ja-JP" altLang="en-US" sz="1000" dirty="0"/>
              <a:t> </a:t>
            </a:r>
            <a:endParaRPr lang="en-US" altLang="ja-JP" sz="1000" dirty="0"/>
          </a:p>
          <a:p>
            <a:r>
              <a:rPr lang="ja-JP" altLang="en-US" sz="1000" dirty="0"/>
              <a:t>株式会社</a:t>
            </a:r>
            <a:r>
              <a:rPr lang="en-US" altLang="ja-JP" sz="1000" dirty="0" err="1"/>
              <a:t>Lifull</a:t>
            </a:r>
            <a:r>
              <a:rPr lang="en-US" altLang="ja-JP" sz="1000" dirty="0"/>
              <a:t> Marketing Partners</a:t>
            </a:r>
            <a:r>
              <a:rPr lang="ja-JP" altLang="en-US" sz="1000" dirty="0"/>
              <a:t>（</a:t>
            </a:r>
            <a:r>
              <a:rPr lang="en-US" altLang="ja-JP" sz="1000" dirty="0"/>
              <a:t>LIFULL</a:t>
            </a:r>
            <a:r>
              <a:rPr lang="ja-JP" altLang="en-US" sz="1000" dirty="0"/>
              <a:t>グループ）不動産</a:t>
            </a:r>
            <a:r>
              <a:rPr lang="en-US" altLang="ja-JP" sz="1000" dirty="0"/>
              <a:t>WEB</a:t>
            </a:r>
            <a:r>
              <a:rPr lang="ja-JP" altLang="en-US" sz="1000" dirty="0"/>
              <a:t>コンサルティング会社</a:t>
            </a:r>
          </a:p>
          <a:p>
            <a:r>
              <a:rPr lang="en-US" altLang="ja-JP" sz="1000" b="1" dirty="0"/>
              <a:t>2021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6</a:t>
            </a:r>
            <a:r>
              <a:rPr lang="ja-JP" altLang="en-US" sz="1000" b="1" dirty="0"/>
              <a:t>月～</a:t>
            </a:r>
            <a:r>
              <a:rPr lang="en-US" altLang="ja-JP" sz="1000" b="1" dirty="0"/>
              <a:t>2025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8</a:t>
            </a:r>
            <a:r>
              <a:rPr lang="ja-JP" altLang="en-US" sz="1000" b="1" dirty="0"/>
              <a:t>月</a:t>
            </a:r>
            <a:r>
              <a:rPr lang="ja-JP" altLang="en-US" sz="1000" dirty="0"/>
              <a:t> </a:t>
            </a:r>
            <a:endParaRPr lang="en-US" altLang="ja-JP" sz="1000" dirty="0"/>
          </a:p>
          <a:p>
            <a:r>
              <a:rPr lang="ja-JP" altLang="en-US" sz="1000" dirty="0"/>
              <a:t>アントワープ株式会社　不動産</a:t>
            </a:r>
            <a:r>
              <a:rPr lang="en-US" altLang="ja-JP" sz="1000" dirty="0"/>
              <a:t>WEB</a:t>
            </a:r>
            <a:r>
              <a:rPr lang="ja-JP" altLang="en-US" sz="1000" dirty="0"/>
              <a:t>コンサルティング会社</a:t>
            </a:r>
          </a:p>
          <a:p>
            <a:r>
              <a:rPr lang="en-US" altLang="ja-JP" sz="1000" b="1" dirty="0"/>
              <a:t>2025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6</a:t>
            </a:r>
            <a:r>
              <a:rPr lang="ja-JP" altLang="en-US" sz="1000" b="1" dirty="0"/>
              <a:t>月</a:t>
            </a:r>
            <a:r>
              <a:rPr lang="en-US" altLang="ja-JP" sz="1000" b="1" dirty="0"/>
              <a:t>19</a:t>
            </a:r>
            <a:r>
              <a:rPr lang="ja-JP" altLang="en-US" sz="1000" b="1" dirty="0"/>
              <a:t>日</a:t>
            </a:r>
            <a:r>
              <a:rPr lang="ja-JP" altLang="en-US" sz="1000" dirty="0"/>
              <a:t> </a:t>
            </a:r>
            <a:endParaRPr lang="en-US" altLang="ja-JP" sz="1000" dirty="0"/>
          </a:p>
          <a:p>
            <a:r>
              <a:rPr lang="ja-JP" altLang="en-US" sz="1000" dirty="0"/>
              <a:t>株式会社アイランドコンサルティングを設立</a:t>
            </a:r>
          </a:p>
          <a:p>
            <a:r>
              <a:rPr lang="en-US" altLang="ja-JP" sz="1000" b="1" dirty="0"/>
              <a:t>2026</a:t>
            </a:r>
            <a:r>
              <a:rPr lang="ja-JP" altLang="en-US" sz="1000" b="1" dirty="0"/>
              <a:t>年</a:t>
            </a:r>
            <a:r>
              <a:rPr lang="en-US" altLang="ja-JP" sz="1000" b="1" dirty="0"/>
              <a:t>9</a:t>
            </a:r>
            <a:r>
              <a:rPr lang="ja-JP" altLang="en-US" sz="1000" b="1" dirty="0"/>
              <a:t>月</a:t>
            </a:r>
            <a:r>
              <a:rPr lang="en-US" altLang="ja-JP" sz="1000" b="1" dirty="0"/>
              <a:t>1</a:t>
            </a:r>
            <a:r>
              <a:rPr lang="ja-JP" altLang="en-US" sz="1000" b="1" dirty="0"/>
              <a:t>日</a:t>
            </a:r>
            <a:r>
              <a:rPr lang="ja-JP" altLang="en-US" sz="1000" dirty="0"/>
              <a:t> </a:t>
            </a:r>
            <a:endParaRPr lang="en-US" altLang="ja-JP" sz="1000" dirty="0"/>
          </a:p>
          <a:p>
            <a:r>
              <a:rPr lang="ja-JP" altLang="en-US" sz="1000" dirty="0"/>
              <a:t>事業開始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E24CBCE-320E-A827-3AC6-96407260D2CE}"/>
              </a:ext>
            </a:extLst>
          </p:cNvPr>
          <p:cNvSpPr txBox="1"/>
          <p:nvPr/>
        </p:nvSpPr>
        <p:spPr>
          <a:xfrm>
            <a:off x="2097146" y="11220268"/>
            <a:ext cx="184731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kumimoji="1" lang="ja-JP" altLang="en-US" sz="1000" dirty="0"/>
          </a:p>
        </p:txBody>
      </p:sp>
      <p:pic>
        <p:nvPicPr>
          <p:cNvPr id="15" name="図 14" descr="beaenz&#10;&#10;AI 生成コンテンツは誤りを含む可能性があります。">
            <a:extLst>
              <a:ext uri="{FF2B5EF4-FFF2-40B4-BE49-F238E27FC236}">
                <a16:creationId xmlns:a16="http://schemas.microsoft.com/office/drawing/2014/main" id="{D81D5A41-584C-B1FF-9796-6BB1E134FB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" y="26807211"/>
            <a:ext cx="6858000" cy="492636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CBBDBF1-8086-8F2E-B12B-B42F88841465}"/>
              </a:ext>
            </a:extLst>
          </p:cNvPr>
          <p:cNvSpPr txBox="1"/>
          <p:nvPr/>
        </p:nvSpPr>
        <p:spPr>
          <a:xfrm>
            <a:off x="3852297" y="4051018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/>
              <a:t>ロゴは提供します。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88C08CA-9D7E-79F9-B80F-EFB6121EA393}"/>
              </a:ext>
            </a:extLst>
          </p:cNvPr>
          <p:cNvSpPr txBox="1"/>
          <p:nvPr/>
        </p:nvSpPr>
        <p:spPr>
          <a:xfrm>
            <a:off x="5981955" y="3974049"/>
            <a:ext cx="22365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/>
              <a:t>社枚ロゴを露出させ下へスクロール</a:t>
            </a:r>
            <a:endParaRPr kumimoji="1" lang="en-US" altLang="ja-JP" sz="1000" dirty="0"/>
          </a:p>
        </p:txBody>
      </p:sp>
      <p:sp>
        <p:nvSpPr>
          <p:cNvPr id="11" name="右中かっこ 10">
            <a:extLst>
              <a:ext uri="{FF2B5EF4-FFF2-40B4-BE49-F238E27FC236}">
                <a16:creationId xmlns:a16="http://schemas.microsoft.com/office/drawing/2014/main" id="{FFE2C198-4EEE-1498-05E7-2110014AB543}"/>
              </a:ext>
            </a:extLst>
          </p:cNvPr>
          <p:cNvSpPr/>
          <p:nvPr/>
        </p:nvSpPr>
        <p:spPr>
          <a:xfrm>
            <a:off x="5467354" y="2492750"/>
            <a:ext cx="472901" cy="314274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中かっこ 15">
            <a:extLst>
              <a:ext uri="{FF2B5EF4-FFF2-40B4-BE49-F238E27FC236}">
                <a16:creationId xmlns:a16="http://schemas.microsoft.com/office/drawing/2014/main" id="{3F735E3E-8552-6742-0D38-2EA4BCED9351}"/>
              </a:ext>
            </a:extLst>
          </p:cNvPr>
          <p:cNvSpPr/>
          <p:nvPr/>
        </p:nvSpPr>
        <p:spPr>
          <a:xfrm>
            <a:off x="8543305" y="6096000"/>
            <a:ext cx="253867" cy="1960098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4D941A6-6241-5AE4-0EAA-01EBF0238784}"/>
              </a:ext>
            </a:extLst>
          </p:cNvPr>
          <p:cNvSpPr txBox="1"/>
          <p:nvPr/>
        </p:nvSpPr>
        <p:spPr>
          <a:xfrm>
            <a:off x="8771607" y="15773381"/>
            <a:ext cx="18517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/>
              <a:t>デザインや動きに期待したい</a:t>
            </a:r>
            <a:endParaRPr kumimoji="1" lang="en-US" altLang="ja-JP" sz="1000" dirty="0"/>
          </a:p>
        </p:txBody>
      </p:sp>
      <p:sp>
        <p:nvSpPr>
          <p:cNvPr id="19" name="右中かっこ 18">
            <a:extLst>
              <a:ext uri="{FF2B5EF4-FFF2-40B4-BE49-F238E27FC236}">
                <a16:creationId xmlns:a16="http://schemas.microsoft.com/office/drawing/2014/main" id="{A81A4F82-6E32-D418-EFFD-8DD55E60943C}"/>
              </a:ext>
            </a:extLst>
          </p:cNvPr>
          <p:cNvSpPr/>
          <p:nvPr/>
        </p:nvSpPr>
        <p:spPr>
          <a:xfrm>
            <a:off x="8130662" y="27699019"/>
            <a:ext cx="472901" cy="314274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58E131C-915B-1067-889A-2A23531E9951}"/>
              </a:ext>
            </a:extLst>
          </p:cNvPr>
          <p:cNvSpPr txBox="1"/>
          <p:nvPr/>
        </p:nvSpPr>
        <p:spPr>
          <a:xfrm>
            <a:off x="1748364" y="32703883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4000" dirty="0"/>
              <a:t>フッター</a:t>
            </a:r>
          </a:p>
        </p:txBody>
      </p:sp>
    </p:spTree>
    <p:extLst>
      <p:ext uri="{BB962C8B-B14F-4D97-AF65-F5344CB8AC3E}">
        <p14:creationId xmlns:p14="http://schemas.microsoft.com/office/powerpoint/2010/main" val="106395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71478-4413-5E88-3285-B03C72B21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8B8F2E7-259A-0A8E-0C1C-D7B704A67C06}"/>
              </a:ext>
            </a:extLst>
          </p:cNvPr>
          <p:cNvSpPr txBox="1"/>
          <p:nvPr/>
        </p:nvSpPr>
        <p:spPr>
          <a:xfrm>
            <a:off x="207802" y="152400"/>
            <a:ext cx="37753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dirty="0"/>
              <a:t>サービスページ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FB461EC-B0B2-4FD9-4224-966D781FFE7F}"/>
              </a:ext>
            </a:extLst>
          </p:cNvPr>
          <p:cNvSpPr txBox="1"/>
          <p:nvPr/>
        </p:nvSpPr>
        <p:spPr>
          <a:xfrm>
            <a:off x="207802" y="1203186"/>
            <a:ext cx="22210776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/>
              <a:t>1. WEB</a:t>
            </a:r>
            <a:r>
              <a:rPr lang="ja-JP" altLang="en-US" b="1" dirty="0"/>
              <a:t>広告運用・</a:t>
            </a:r>
            <a:r>
              <a:rPr lang="en-US" altLang="ja-JP" b="1" dirty="0"/>
              <a:t>SNS</a:t>
            </a:r>
            <a:r>
              <a:rPr lang="ja-JP" altLang="en-US" b="1" dirty="0"/>
              <a:t>広告運用</a:t>
            </a:r>
          </a:p>
          <a:p>
            <a:pPr>
              <a:buNone/>
            </a:pPr>
            <a:r>
              <a:rPr lang="ja-JP" altLang="en-US" b="1" dirty="0"/>
              <a:t>見出し：業界歴</a:t>
            </a:r>
            <a:r>
              <a:rPr lang="en-US" altLang="ja-JP" b="1" dirty="0"/>
              <a:t>25</a:t>
            </a:r>
            <a:r>
              <a:rPr lang="ja-JP" altLang="en-US" b="1" dirty="0"/>
              <a:t>年の知見に基づく、精度にこだわった「顧客発掘」</a:t>
            </a:r>
            <a:endParaRPr lang="ja-JP" altLang="en-US" dirty="0"/>
          </a:p>
          <a:p>
            <a:pPr>
              <a:buNone/>
            </a:pPr>
            <a:r>
              <a:rPr lang="ja-JP" altLang="en-US" b="1" dirty="0"/>
              <a:t>本文：</a:t>
            </a:r>
            <a:r>
              <a:rPr lang="ja-JP" altLang="en-US" dirty="0"/>
              <a:t> </a:t>
            </a:r>
            <a:r>
              <a:rPr lang="en-US" altLang="ja-JP" dirty="0"/>
              <a:t>2001</a:t>
            </a:r>
            <a:r>
              <a:rPr lang="ja-JP" altLang="en-US" dirty="0"/>
              <a:t>年から不動産広告の変遷を見続けてきた経験を活かし、単なる配信作業ではない「戦略的な顧客発掘」を行います。実務を熟知しているからこそ可能な、成約に近いターゲットの選定、エリア・セグメントの設計、そして最適な配信面の組み合わせを構築。</a:t>
            </a:r>
            <a:r>
              <a:rPr lang="en-US" altLang="ja-JP" dirty="0"/>
              <a:t>Google</a:t>
            </a:r>
            <a:r>
              <a:rPr lang="ja-JP" altLang="en-US" dirty="0"/>
              <a:t>・</a:t>
            </a:r>
            <a:r>
              <a:rPr lang="en-US" altLang="ja-JP" dirty="0"/>
              <a:t>Yahoo</a:t>
            </a:r>
            <a:r>
              <a:rPr lang="ja-JP" altLang="en-US" dirty="0"/>
              <a:t>・</a:t>
            </a:r>
            <a:r>
              <a:rPr lang="en-US" altLang="ja-JP" dirty="0"/>
              <a:t>Meta</a:t>
            </a:r>
            <a:r>
              <a:rPr lang="ja-JP" altLang="en-US" dirty="0"/>
              <a:t>（</a:t>
            </a:r>
            <a:r>
              <a:rPr lang="en-US" altLang="ja-JP" dirty="0"/>
              <a:t>Facebook/Instagram</a:t>
            </a:r>
            <a:r>
              <a:rPr lang="ja-JP" altLang="en-US" dirty="0"/>
              <a:t>）を主軸に、他社の成功・失敗事例を踏まえた高精度な</a:t>
            </a:r>
            <a:r>
              <a:rPr lang="en-US" altLang="ja-JP" dirty="0"/>
              <a:t>PDCA</a:t>
            </a:r>
            <a:r>
              <a:rPr lang="ja-JP" altLang="en-US" dirty="0"/>
              <a:t>で、確実な成果へと繋げます。</a:t>
            </a:r>
          </a:p>
          <a:p>
            <a:pPr>
              <a:buNone/>
            </a:pPr>
            <a:r>
              <a:rPr lang="ja-JP" altLang="en-US" b="1" dirty="0"/>
              <a:t>専門領域：</a:t>
            </a:r>
            <a:r>
              <a:rPr lang="ja-JP" altLang="en-US" dirty="0"/>
              <a:t> 新築分譲マンション、新築分譲戸建、売買仲介、リースバック</a:t>
            </a:r>
          </a:p>
          <a:p>
            <a:pPr>
              <a:buNone/>
            </a:pPr>
            <a:br>
              <a:rPr lang="ja-JP" altLang="en-US" dirty="0"/>
            </a:br>
            <a:endParaRPr lang="ja-JP" altLang="en-US" dirty="0"/>
          </a:p>
          <a:p>
            <a:pPr>
              <a:buNone/>
            </a:pPr>
            <a:r>
              <a:rPr lang="en-US" altLang="ja-JP" b="1" dirty="0"/>
              <a:t>2. WEB</a:t>
            </a:r>
            <a:r>
              <a:rPr lang="ja-JP" altLang="en-US" b="1" dirty="0"/>
              <a:t>サイト・</a:t>
            </a:r>
            <a:r>
              <a:rPr lang="en-US" altLang="ja-JP" b="1" dirty="0"/>
              <a:t>LP</a:t>
            </a:r>
            <a:r>
              <a:rPr lang="ja-JP" altLang="en-US" b="1" dirty="0"/>
              <a:t>制作</a:t>
            </a:r>
          </a:p>
          <a:p>
            <a:pPr>
              <a:buNone/>
            </a:pPr>
            <a:r>
              <a:rPr lang="ja-JP" altLang="en-US" b="1" dirty="0"/>
              <a:t>見出し：</a:t>
            </a:r>
            <a:r>
              <a:rPr lang="en-US" altLang="ja-JP" b="1" dirty="0"/>
              <a:t>ROI</a:t>
            </a:r>
            <a:r>
              <a:rPr lang="ja-JP" altLang="en-US" b="1" dirty="0"/>
              <a:t>を最大化させる、不動産特化のコンテンツ設計</a:t>
            </a:r>
            <a:endParaRPr lang="ja-JP" altLang="en-US" dirty="0"/>
          </a:p>
          <a:p>
            <a:pPr>
              <a:buNone/>
            </a:pPr>
            <a:r>
              <a:rPr lang="ja-JP" altLang="en-US" b="1" dirty="0"/>
              <a:t>本文：</a:t>
            </a:r>
            <a:r>
              <a:rPr lang="ja-JP" altLang="en-US" dirty="0"/>
              <a:t> 広告効果を左右するのは、運用のテクニック以上に、サイト内での「情報の見せ方」と「未公開情報の戦略的な露出時期」にあります。物件サイトからポータル、住まいの総合サイトまであらゆる形態に精通。競合他社の動向を把握した上で、ユーザーの検討意欲を喚起する「最強の受け皿」を構築し、投資対効果（</a:t>
            </a:r>
            <a:r>
              <a:rPr lang="en-US" altLang="ja-JP" dirty="0"/>
              <a:t>ROI</a:t>
            </a:r>
            <a:r>
              <a:rPr lang="ja-JP" altLang="en-US" dirty="0"/>
              <a:t>）を極限まで高めます。</a:t>
            </a:r>
          </a:p>
          <a:p>
            <a:pPr>
              <a:buNone/>
            </a:pPr>
            <a:br>
              <a:rPr lang="ja-JP" altLang="en-US" dirty="0"/>
            </a:br>
            <a:endParaRPr lang="ja-JP" altLang="en-US" dirty="0"/>
          </a:p>
          <a:p>
            <a:pPr>
              <a:buNone/>
            </a:pPr>
            <a:r>
              <a:rPr lang="en-US" altLang="ja-JP" b="1" dirty="0"/>
              <a:t>3. </a:t>
            </a:r>
            <a:r>
              <a:rPr lang="ja-JP" altLang="en-US" b="1" dirty="0"/>
              <a:t>コンサルティング・分析業務</a:t>
            </a:r>
          </a:p>
          <a:p>
            <a:pPr>
              <a:buNone/>
            </a:pPr>
            <a:r>
              <a:rPr lang="ja-JP" altLang="en-US" b="1" dirty="0"/>
              <a:t>見出し：</a:t>
            </a:r>
            <a:r>
              <a:rPr lang="en-US" altLang="ja-JP" b="1" dirty="0"/>
              <a:t>GA4</a:t>
            </a:r>
            <a:r>
              <a:rPr lang="ja-JP" altLang="en-US" b="1" dirty="0"/>
              <a:t>解析と現場ヒアリングの融合による、全体最適の改善提案</a:t>
            </a:r>
            <a:endParaRPr lang="ja-JP" altLang="en-US" dirty="0"/>
          </a:p>
          <a:p>
            <a:pPr>
              <a:buNone/>
            </a:pPr>
            <a:r>
              <a:rPr lang="ja-JP" altLang="en-US" b="1" dirty="0"/>
              <a:t>本文：</a:t>
            </a:r>
            <a:r>
              <a:rPr lang="ja-JP" altLang="en-US" dirty="0"/>
              <a:t> </a:t>
            </a:r>
            <a:r>
              <a:rPr lang="en-US" altLang="ja-JP" dirty="0"/>
              <a:t>WEB</a:t>
            </a:r>
            <a:r>
              <a:rPr lang="ja-JP" altLang="en-US" dirty="0"/>
              <a:t>上の数値（</a:t>
            </a:r>
            <a:r>
              <a:rPr lang="en-US" altLang="ja-JP" dirty="0"/>
              <a:t>GA4</a:t>
            </a:r>
            <a:r>
              <a:rPr lang="ja-JP" altLang="en-US" dirty="0"/>
              <a:t>）だけでなく、現場でのヒアリング結果を掛け合わせることで、データだけでは見えない課題を浮き彫りにします。広告、サイト内動線、媒体効果を多角的に分析し、全体を俯瞰した改善案を提示。部分最適で終わらせない、事業全体の成果を見据えた</a:t>
            </a:r>
            <a:r>
              <a:rPr lang="en-US" altLang="ja-JP" dirty="0"/>
              <a:t>PDCA</a:t>
            </a:r>
            <a:r>
              <a:rPr lang="ja-JP" altLang="en-US" dirty="0"/>
              <a:t>サイクルを定着させます。</a:t>
            </a:r>
          </a:p>
          <a:p>
            <a:pPr>
              <a:buNone/>
            </a:pPr>
            <a:br>
              <a:rPr lang="ja-JP" altLang="en-US" dirty="0"/>
            </a:br>
            <a:endParaRPr lang="ja-JP" altLang="en-US" dirty="0"/>
          </a:p>
          <a:p>
            <a:pPr>
              <a:buNone/>
            </a:pPr>
            <a:r>
              <a:rPr lang="en-US" altLang="ja-JP" b="1" dirty="0"/>
              <a:t>4. CRM</a:t>
            </a:r>
            <a:r>
              <a:rPr lang="ja-JP" altLang="en-US" b="1" dirty="0"/>
              <a:t>（顧客関係管理）</a:t>
            </a:r>
          </a:p>
          <a:p>
            <a:pPr>
              <a:buNone/>
            </a:pPr>
            <a:r>
              <a:rPr lang="ja-JP" altLang="en-US" b="1" dirty="0"/>
              <a:t>見出し：検討期間の「漏れ」を防ぎ、成約歩留まりを最大化するリレーション設計</a:t>
            </a:r>
            <a:endParaRPr lang="ja-JP" altLang="en-US" dirty="0"/>
          </a:p>
          <a:p>
            <a:pPr>
              <a:buNone/>
            </a:pPr>
            <a:r>
              <a:rPr lang="ja-JP" altLang="en-US" b="1" dirty="0"/>
              <a:t>本文：</a:t>
            </a:r>
            <a:r>
              <a:rPr lang="ja-JP" altLang="en-US" dirty="0"/>
              <a:t> 不動産ビジネスにおいて、資料請求から来場、成約に至るまでの「検討期間の長さ」は最大の課題です。お客様の状況に合わせて最適な</a:t>
            </a:r>
            <a:r>
              <a:rPr lang="en-US" altLang="ja-JP" dirty="0"/>
              <a:t>MA</a:t>
            </a:r>
            <a:r>
              <a:rPr lang="ja-JP" altLang="en-US" dirty="0"/>
              <a:t>（マーケティングオートメーション）ツールを選定・設計し、見込み客を放置させない仕組みを構築します。問い合わせ後の来場率向上、さらには契約歩留まりの改善までを視野に入れ、</a:t>
            </a:r>
            <a:r>
              <a:rPr lang="en-US" altLang="ja-JP" dirty="0"/>
              <a:t>25</a:t>
            </a:r>
            <a:r>
              <a:rPr lang="ja-JP" altLang="en-US" dirty="0"/>
              <a:t>年のキャリアで培った「顧客を動かすシナリオ」を貴社の営業戦略に実装します。</a:t>
            </a: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r>
              <a:rPr lang="en-US" altLang="ja-JP" b="1" dirty="0"/>
              <a:t>5. </a:t>
            </a:r>
            <a:r>
              <a:rPr lang="ja-JP" altLang="en-US" b="1" dirty="0"/>
              <a:t>各種業務委託</a:t>
            </a:r>
            <a:endParaRPr lang="en-US" altLang="ja-JP" b="1" dirty="0"/>
          </a:p>
          <a:p>
            <a:pPr>
              <a:buNone/>
            </a:pPr>
            <a:r>
              <a:rPr lang="en-US" altLang="ja-JP" dirty="0"/>
              <a:t>WEB</a:t>
            </a:r>
            <a:r>
              <a:rPr lang="ja-JP" altLang="en-US" dirty="0"/>
              <a:t>関連業務承っております。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367998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928</TotalTime>
  <Words>973</Words>
  <Application>Microsoft Office PowerPoint</Application>
  <PresentationFormat>ワイド画面</PresentationFormat>
  <Paragraphs>106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中田　晴奈</dc:creator>
  <cp:lastModifiedBy>隆太 島田</cp:lastModifiedBy>
  <cp:revision>10</cp:revision>
  <dcterms:created xsi:type="dcterms:W3CDTF">2025-09-01T06:23:13Z</dcterms:created>
  <dcterms:modified xsi:type="dcterms:W3CDTF">2026-03-01T14:24:02Z</dcterms:modified>
</cp:coreProperties>
</file>