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1" r:id="rId2"/>
    <p:sldId id="280" r:id="rId3"/>
  </p:sldIdLst>
  <p:sldSz cx="6858000" cy="9906000" type="A4"/>
  <p:notesSz cx="6742113" cy="98758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03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232" userDrawn="1">
          <p15:clr>
            <a:srgbClr val="A4A3A4"/>
          </p15:clr>
        </p15:guide>
        <p15:guide id="4" orient="horz" pos="6023" userDrawn="1">
          <p15:clr>
            <a:srgbClr val="A4A3A4"/>
          </p15:clr>
        </p15:guide>
        <p15:guide id="5" orient="horz" pos="3120" userDrawn="1">
          <p15:clr>
            <a:srgbClr val="A4A3A4"/>
          </p15:clr>
        </p15:guide>
        <p15:guide id="6" orient="horz" pos="2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D110C"/>
    <a:srgbClr val="8D6B00"/>
    <a:srgbClr val="BA4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969" autoAdjust="0"/>
    <p:restoredTop sz="96327"/>
  </p:normalViewPr>
  <p:slideViewPr>
    <p:cSldViewPr snapToGrid="0" snapToObjects="1" showGuides="1">
      <p:cViewPr varScale="1">
        <p:scale>
          <a:sx n="98" d="100"/>
          <a:sy n="98" d="100"/>
        </p:scale>
        <p:origin x="2196" y="64"/>
      </p:cViewPr>
      <p:guideLst>
        <p:guide orient="horz" pos="603"/>
        <p:guide pos="2160"/>
        <p:guide pos="232"/>
        <p:guide orient="horz" pos="6023"/>
        <p:guide orient="horz" pos="3120"/>
        <p:guide orient="horz" pos="2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秀人 神野" userId="6937b40de86321d1" providerId="LiveId" clId="{8044DE98-AD45-4B40-A06E-F466740FB373}"/>
    <pc:docChg chg="delSld">
      <pc:chgData name="秀人 神野" userId="6937b40de86321d1" providerId="LiveId" clId="{8044DE98-AD45-4B40-A06E-F466740FB373}" dt="2026-07-28T22:34:47.202" v="15" actId="47"/>
      <pc:docMkLst>
        <pc:docMk/>
      </pc:docMkLst>
      <pc:sldChg chg="del">
        <pc:chgData name="秀人 神野" userId="6937b40de86321d1" providerId="LiveId" clId="{8044DE98-AD45-4B40-A06E-F466740FB373}" dt="2026-07-28T22:34:33.276" v="0" actId="47"/>
        <pc:sldMkLst>
          <pc:docMk/>
          <pc:sldMk cId="3771291988" sldId="260"/>
        </pc:sldMkLst>
      </pc:sldChg>
      <pc:sldChg chg="del">
        <pc:chgData name="秀人 神野" userId="6937b40de86321d1" providerId="LiveId" clId="{8044DE98-AD45-4B40-A06E-F466740FB373}" dt="2026-07-28T22:34:39.100" v="4" actId="47"/>
        <pc:sldMkLst>
          <pc:docMk/>
          <pc:sldMk cId="3768653425" sldId="261"/>
        </pc:sldMkLst>
      </pc:sldChg>
      <pc:sldChg chg="del">
        <pc:chgData name="秀人 神野" userId="6937b40de86321d1" providerId="LiveId" clId="{8044DE98-AD45-4B40-A06E-F466740FB373}" dt="2026-07-28T22:34:37.218" v="2" actId="47"/>
        <pc:sldMkLst>
          <pc:docMk/>
          <pc:sldMk cId="1759831654" sldId="262"/>
        </pc:sldMkLst>
      </pc:sldChg>
      <pc:sldChg chg="del">
        <pc:chgData name="秀人 神野" userId="6937b40de86321d1" providerId="LiveId" clId="{8044DE98-AD45-4B40-A06E-F466740FB373}" dt="2026-07-28T22:34:40.762" v="6" actId="47"/>
        <pc:sldMkLst>
          <pc:docMk/>
          <pc:sldMk cId="527762281" sldId="265"/>
        </pc:sldMkLst>
      </pc:sldChg>
      <pc:sldChg chg="del">
        <pc:chgData name="秀人 神野" userId="6937b40de86321d1" providerId="LiveId" clId="{8044DE98-AD45-4B40-A06E-F466740FB373}" dt="2026-07-28T22:34:41.708" v="7" actId="47"/>
        <pc:sldMkLst>
          <pc:docMk/>
          <pc:sldMk cId="3060553064" sldId="267"/>
        </pc:sldMkLst>
      </pc:sldChg>
      <pc:sldChg chg="del">
        <pc:chgData name="秀人 神野" userId="6937b40de86321d1" providerId="LiveId" clId="{8044DE98-AD45-4B40-A06E-F466740FB373}" dt="2026-07-28T22:34:42.473" v="8" actId="47"/>
        <pc:sldMkLst>
          <pc:docMk/>
          <pc:sldMk cId="4167207298" sldId="268"/>
        </pc:sldMkLst>
      </pc:sldChg>
      <pc:sldChg chg="del">
        <pc:chgData name="秀人 神野" userId="6937b40de86321d1" providerId="LiveId" clId="{8044DE98-AD45-4B40-A06E-F466740FB373}" dt="2026-07-28T22:34:43.515" v="9" actId="47"/>
        <pc:sldMkLst>
          <pc:docMk/>
          <pc:sldMk cId="2599364730" sldId="269"/>
        </pc:sldMkLst>
      </pc:sldChg>
      <pc:sldChg chg="del">
        <pc:chgData name="秀人 神野" userId="6937b40de86321d1" providerId="LiveId" clId="{8044DE98-AD45-4B40-A06E-F466740FB373}" dt="2026-07-28T22:34:44.991" v="11" actId="47"/>
        <pc:sldMkLst>
          <pc:docMk/>
          <pc:sldMk cId="3195319985" sldId="270"/>
        </pc:sldMkLst>
      </pc:sldChg>
      <pc:sldChg chg="del">
        <pc:chgData name="秀人 神野" userId="6937b40de86321d1" providerId="LiveId" clId="{8044DE98-AD45-4B40-A06E-F466740FB373}" dt="2026-07-28T22:34:45.556" v="12" actId="47"/>
        <pc:sldMkLst>
          <pc:docMk/>
          <pc:sldMk cId="76569618" sldId="271"/>
        </pc:sldMkLst>
      </pc:sldChg>
      <pc:sldChg chg="del">
        <pc:chgData name="秀人 神野" userId="6937b40de86321d1" providerId="LiveId" clId="{8044DE98-AD45-4B40-A06E-F466740FB373}" dt="2026-07-28T22:34:33.820" v="1" actId="47"/>
        <pc:sldMkLst>
          <pc:docMk/>
          <pc:sldMk cId="164654274" sldId="272"/>
        </pc:sldMkLst>
      </pc:sldChg>
      <pc:sldChg chg="del">
        <pc:chgData name="秀人 神野" userId="6937b40de86321d1" providerId="LiveId" clId="{8044DE98-AD45-4B40-A06E-F466740FB373}" dt="2026-07-28T22:34:47.202" v="15" actId="47"/>
        <pc:sldMkLst>
          <pc:docMk/>
          <pc:sldMk cId="3326934200" sldId="274"/>
        </pc:sldMkLst>
      </pc:sldChg>
      <pc:sldChg chg="del">
        <pc:chgData name="秀人 神野" userId="6937b40de86321d1" providerId="LiveId" clId="{8044DE98-AD45-4B40-A06E-F466740FB373}" dt="2026-07-28T22:34:38.129" v="3" actId="47"/>
        <pc:sldMkLst>
          <pc:docMk/>
          <pc:sldMk cId="1732441951" sldId="282"/>
        </pc:sldMkLst>
      </pc:sldChg>
      <pc:sldChg chg="del">
        <pc:chgData name="秀人 神野" userId="6937b40de86321d1" providerId="LiveId" clId="{8044DE98-AD45-4B40-A06E-F466740FB373}" dt="2026-07-28T22:34:40.048" v="5" actId="47"/>
        <pc:sldMkLst>
          <pc:docMk/>
          <pc:sldMk cId="3895080457" sldId="283"/>
        </pc:sldMkLst>
      </pc:sldChg>
      <pc:sldChg chg="del">
        <pc:chgData name="秀人 神野" userId="6937b40de86321d1" providerId="LiveId" clId="{8044DE98-AD45-4B40-A06E-F466740FB373}" dt="2026-07-28T22:34:46.135" v="13" actId="47"/>
        <pc:sldMkLst>
          <pc:docMk/>
          <pc:sldMk cId="1467717257" sldId="284"/>
        </pc:sldMkLst>
      </pc:sldChg>
      <pc:sldChg chg="del">
        <pc:chgData name="秀人 神野" userId="6937b40de86321d1" providerId="LiveId" clId="{8044DE98-AD45-4B40-A06E-F466740FB373}" dt="2026-07-28T22:34:46.687" v="14" actId="47"/>
        <pc:sldMkLst>
          <pc:docMk/>
          <pc:sldMk cId="2444748015" sldId="285"/>
        </pc:sldMkLst>
      </pc:sldChg>
      <pc:sldChg chg="del">
        <pc:chgData name="秀人 神野" userId="6937b40de86321d1" providerId="LiveId" clId="{8044DE98-AD45-4B40-A06E-F466740FB373}" dt="2026-07-28T22:34:44.420" v="10" actId="47"/>
        <pc:sldMkLst>
          <pc:docMk/>
          <pc:sldMk cId="2316724826" sldId="286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0BF674D4-F641-BE4E-B6C3-600355D007F0}"/>
              </a:ext>
            </a:extLst>
          </p:cNvPr>
          <p:cNvSpPr/>
          <p:nvPr userDrawn="1"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2">
              <a:lumMod val="50000"/>
              <a:alpha val="2902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8" name="図 7" descr="黒い背景と白い文字&#10;&#10;自動的に生成された説明">
            <a:extLst>
              <a:ext uri="{FF2B5EF4-FFF2-40B4-BE49-F238E27FC236}">
                <a16:creationId xmlns:a16="http://schemas.microsoft.com/office/drawing/2014/main" id="{853DFB19-553D-2241-8B1B-F60DD3E6F8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23932" y="-31455"/>
            <a:ext cx="6858000" cy="970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01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018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988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0422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0381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3826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273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1799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0485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705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9263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DBD9D-1D85-6F4F-9334-5D4A470F2725}" type="datetimeFigureOut">
              <a:rPr kumimoji="1" lang="ja-JP" altLang="en-US" smtClean="0"/>
              <a:t>2026/7/29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BB9BE-EFF6-C646-8CB6-A0F21352F87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3322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sv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>
            <a:extLst>
              <a:ext uri="{FF2B5EF4-FFF2-40B4-BE49-F238E27FC236}">
                <a16:creationId xmlns:a16="http://schemas.microsoft.com/office/drawing/2014/main" id="{DF94E5F2-2A78-4680-8794-E08EF45712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586" y="244503"/>
            <a:ext cx="6616827" cy="9355836"/>
          </a:xfrm>
          <a:prstGeom prst="rect">
            <a:avLst/>
          </a:prstGeom>
        </p:spPr>
      </p:pic>
      <p:pic>
        <p:nvPicPr>
          <p:cNvPr id="4" name="グラフィックス 3" descr="Web カメラ 単色塗りつぶし">
            <a:extLst>
              <a:ext uri="{FF2B5EF4-FFF2-40B4-BE49-F238E27FC236}">
                <a16:creationId xmlns:a16="http://schemas.microsoft.com/office/drawing/2014/main" id="{6314AD76-62A3-4D6A-A915-D89086E5EFD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75449" y="8055164"/>
            <a:ext cx="396982" cy="396982"/>
          </a:xfrm>
          <a:prstGeom prst="rect">
            <a:avLst/>
          </a:prstGeom>
        </p:spPr>
      </p:pic>
      <p:pic>
        <p:nvPicPr>
          <p:cNvPr id="5" name="グラフィックス 4" descr="タブレット 単色塗りつぶし">
            <a:extLst>
              <a:ext uri="{FF2B5EF4-FFF2-40B4-BE49-F238E27FC236}">
                <a16:creationId xmlns:a16="http://schemas.microsoft.com/office/drawing/2014/main" id="{2CB2BA80-CC07-4C18-AB3A-E790005B9E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96000" y="6992701"/>
            <a:ext cx="274320" cy="274320"/>
          </a:xfrm>
          <a:prstGeom prst="rect">
            <a:avLst/>
          </a:prstGeom>
        </p:spPr>
      </p:pic>
      <p:pic>
        <p:nvPicPr>
          <p:cNvPr id="6" name="グラフィックス 5" descr="電話 単色塗りつぶし">
            <a:extLst>
              <a:ext uri="{FF2B5EF4-FFF2-40B4-BE49-F238E27FC236}">
                <a16:creationId xmlns:a16="http://schemas.microsoft.com/office/drawing/2014/main" id="{4023A321-4ECC-4E24-BDD3-1432CB31C7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333484" y="7443523"/>
            <a:ext cx="274320" cy="274320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BE4748C-84CB-4B0C-9A0D-EA7D302CAE7D}"/>
              </a:ext>
            </a:extLst>
          </p:cNvPr>
          <p:cNvSpPr/>
          <p:nvPr/>
        </p:nvSpPr>
        <p:spPr>
          <a:xfrm>
            <a:off x="1058349" y="7426761"/>
            <a:ext cx="983915" cy="203616"/>
          </a:xfrm>
          <a:prstGeom prst="rect">
            <a:avLst/>
          </a:prstGeom>
          <a:solidFill>
            <a:schemeClr val="bg1"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9F58CFB-562B-4238-884D-648649287BBC}"/>
              </a:ext>
            </a:extLst>
          </p:cNvPr>
          <p:cNvSpPr txBox="1"/>
          <p:nvPr/>
        </p:nvSpPr>
        <p:spPr>
          <a:xfrm>
            <a:off x="4246017" y="6841931"/>
            <a:ext cx="16639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チェックインタブレット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435D5D1C-F302-4523-8847-1275A756272F}"/>
              </a:ext>
            </a:extLst>
          </p:cNvPr>
          <p:cNvSpPr/>
          <p:nvPr/>
        </p:nvSpPr>
        <p:spPr>
          <a:xfrm>
            <a:off x="2446866" y="5468141"/>
            <a:ext cx="583312" cy="10867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771E438-1584-4FAA-A441-0DC67BE993AB}"/>
              </a:ext>
            </a:extLst>
          </p:cNvPr>
          <p:cNvSpPr txBox="1"/>
          <p:nvPr/>
        </p:nvSpPr>
        <p:spPr>
          <a:xfrm>
            <a:off x="3504770" y="8368826"/>
            <a:ext cx="11831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900" b="1" dirty="0"/>
              <a:t>防犯カメラ</a:t>
            </a:r>
            <a:r>
              <a:rPr kumimoji="1" lang="en-US" altLang="ja-JP" sz="900" b="1" dirty="0"/>
              <a:t>1</a:t>
            </a:r>
            <a:endParaRPr kumimoji="1" lang="ja-JP" altLang="en-US" sz="900" b="1" dirty="0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7DE038D-8181-4106-81CC-5204664C1AC4}"/>
              </a:ext>
            </a:extLst>
          </p:cNvPr>
          <p:cNvSpPr/>
          <p:nvPr/>
        </p:nvSpPr>
        <p:spPr>
          <a:xfrm>
            <a:off x="1239167" y="5312413"/>
            <a:ext cx="583312" cy="108678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791F1F5-847E-40D2-8751-B6CE23EC938C}"/>
              </a:ext>
            </a:extLst>
          </p:cNvPr>
          <p:cNvSpPr txBox="1"/>
          <p:nvPr/>
        </p:nvSpPr>
        <p:spPr>
          <a:xfrm>
            <a:off x="4372431" y="7251301"/>
            <a:ext cx="7278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電話機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916BDCC-B44A-49CB-92EB-F1996B8DF8E1}"/>
              </a:ext>
            </a:extLst>
          </p:cNvPr>
          <p:cNvSpPr/>
          <p:nvPr/>
        </p:nvSpPr>
        <p:spPr>
          <a:xfrm>
            <a:off x="4808094" y="3798569"/>
            <a:ext cx="1385549" cy="154398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8" name="グラフィックス 17" descr="消火器 単色塗りつぶし">
            <a:extLst>
              <a:ext uri="{FF2B5EF4-FFF2-40B4-BE49-F238E27FC236}">
                <a16:creationId xmlns:a16="http://schemas.microsoft.com/office/drawing/2014/main" id="{800BF0F8-E8CA-40DF-9380-3EC6B0DB778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808094" y="3798569"/>
            <a:ext cx="461666" cy="461666"/>
          </a:xfrm>
          <a:prstGeom prst="rect">
            <a:avLst/>
          </a:prstGeom>
        </p:spPr>
      </p:pic>
      <p:sp>
        <p:nvSpPr>
          <p:cNvPr id="20" name="右矢印 15">
            <a:extLst>
              <a:ext uri="{FF2B5EF4-FFF2-40B4-BE49-F238E27FC236}">
                <a16:creationId xmlns:a16="http://schemas.microsoft.com/office/drawing/2014/main" id="{52AF602B-6BC2-4A7F-938E-959D725FE36F}"/>
              </a:ext>
            </a:extLst>
          </p:cNvPr>
          <p:cNvSpPr/>
          <p:nvPr/>
        </p:nvSpPr>
        <p:spPr>
          <a:xfrm flipH="1">
            <a:off x="4808094" y="4987117"/>
            <a:ext cx="348521" cy="1019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23D800B-4F85-4CCA-A228-43A1F88F0285}"/>
              </a:ext>
            </a:extLst>
          </p:cNvPr>
          <p:cNvSpPr txBox="1"/>
          <p:nvPr/>
        </p:nvSpPr>
        <p:spPr>
          <a:xfrm>
            <a:off x="5314894" y="3798569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/>
              <a:t>消火器</a:t>
            </a: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314EB01-EE65-452A-AD66-3F96122B5F70}"/>
              </a:ext>
            </a:extLst>
          </p:cNvPr>
          <p:cNvSpPr txBox="1"/>
          <p:nvPr/>
        </p:nvSpPr>
        <p:spPr>
          <a:xfrm>
            <a:off x="5039529" y="4029402"/>
            <a:ext cx="11970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ja-JP" sz="1200" dirty="0"/>
              <a:t>fire extinguisher</a:t>
            </a:r>
            <a:endParaRPr kumimoji="1" lang="ja-JP" altLang="en-US" sz="1200"/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E9E79A44-4FA6-4CFD-B0B3-8CC8D4A81479}"/>
              </a:ext>
            </a:extLst>
          </p:cNvPr>
          <p:cNvSpPr txBox="1"/>
          <p:nvPr/>
        </p:nvSpPr>
        <p:spPr>
          <a:xfrm>
            <a:off x="5303690" y="4398734"/>
            <a:ext cx="6463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/>
              <a:t>非常口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A4C5FB8B-E83E-4637-B0B3-C6D45919262C}"/>
              </a:ext>
            </a:extLst>
          </p:cNvPr>
          <p:cNvSpPr txBox="1"/>
          <p:nvPr/>
        </p:nvSpPr>
        <p:spPr>
          <a:xfrm>
            <a:off x="5122300" y="4513772"/>
            <a:ext cx="1139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ja-JP" sz="1200" dirty="0"/>
              <a:t>emergency exit
</a:t>
            </a:r>
            <a:endParaRPr kumimoji="1" lang="ja-JP" altLang="en-US" sz="1200" dirty="0"/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9585335B-0CC0-4490-B8F5-E2A32B50141B}"/>
              </a:ext>
            </a:extLst>
          </p:cNvPr>
          <p:cNvSpPr txBox="1"/>
          <p:nvPr/>
        </p:nvSpPr>
        <p:spPr>
          <a:xfrm>
            <a:off x="5201945" y="4881988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200"/>
              <a:t>避難経路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AC7537A-B7A3-4F42-ADA9-15682614DBB6}"/>
              </a:ext>
            </a:extLst>
          </p:cNvPr>
          <p:cNvSpPr txBox="1"/>
          <p:nvPr/>
        </p:nvSpPr>
        <p:spPr>
          <a:xfrm>
            <a:off x="5038927" y="4951974"/>
            <a:ext cx="12376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" altLang="ja-JP" sz="1200" dirty="0"/>
              <a:t>Evacuation route</a:t>
            </a:r>
            <a:r>
              <a:rPr kumimoji="1" lang="en" altLang="ja-JP" dirty="0"/>
              <a:t>
</a:t>
            </a:r>
            <a:endParaRPr kumimoji="1" lang="ja-JP" altLang="en-US" dirty="0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ADD68325-1AAD-4EE1-83C4-96EEAC95A727}"/>
              </a:ext>
            </a:extLst>
          </p:cNvPr>
          <p:cNvSpPr/>
          <p:nvPr/>
        </p:nvSpPr>
        <p:spPr>
          <a:xfrm>
            <a:off x="1945744" y="4965406"/>
            <a:ext cx="261408" cy="2614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 </a:t>
            </a:r>
            <a:endParaRPr kumimoji="1" lang="ja-JP" altLang="en-US"/>
          </a:p>
        </p:txBody>
      </p:sp>
      <p:pic>
        <p:nvPicPr>
          <p:cNvPr id="32" name="図 31" descr="アイコン&#10;&#10;自動的に生成された説明">
            <a:extLst>
              <a:ext uri="{FF2B5EF4-FFF2-40B4-BE49-F238E27FC236}">
                <a16:creationId xmlns:a16="http://schemas.microsoft.com/office/drawing/2014/main" id="{396E7DF4-ABE8-436B-9200-F3E1384C9A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98296" y="8294825"/>
            <a:ext cx="261408" cy="261408"/>
          </a:xfrm>
          <a:prstGeom prst="rect">
            <a:avLst/>
          </a:prstGeom>
        </p:spPr>
      </p:pic>
      <p:pic>
        <p:nvPicPr>
          <p:cNvPr id="34" name="グラフィックス 33" descr="消火器 単色塗りつぶし">
            <a:extLst>
              <a:ext uri="{FF2B5EF4-FFF2-40B4-BE49-F238E27FC236}">
                <a16:creationId xmlns:a16="http://schemas.microsoft.com/office/drawing/2014/main" id="{33930050-FFBE-4739-9C9B-0F410419E5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79107" y="6034143"/>
            <a:ext cx="261409" cy="261409"/>
          </a:xfrm>
          <a:prstGeom prst="rect">
            <a:avLst/>
          </a:prstGeom>
        </p:spPr>
      </p:pic>
      <p:pic>
        <p:nvPicPr>
          <p:cNvPr id="38" name="図 37" descr="アイコン&#10;&#10;自動的に生成された説明">
            <a:extLst>
              <a:ext uri="{FF2B5EF4-FFF2-40B4-BE49-F238E27FC236}">
                <a16:creationId xmlns:a16="http://schemas.microsoft.com/office/drawing/2014/main" id="{AEDAAF4A-8499-49F1-9C72-6DF72354BF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79742" y="4430996"/>
            <a:ext cx="261408" cy="261408"/>
          </a:xfrm>
          <a:prstGeom prst="rect">
            <a:avLst/>
          </a:prstGeom>
        </p:spPr>
      </p:pic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2FF4ACD-D244-429E-95F0-30E3D3718A57}"/>
              </a:ext>
            </a:extLst>
          </p:cNvPr>
          <p:cNvSpPr/>
          <p:nvPr/>
        </p:nvSpPr>
        <p:spPr>
          <a:xfrm>
            <a:off x="3802809" y="241231"/>
            <a:ext cx="25106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accent2">
                    <a:lumMod val="50000"/>
                  </a:schemeClr>
                </a:solidFill>
                <a:latin typeface="Corbel" panose="020B0503020204020204" pitchFamily="34" charset="0"/>
                <a:ea typeface="ＭＳ 明朝" panose="02020609040205080304" pitchFamily="49" charset="-128"/>
                <a:cs typeface="Angsana New" panose="02020603050405020304" pitchFamily="18" charset="-34"/>
              </a:rPr>
              <a:t>間取図１</a:t>
            </a:r>
            <a:r>
              <a:rPr lang="en-US" altLang="ja-JP" sz="4000" b="1" dirty="0">
                <a:solidFill>
                  <a:schemeClr val="accent2">
                    <a:lumMod val="50000"/>
                  </a:schemeClr>
                </a:solidFill>
                <a:latin typeface="Corbel" panose="020B0503020204020204" pitchFamily="34" charset="0"/>
                <a:ea typeface="ＭＳ 明朝" panose="02020609040205080304" pitchFamily="49" charset="-128"/>
                <a:cs typeface="Angsana New" panose="02020603050405020304" pitchFamily="18" charset="-34"/>
              </a:rPr>
              <a:t>F</a:t>
            </a:r>
            <a:endParaRPr lang="ja-JP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2" name="右矢印 15">
            <a:extLst>
              <a:ext uri="{FF2B5EF4-FFF2-40B4-BE49-F238E27FC236}">
                <a16:creationId xmlns:a16="http://schemas.microsoft.com/office/drawing/2014/main" id="{35A81CFE-014B-46CA-9629-563A26798A61}"/>
              </a:ext>
            </a:extLst>
          </p:cNvPr>
          <p:cNvSpPr/>
          <p:nvPr/>
        </p:nvSpPr>
        <p:spPr>
          <a:xfrm rot="16200000" flipH="1">
            <a:off x="3752668" y="7040767"/>
            <a:ext cx="348521" cy="1019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5" name="グラフィックス 44" descr="電気自動車 枠線">
            <a:extLst>
              <a:ext uri="{FF2B5EF4-FFF2-40B4-BE49-F238E27FC236}">
                <a16:creationId xmlns:a16="http://schemas.microsoft.com/office/drawing/2014/main" id="{1A20C76B-2000-4433-87BD-ED4E85AE91C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13949" y="7317428"/>
            <a:ext cx="551951" cy="551951"/>
          </a:xfrm>
          <a:prstGeom prst="rect">
            <a:avLst/>
          </a:prstGeom>
        </p:spPr>
      </p:pic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DBEF18A4-B107-494C-B44D-A557AA1F7196}"/>
              </a:ext>
            </a:extLst>
          </p:cNvPr>
          <p:cNvSpPr txBox="1"/>
          <p:nvPr/>
        </p:nvSpPr>
        <p:spPr>
          <a:xfrm>
            <a:off x="1611521" y="7443344"/>
            <a:ext cx="1183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00" b="1" dirty="0"/>
              <a:t>EV</a:t>
            </a:r>
            <a:r>
              <a:rPr kumimoji="1" lang="ja-JP" altLang="en-US" sz="900" b="1" dirty="0"/>
              <a:t>充電器</a:t>
            </a:r>
            <a:endParaRPr kumimoji="1" lang="en-US" altLang="ja-JP" sz="900" b="1" dirty="0"/>
          </a:p>
          <a:p>
            <a:pPr algn="ctr"/>
            <a:r>
              <a:rPr kumimoji="1" lang="ja-JP" altLang="en-US" sz="900" b="1" dirty="0"/>
              <a:t>（</a:t>
            </a:r>
            <a:r>
              <a:rPr kumimoji="1" lang="en-US" altLang="ja-JP" sz="900" b="1" dirty="0"/>
              <a:t>200V)</a:t>
            </a:r>
            <a:endParaRPr kumimoji="1" lang="ja-JP" altLang="en-US" sz="900" b="1" dirty="0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C79DECF5-1018-7B60-3E20-955759A7079F}"/>
              </a:ext>
            </a:extLst>
          </p:cNvPr>
          <p:cNvSpPr txBox="1"/>
          <p:nvPr/>
        </p:nvSpPr>
        <p:spPr>
          <a:xfrm>
            <a:off x="3264597" y="2014130"/>
            <a:ext cx="70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浴室</a:t>
            </a: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A518B1EC-7997-B5B8-BD1E-5FA7523DB268}"/>
              </a:ext>
            </a:extLst>
          </p:cNvPr>
          <p:cNvSpPr txBox="1"/>
          <p:nvPr/>
        </p:nvSpPr>
        <p:spPr>
          <a:xfrm>
            <a:off x="3489543" y="3338133"/>
            <a:ext cx="70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中庭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C91FE57C-6C4F-DB09-DFA1-44493EBBC671}"/>
              </a:ext>
            </a:extLst>
          </p:cNvPr>
          <p:cNvSpPr txBox="1"/>
          <p:nvPr/>
        </p:nvSpPr>
        <p:spPr>
          <a:xfrm>
            <a:off x="2607817" y="1707907"/>
            <a:ext cx="70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トイレ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9CA28AB-F025-334C-5177-278D92F9108D}"/>
              </a:ext>
            </a:extLst>
          </p:cNvPr>
          <p:cNvSpPr txBox="1"/>
          <p:nvPr/>
        </p:nvSpPr>
        <p:spPr>
          <a:xfrm>
            <a:off x="2534275" y="2129546"/>
            <a:ext cx="7014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洗濯機</a:t>
            </a:r>
            <a:endParaRPr kumimoji="1" lang="en-US" altLang="ja-JP" sz="900" b="1" dirty="0"/>
          </a:p>
          <a:p>
            <a:r>
              <a:rPr kumimoji="1" lang="ja-JP" altLang="en-US" sz="900" b="1" dirty="0"/>
              <a:t>　乾燥機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FFD74D3A-FE18-8020-8503-E7A6B83C7730}"/>
              </a:ext>
            </a:extLst>
          </p:cNvPr>
          <p:cNvSpPr txBox="1"/>
          <p:nvPr/>
        </p:nvSpPr>
        <p:spPr>
          <a:xfrm>
            <a:off x="2679449" y="2649660"/>
            <a:ext cx="70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洗面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9588EF4-DA99-F42A-4B5B-A1370D79097C}"/>
              </a:ext>
            </a:extLst>
          </p:cNvPr>
          <p:cNvSpPr txBox="1"/>
          <p:nvPr/>
        </p:nvSpPr>
        <p:spPr>
          <a:xfrm>
            <a:off x="2572592" y="3641430"/>
            <a:ext cx="70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キッチン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891A017E-F60A-0D83-4EA3-F9E77FA89606}"/>
              </a:ext>
            </a:extLst>
          </p:cNvPr>
          <p:cNvSpPr txBox="1"/>
          <p:nvPr/>
        </p:nvSpPr>
        <p:spPr>
          <a:xfrm>
            <a:off x="3517716" y="2629886"/>
            <a:ext cx="70145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b="1" dirty="0"/>
              <a:t>浴槽</a:t>
            </a: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834E3AA-9838-D0E4-2DFF-D5F0FDDFAC11}"/>
              </a:ext>
            </a:extLst>
          </p:cNvPr>
          <p:cNvSpPr/>
          <p:nvPr/>
        </p:nvSpPr>
        <p:spPr>
          <a:xfrm>
            <a:off x="1387249" y="1689631"/>
            <a:ext cx="1051274" cy="5298630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5D4816FD-3C67-4B79-FB18-4C4F96B214AD}"/>
              </a:ext>
            </a:extLst>
          </p:cNvPr>
          <p:cNvSpPr/>
          <p:nvPr/>
        </p:nvSpPr>
        <p:spPr>
          <a:xfrm>
            <a:off x="1369856" y="2338764"/>
            <a:ext cx="1077010" cy="361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駐車場１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9BE66B55-3825-6AAA-414E-EB95F7D94B9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136507" y="3154197"/>
            <a:ext cx="1551839" cy="854512"/>
          </a:xfrm>
          <a:prstGeom prst="rect">
            <a:avLst/>
          </a:prstGeom>
        </p:spPr>
      </p:pic>
      <p:sp>
        <p:nvSpPr>
          <p:cNvPr id="55" name="正方形/長方形 54">
            <a:extLst>
              <a:ext uri="{FF2B5EF4-FFF2-40B4-BE49-F238E27FC236}">
                <a16:creationId xmlns:a16="http://schemas.microsoft.com/office/drawing/2014/main" id="{F6E976BF-D725-575D-FBA9-ECDE78847F7B}"/>
              </a:ext>
            </a:extLst>
          </p:cNvPr>
          <p:cNvSpPr/>
          <p:nvPr/>
        </p:nvSpPr>
        <p:spPr>
          <a:xfrm>
            <a:off x="1367519" y="4632894"/>
            <a:ext cx="1077010" cy="361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駐車場２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</p:txBody>
      </p:sp>
      <p:pic>
        <p:nvPicPr>
          <p:cNvPr id="56" name="図 55">
            <a:extLst>
              <a:ext uri="{FF2B5EF4-FFF2-40B4-BE49-F238E27FC236}">
                <a16:creationId xmlns:a16="http://schemas.microsoft.com/office/drawing/2014/main" id="{D94BAD99-CCF4-96D2-78FE-2871D31C19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1131206" y="5456523"/>
            <a:ext cx="1551839" cy="854512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C51913E7-563A-6B7E-5F1A-110C1B39964D}"/>
              </a:ext>
            </a:extLst>
          </p:cNvPr>
          <p:cNvSpPr/>
          <p:nvPr/>
        </p:nvSpPr>
        <p:spPr>
          <a:xfrm>
            <a:off x="2763262" y="5404314"/>
            <a:ext cx="1077010" cy="361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en-US" altLang="ja-JP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LDK14</a:t>
            </a: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畳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04444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図 13" descr="アイコン&#10;&#10;自動的に生成された説明">
            <a:extLst>
              <a:ext uri="{FF2B5EF4-FFF2-40B4-BE49-F238E27FC236}">
                <a16:creationId xmlns:a16="http://schemas.microsoft.com/office/drawing/2014/main" id="{E5A672E3-CD59-41CD-836F-C426414DF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652" y="2675467"/>
            <a:ext cx="337051" cy="362435"/>
          </a:xfrm>
          <a:prstGeom prst="rect">
            <a:avLst/>
          </a:prstGeom>
        </p:spPr>
      </p:pic>
      <p:pic>
        <p:nvPicPr>
          <p:cNvPr id="15" name="図 14" descr="アイコン&#10;&#10;自動的に生成された説明">
            <a:extLst>
              <a:ext uri="{FF2B5EF4-FFF2-40B4-BE49-F238E27FC236}">
                <a16:creationId xmlns:a16="http://schemas.microsoft.com/office/drawing/2014/main" id="{CA369219-DC8B-4376-8640-C1ABC6F02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0526" y="5784478"/>
            <a:ext cx="261408" cy="261408"/>
          </a:xfrm>
          <a:prstGeom prst="rect">
            <a:avLst/>
          </a:prstGeom>
        </p:spPr>
      </p:pic>
      <p:sp>
        <p:nvSpPr>
          <p:cNvPr id="16" name="右矢印 15">
            <a:extLst>
              <a:ext uri="{FF2B5EF4-FFF2-40B4-BE49-F238E27FC236}">
                <a16:creationId xmlns:a16="http://schemas.microsoft.com/office/drawing/2014/main" id="{DF9CE599-22AE-4A15-87EF-059C275DBA76}"/>
              </a:ext>
            </a:extLst>
          </p:cNvPr>
          <p:cNvSpPr/>
          <p:nvPr/>
        </p:nvSpPr>
        <p:spPr>
          <a:xfrm flipH="1">
            <a:off x="3603260" y="5827242"/>
            <a:ext cx="348521" cy="1019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848A516D-7108-43F7-AA82-B575AF20593E}"/>
              </a:ext>
            </a:extLst>
          </p:cNvPr>
          <p:cNvSpPr/>
          <p:nvPr/>
        </p:nvSpPr>
        <p:spPr>
          <a:xfrm>
            <a:off x="3802809" y="241231"/>
            <a:ext cx="25106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accent2">
                    <a:lumMod val="50000"/>
                  </a:schemeClr>
                </a:solidFill>
                <a:latin typeface="Corbel" panose="020B0503020204020204" pitchFamily="34" charset="0"/>
                <a:ea typeface="ＭＳ 明朝" panose="02020609040205080304" pitchFamily="49" charset="-128"/>
                <a:cs typeface="Angsana New" panose="02020603050405020304" pitchFamily="18" charset="-34"/>
              </a:rPr>
              <a:t>間取図２</a:t>
            </a:r>
            <a:r>
              <a:rPr lang="en-US" altLang="ja-JP" sz="4000" b="1" dirty="0">
                <a:solidFill>
                  <a:schemeClr val="accent2">
                    <a:lumMod val="50000"/>
                  </a:schemeClr>
                </a:solidFill>
                <a:latin typeface="Corbel" panose="020B0503020204020204" pitchFamily="34" charset="0"/>
                <a:ea typeface="ＭＳ 明朝" panose="02020609040205080304" pitchFamily="49" charset="-128"/>
                <a:cs typeface="Angsana New" panose="02020603050405020304" pitchFamily="18" charset="-34"/>
              </a:rPr>
              <a:t>F</a:t>
            </a:r>
            <a:endParaRPr lang="ja-JP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CB71993-3016-AD8F-8D2F-24C6F156AA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86" y="275082"/>
            <a:ext cx="6616827" cy="9355836"/>
          </a:xfrm>
          <a:prstGeom prst="rect">
            <a:avLst/>
          </a:prstGeom>
        </p:spPr>
      </p:pic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6678524-4A09-371A-7A9F-49CC383141CF}"/>
              </a:ext>
            </a:extLst>
          </p:cNvPr>
          <p:cNvSpPr/>
          <p:nvPr/>
        </p:nvSpPr>
        <p:spPr>
          <a:xfrm>
            <a:off x="3955209" y="393631"/>
            <a:ext cx="25106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accent2">
                    <a:lumMod val="50000"/>
                  </a:schemeClr>
                </a:solidFill>
                <a:latin typeface="Corbel" panose="020B0503020204020204" pitchFamily="34" charset="0"/>
                <a:ea typeface="ＭＳ 明朝" panose="02020609040205080304" pitchFamily="49" charset="-128"/>
                <a:cs typeface="Angsana New" panose="02020603050405020304" pitchFamily="18" charset="-34"/>
              </a:rPr>
              <a:t>間取図２</a:t>
            </a:r>
            <a:r>
              <a:rPr lang="en-US" altLang="ja-JP" sz="4000" b="1" dirty="0">
                <a:solidFill>
                  <a:schemeClr val="accent2">
                    <a:lumMod val="50000"/>
                  </a:schemeClr>
                </a:solidFill>
                <a:latin typeface="Corbel" panose="020B0503020204020204" pitchFamily="34" charset="0"/>
                <a:ea typeface="ＭＳ 明朝" panose="02020609040205080304" pitchFamily="49" charset="-128"/>
                <a:cs typeface="Angsana New" panose="02020603050405020304" pitchFamily="18" charset="-34"/>
              </a:rPr>
              <a:t>F</a:t>
            </a:r>
            <a:endParaRPr lang="ja-JP" altLang="en-US" sz="4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72C1DC9-55E5-3A50-915A-CF5150061ED5}"/>
              </a:ext>
            </a:extLst>
          </p:cNvPr>
          <p:cNvSpPr/>
          <p:nvPr/>
        </p:nvSpPr>
        <p:spPr>
          <a:xfrm>
            <a:off x="453813" y="1673096"/>
            <a:ext cx="2065867" cy="952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寝室Ａ（和室）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布団２組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7FF23801-F11F-2A8B-1241-2ABEBD5CD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512952" y="1948932"/>
            <a:ext cx="950252" cy="42154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78AAC47E-31CF-8478-F6E8-056938586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3010788" y="1952320"/>
            <a:ext cx="950252" cy="42154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6EA2F8E-5DE4-32F7-71FA-113A2853FC6E}"/>
              </a:ext>
            </a:extLst>
          </p:cNvPr>
          <p:cNvSpPr/>
          <p:nvPr/>
        </p:nvSpPr>
        <p:spPr>
          <a:xfrm>
            <a:off x="453813" y="4487603"/>
            <a:ext cx="2065867" cy="952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寝室Ｂ（洋室）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シングルベッド</a:t>
            </a:r>
            <a:r>
              <a:rPr lang="en-US" altLang="ja-JP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3</a:t>
            </a: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台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F768A107-1C56-7916-9CF7-816F24F87344}"/>
              </a:ext>
            </a:extLst>
          </p:cNvPr>
          <p:cNvSpPr/>
          <p:nvPr/>
        </p:nvSpPr>
        <p:spPr>
          <a:xfrm>
            <a:off x="453813" y="6224965"/>
            <a:ext cx="2065867" cy="952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寝室Ｃ（洋室）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  <a:p>
            <a:pPr algn="ctr">
              <a:lnSpc>
                <a:spcPct val="115000"/>
              </a:lnSpc>
              <a:spcBef>
                <a:spcPts val="2400"/>
              </a:spcBef>
            </a:pPr>
            <a:r>
              <a:rPr lang="ja-JP" altLang="en-US" sz="1600" b="1" kern="0" dirty="0">
                <a:solidFill>
                  <a:srgbClr val="5D110C"/>
                </a:solidFill>
                <a:latin typeface="+mn-ea"/>
                <a:cs typeface="Angsana New" panose="02020603050405020304" pitchFamily="18" charset="-34"/>
              </a:rPr>
              <a:t>シングルベッド３台</a:t>
            </a:r>
            <a:endParaRPr lang="en-US" altLang="ja-JP" sz="1600" b="1" kern="0" dirty="0">
              <a:solidFill>
                <a:srgbClr val="5D110C"/>
              </a:solidFill>
              <a:latin typeface="+mn-ea"/>
              <a:cs typeface="Angsana New" panose="02020603050405020304" pitchFamily="18" charset="-34"/>
            </a:endParaRPr>
          </a:p>
        </p:txBody>
      </p:sp>
      <p:pic>
        <p:nvPicPr>
          <p:cNvPr id="12" name="図 11" descr="アイコン&#10;&#10;自動的に生成された説明">
            <a:extLst>
              <a:ext uri="{FF2B5EF4-FFF2-40B4-BE49-F238E27FC236}">
                <a16:creationId xmlns:a16="http://schemas.microsoft.com/office/drawing/2014/main" id="{8AC49833-1AFC-8D33-91BF-424A08937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484" y="3159580"/>
            <a:ext cx="406400" cy="304800"/>
          </a:xfrm>
          <a:prstGeom prst="rect">
            <a:avLst/>
          </a:prstGeom>
        </p:spPr>
      </p:pic>
      <p:sp>
        <p:nvSpPr>
          <p:cNvPr id="2" name="右矢印 15">
            <a:extLst>
              <a:ext uri="{FF2B5EF4-FFF2-40B4-BE49-F238E27FC236}">
                <a16:creationId xmlns:a16="http://schemas.microsoft.com/office/drawing/2014/main" id="{55048AD1-FF90-74E4-5CB9-482D59BF16DA}"/>
              </a:ext>
            </a:extLst>
          </p:cNvPr>
          <p:cNvSpPr/>
          <p:nvPr/>
        </p:nvSpPr>
        <p:spPr>
          <a:xfrm rot="10800000" flipH="1">
            <a:off x="2902499" y="3942420"/>
            <a:ext cx="348521" cy="101901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211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4938</TotalTime>
  <Words>67</Words>
  <Application>Microsoft Office PowerPoint</Application>
  <PresentationFormat>A4 210 x 297 mm</PresentationFormat>
  <Paragraphs>32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Arial</vt:lpstr>
      <vt:lpstr>Calibri</vt:lpstr>
      <vt:lpstr>Calibri Light</vt:lpstr>
      <vt:lpstr>Corbel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恵美子 三浦</dc:creator>
  <cp:lastModifiedBy>秀人 神野</cp:lastModifiedBy>
  <cp:revision>17</cp:revision>
  <cp:lastPrinted>2024-08-03T00:11:03Z</cp:lastPrinted>
  <dcterms:created xsi:type="dcterms:W3CDTF">2021-10-05T05:36:55Z</dcterms:created>
  <dcterms:modified xsi:type="dcterms:W3CDTF">2026-07-28T22:34:48Z</dcterms:modified>
</cp:coreProperties>
</file>