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5B357-26C6-4FF7-A8FF-644CDD8ABF9A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B05B2-8311-4CA6-8B6A-BBF90C6C96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336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5B357-26C6-4FF7-A8FF-644CDD8ABF9A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B05B2-8311-4CA6-8B6A-BBF90C6C96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2261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5B357-26C6-4FF7-A8FF-644CDD8ABF9A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B05B2-8311-4CA6-8B6A-BBF90C6C96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1720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5B357-26C6-4FF7-A8FF-644CDD8ABF9A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B05B2-8311-4CA6-8B6A-BBF90C6C96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9294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5B357-26C6-4FF7-A8FF-644CDD8ABF9A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B05B2-8311-4CA6-8B6A-BBF90C6C96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95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5B357-26C6-4FF7-A8FF-644CDD8ABF9A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B05B2-8311-4CA6-8B6A-BBF90C6C96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8584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5B357-26C6-4FF7-A8FF-644CDD8ABF9A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B05B2-8311-4CA6-8B6A-BBF90C6C96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42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5B357-26C6-4FF7-A8FF-644CDD8ABF9A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B05B2-8311-4CA6-8B6A-BBF90C6C96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119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5B357-26C6-4FF7-A8FF-644CDD8ABF9A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B05B2-8311-4CA6-8B6A-BBF90C6C96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3256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5B357-26C6-4FF7-A8FF-644CDD8ABF9A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B05B2-8311-4CA6-8B6A-BBF90C6C96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3243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5B357-26C6-4FF7-A8FF-644CDD8ABF9A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B05B2-8311-4CA6-8B6A-BBF90C6C96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25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5B357-26C6-4FF7-A8FF-644CDD8ABF9A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B05B2-8311-4CA6-8B6A-BBF90C6C965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9228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3881"/>
            <a:ext cx="7488832" cy="4699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2720300" y="5211359"/>
            <a:ext cx="60522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(</a:t>
            </a:r>
            <a:r>
              <a:rPr kumimoji="1" lang="ja-JP" altLang="en-US" sz="2800" b="1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仮称</a:t>
            </a:r>
            <a:r>
              <a:rPr kumimoji="1" lang="en-US" altLang="ja-JP" sz="2800" b="1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)</a:t>
            </a:r>
            <a:r>
              <a:rPr kumimoji="1" lang="ja-JP" altLang="en-US" sz="2800" b="1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株式会社ゼフュロス</a:t>
            </a:r>
            <a:endParaRPr kumimoji="1" lang="en-US" altLang="ja-JP" sz="2800" b="1" dirty="0" smtClean="0">
              <a:latin typeface="AR P丸ゴシック体M" panose="020B0600010101010101" pitchFamily="50" charset="-128"/>
              <a:ea typeface="AR P丸ゴシック体M" panose="020B0600010101010101" pitchFamily="50" charset="-128"/>
            </a:endParaRPr>
          </a:p>
          <a:p>
            <a:r>
              <a:rPr kumimoji="1" lang="en-US" altLang="ja-JP" sz="2800" b="1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(</a:t>
            </a:r>
            <a:r>
              <a:rPr kumimoji="1" lang="ja-JP" altLang="en-US" sz="2800" b="1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仮称</a:t>
            </a:r>
            <a:r>
              <a:rPr kumimoji="1" lang="en-US" altLang="ja-JP" sz="2800" b="1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)</a:t>
            </a:r>
            <a:r>
              <a:rPr kumimoji="1" lang="ja-JP" altLang="en-US" sz="2800" b="1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さいたま産後</a:t>
            </a:r>
            <a:r>
              <a:rPr kumimoji="1" lang="ja-JP" altLang="en-US" sz="2800" b="1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ケアディスパッチ</a:t>
            </a:r>
            <a:endParaRPr kumimoji="1" lang="ja-JP" altLang="en-US" sz="2800" b="1" dirty="0">
              <a:latin typeface="AR P丸ゴシック体M" panose="020B0600010101010101" pitchFamily="50" charset="-128"/>
              <a:ea typeface="AR P丸ゴシック体M" panose="020B0600010101010101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1633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32656"/>
            <a:ext cx="2376264" cy="1865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2843808" y="404664"/>
            <a:ext cx="591059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風は、聖書では精霊、神の息吹という意味を持ちます。</a:t>
            </a:r>
            <a:endParaRPr kumimoji="1" lang="en-US" altLang="ja-JP" dirty="0" smtClean="0">
              <a:latin typeface="AR P丸ゴシック体M" panose="020B0600010101010101" pitchFamily="50" charset="-128"/>
              <a:ea typeface="AR P丸ゴシック体M" panose="020B0600010101010101" pitchFamily="50" charset="-128"/>
            </a:endParaRPr>
          </a:p>
          <a:p>
            <a:r>
              <a:rPr lang="ja-JP" altLang="en-US" dirty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風</a:t>
            </a:r>
            <a:r>
              <a:rPr lang="ja-JP" altLang="en-US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は雲を呼び、雨を降らし、作物を実のらせ、船を走らせる</a:t>
            </a:r>
            <a:endParaRPr lang="en-US" altLang="ja-JP" dirty="0" smtClean="0">
              <a:latin typeface="AR P丸ゴシック体M" panose="020B0600010101010101" pitchFamily="50" charset="-128"/>
              <a:ea typeface="AR P丸ゴシック体M" panose="020B0600010101010101" pitchFamily="50" charset="-128"/>
            </a:endParaRPr>
          </a:p>
          <a:p>
            <a:r>
              <a:rPr lang="ja-JP" altLang="en-US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など、私たちに恵みをもたらします。</a:t>
            </a:r>
            <a:endParaRPr lang="en-US" altLang="ja-JP" dirty="0" smtClean="0">
              <a:latin typeface="AR P丸ゴシック体M" panose="020B0600010101010101" pitchFamily="50" charset="-128"/>
              <a:ea typeface="AR P丸ゴシック体M" panose="020B0600010101010101" pitchFamily="50" charset="-128"/>
            </a:endParaRPr>
          </a:p>
          <a:p>
            <a:r>
              <a:rPr kumimoji="1" lang="ja-JP" altLang="en-US" dirty="0" smtClean="0"/>
              <a:t>それとともに、強すぎる風は被害をもたらすこともあります。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昔から人々は風に対する関心は深く、信仰の対象となって</a:t>
            </a:r>
            <a:endParaRPr kumimoji="1" lang="en-US" altLang="ja-JP" dirty="0" smtClean="0"/>
          </a:p>
          <a:p>
            <a:r>
              <a:rPr kumimoji="1" lang="ja-JP" altLang="en-US" dirty="0" smtClean="0"/>
              <a:t>きました。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ja-JP" altLang="en-US" dirty="0">
              <a:latin typeface="AR丸ゴシック体M" panose="020B0609010101010101" pitchFamily="49" charset="-128"/>
              <a:ea typeface="AR丸ゴシック体M" panose="020B0609010101010101" pitchFamily="49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95536" y="2492896"/>
            <a:ext cx="7992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ギリシャ神話</a:t>
            </a:r>
            <a:r>
              <a:rPr lang="ja-JP" altLang="en-US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の中で、西風の神であるゼフュロスは、春の訪れを告げる豊穣の神。</a:t>
            </a:r>
            <a:endParaRPr lang="en-US" altLang="ja-JP" dirty="0" smtClean="0">
              <a:latin typeface="AR P丸ゴシック体M" panose="020B0600010101010101" pitchFamily="50" charset="-128"/>
              <a:ea typeface="AR P丸ゴシック体M" panose="020B0600010101010101" pitchFamily="50" charset="-128"/>
            </a:endParaRPr>
          </a:p>
          <a:p>
            <a:r>
              <a:rPr kumimoji="1" lang="ja-JP" altLang="en-US" dirty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雪</a:t>
            </a:r>
            <a:r>
              <a:rPr kumimoji="1" lang="ja-JP" altLang="en-US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を溶かし、草木を芽吹かせ、春とともに命をもたらします</a:t>
            </a:r>
            <a:r>
              <a:rPr kumimoji="1" lang="ja-JP" altLang="en-US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。</a:t>
            </a:r>
            <a:endParaRPr kumimoji="1" lang="en-US" altLang="ja-JP" dirty="0" smtClean="0">
              <a:latin typeface="AR P丸ゴシック体M" panose="020B0600010101010101" pitchFamily="50" charset="-128"/>
              <a:ea typeface="AR P丸ゴシック体M" panose="020B0600010101010101" pitchFamily="50" charset="-128"/>
            </a:endParaRPr>
          </a:p>
          <a:p>
            <a:r>
              <a:rPr lang="ja-JP" altLang="en-US" dirty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そんな穏やかな春風に包まれたような</a:t>
            </a:r>
            <a:r>
              <a:rPr lang="ja-JP" altLang="en-US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やさしさ、心地よさを届けたい。</a:t>
            </a:r>
            <a:endParaRPr lang="en-US" altLang="ja-JP" dirty="0" smtClean="0">
              <a:latin typeface="AR P丸ゴシック体M" panose="020B0600010101010101" pitchFamily="50" charset="-128"/>
              <a:ea typeface="AR P丸ゴシック体M" panose="020B0600010101010101" pitchFamily="50" charset="-128"/>
            </a:endParaRPr>
          </a:p>
          <a:p>
            <a:r>
              <a:rPr kumimoji="1" lang="ja-JP" altLang="en-US" dirty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子供たち</a:t>
            </a:r>
            <a:r>
              <a:rPr kumimoji="1" lang="ja-JP" altLang="en-US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と家族の笑顔のために、優しく暖かな風のように寄り添って行きたいと</a:t>
            </a:r>
            <a:endParaRPr kumimoji="1" lang="en-US" altLang="ja-JP" dirty="0" smtClean="0">
              <a:latin typeface="AR P丸ゴシック体M" panose="020B0600010101010101" pitchFamily="50" charset="-128"/>
              <a:ea typeface="AR P丸ゴシック体M" panose="020B0600010101010101" pitchFamily="50" charset="-128"/>
            </a:endParaRPr>
          </a:p>
          <a:p>
            <a:r>
              <a:rPr lang="ja-JP" altLang="en-US" dirty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願って</a:t>
            </a:r>
            <a:r>
              <a:rPr lang="ja-JP" altLang="en-US" dirty="0" smtClean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おります</a:t>
            </a:r>
            <a:r>
              <a:rPr lang="ja-JP" altLang="en-US" dirty="0">
                <a:latin typeface="AR P丸ゴシック体M" panose="020B0600010101010101" pitchFamily="50" charset="-128"/>
                <a:ea typeface="AR P丸ゴシック体M" panose="020B0600010101010101" pitchFamily="50" charset="-128"/>
              </a:rPr>
              <a:t>。</a:t>
            </a:r>
            <a:endParaRPr kumimoji="1" lang="en-US" altLang="ja-JP" dirty="0" smtClean="0">
              <a:latin typeface="AR P丸ゴシック体M" panose="020B0600010101010101" pitchFamily="50" charset="-128"/>
              <a:ea typeface="AR P丸ゴシック体M" panose="020B0600010101010101" pitchFamily="50" charset="-128"/>
            </a:endParaRPr>
          </a:p>
          <a:p>
            <a:endParaRPr lang="en-US" altLang="ja-JP" dirty="0" smtClean="0">
              <a:latin typeface="AR P丸ゴシック体M" panose="020B0600010101010101" pitchFamily="50" charset="-128"/>
              <a:ea typeface="AR P丸ゴシック体M" panose="020B0600010101010101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28830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163</Words>
  <Application>Microsoft Office PowerPoint</Application>
  <PresentationFormat>画面に合わせる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3" baseType="lpstr">
      <vt:lpstr>Office ​​テーマ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kenji kido</dc:creator>
  <cp:lastModifiedBy>kenji kido</cp:lastModifiedBy>
  <cp:revision>9</cp:revision>
  <dcterms:created xsi:type="dcterms:W3CDTF">2021-03-12T15:38:34Z</dcterms:created>
  <dcterms:modified xsi:type="dcterms:W3CDTF">2021-05-28T01:15:21Z</dcterms:modified>
</cp:coreProperties>
</file>