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5" r:id="rId4"/>
  </p:sldMasterIdLst>
  <p:notesMasterIdLst>
    <p:notesMasterId r:id="rId15"/>
  </p:notesMasterIdLst>
  <p:handoutMasterIdLst>
    <p:handoutMasterId r:id="rId16"/>
  </p:handoutMasterIdLst>
  <p:sldIdLst>
    <p:sldId id="1721" r:id="rId5"/>
    <p:sldId id="1720" r:id="rId6"/>
    <p:sldId id="1724" r:id="rId7"/>
    <p:sldId id="1723" r:id="rId8"/>
    <p:sldId id="1725" r:id="rId9"/>
    <p:sldId id="1726" r:id="rId10"/>
    <p:sldId id="1727" r:id="rId11"/>
    <p:sldId id="1728" r:id="rId12"/>
    <p:sldId id="1729" r:id="rId13"/>
    <p:sldId id="1730" r:id="rId14"/>
  </p:sldIdLst>
  <p:sldSz cx="12192000" cy="6858000"/>
  <p:notesSz cx="6858000" cy="9144000"/>
  <p:defaultTextStyle>
    <a:defPPr rtl="0">
      <a:defRPr lang="ja-jp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タイトルなしのセクション" id="{AF226D1F-1AB6-439A-8793-585279531A65}">
          <p14:sldIdLst>
            <p14:sldId id="1721"/>
            <p14:sldId id="1720"/>
            <p14:sldId id="1724"/>
            <p14:sldId id="1723"/>
            <p14:sldId id="1725"/>
            <p14:sldId id="1726"/>
            <p14:sldId id="1727"/>
            <p14:sldId id="1728"/>
            <p14:sldId id="1729"/>
            <p14:sldId id="1730"/>
          </p14:sldIdLst>
        </p14:section>
      </p14:sectionLst>
    </p:ex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上間　クリスティアン" initials="上間　クリスティアン" lastIdx="1" clrIdx="0">
    <p:extLst>
      <p:ext uri="{19B8F6BF-5375-455C-9EA6-DF929625EA0E}">
        <p15:presenceInfo xmlns:p15="http://schemas.microsoft.com/office/powerpoint/2012/main" userId="S::c_uema@twave.co.jp::94c13fb0-db3f-4b26-a58f-2ec6b10e03cd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95959"/>
    <a:srgbClr val="7F7F7F"/>
    <a:srgbClr val="A6A6A6"/>
    <a:srgbClr val="BFBFBF"/>
    <a:srgbClr val="465359"/>
    <a:srgbClr val="757575"/>
    <a:srgbClr val="8B8B8B"/>
    <a:srgbClr val="B0B0B0"/>
    <a:srgbClr val="D3D3D3"/>
    <a:srgbClr val="EBEBE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918" autoAdjust="0"/>
    <p:restoredTop sz="96203" autoAdjust="0"/>
  </p:normalViewPr>
  <p:slideViewPr>
    <p:cSldViewPr snapToGrid="0">
      <p:cViewPr varScale="1">
        <p:scale>
          <a:sx n="110" d="100"/>
          <a:sy n="110" d="100"/>
        </p:scale>
        <p:origin x="126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7" d="100"/>
          <a:sy n="87" d="100"/>
        </p:scale>
        <p:origin x="3840" y="1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commentAuthors" Target="commentAuthors.xml"/><Relationship Id="rId2" Type="http://schemas.openxmlformats.org/officeDocument/2006/relationships/customXml" Target="../customXml/item2.xml"/><Relationship Id="rId16" Type="http://schemas.openxmlformats.org/officeDocument/2006/relationships/handoutMaster" Target="handoutMasters/handoutMaster1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>
            <a:extLst>
              <a:ext uri="{FF2B5EF4-FFF2-40B4-BE49-F238E27FC236}">
                <a16:creationId xmlns:a16="http://schemas.microsoft.com/office/drawing/2014/main" id="{F4366289-7251-4248-8185-9FEDE67FEBD0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ja-JP" altLang="en-US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FA911AAB-DA95-4CED-94BD-874BA4394EDD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064A90C4-9892-4A11-80CD-A479386B1B48}" type="datetime1">
              <a:rPr lang="ja-JP" altLang="en-US" smtClean="0">
                <a:latin typeface="Meiryo UI" panose="020B0604030504040204" pitchFamily="50" charset="-128"/>
                <a:ea typeface="Meiryo UI" panose="020B0604030504040204" pitchFamily="50" charset="-128"/>
              </a:rPr>
              <a:t>2021/12/7</a:t>
            </a:fld>
            <a:endParaRPr lang="ja-JP" altLang="en-US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796222C7-E745-4972-ADB2-26864641F2B0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ja-JP" altLang="en-US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8F0AA558-CC6A-4543-8082-2ECED10B3D0C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E6FEEF11-4551-44CC-8138-2C9C44119EA2}" type="slidenum">
              <a:rPr lang="en-US" altLang="ja-JP" smtClean="0">
                <a:latin typeface="Meiryo UI" panose="020B0604030504040204" pitchFamily="50" charset="-128"/>
                <a:ea typeface="Meiryo UI" panose="020B0604030504040204" pitchFamily="50" charset="-128"/>
              </a:rPr>
              <a:t>‹#›</a:t>
            </a:fld>
            <a:endParaRPr lang="ja-JP" altLang="en-US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58476473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endParaRPr lang="ja-JP" altLang="en-US" noProof="0" dirty="0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fld id="{04972CAC-579E-4128-B702-E937FD68E6CE}" type="datetime1">
              <a:rPr lang="ja-JP" altLang="en-US" smtClean="0"/>
              <a:pPr/>
              <a:t>2021/12/7</a:t>
            </a:fld>
            <a:endParaRPr lang="ja-JP" altLang="en-US" dirty="0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ja-JP" altLang="en-US" noProof="0" dirty="0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ja-JP" altLang="en-US" noProof="0" dirty="0"/>
              <a:t>マスター テキストの書式設定</a:t>
            </a:r>
          </a:p>
          <a:p>
            <a:pPr lvl="1" rtl="0"/>
            <a:r>
              <a:rPr lang="ja-JP" altLang="en-US" noProof="0" dirty="0"/>
              <a:t>第 </a:t>
            </a:r>
            <a:r>
              <a:rPr lang="en-US" altLang="ja-JP" noProof="0" dirty="0"/>
              <a:t>2 </a:t>
            </a:r>
            <a:r>
              <a:rPr lang="ja-JP" altLang="en-US" noProof="0" dirty="0"/>
              <a:t>レベル</a:t>
            </a:r>
          </a:p>
          <a:p>
            <a:pPr lvl="2" rtl="0"/>
            <a:r>
              <a:rPr lang="ja-JP" altLang="en-US" noProof="0" dirty="0"/>
              <a:t>第 </a:t>
            </a:r>
            <a:r>
              <a:rPr lang="en-US" altLang="ja-JP" noProof="0" dirty="0"/>
              <a:t>3 </a:t>
            </a:r>
            <a:r>
              <a:rPr lang="ja-JP" altLang="en-US" noProof="0" dirty="0"/>
              <a:t>レベル</a:t>
            </a:r>
          </a:p>
          <a:p>
            <a:pPr lvl="3" rtl="0"/>
            <a:r>
              <a:rPr lang="ja-JP" altLang="en-US" noProof="0" dirty="0"/>
              <a:t>第 </a:t>
            </a:r>
            <a:r>
              <a:rPr lang="en-US" altLang="ja-JP" noProof="0" dirty="0"/>
              <a:t>4 </a:t>
            </a:r>
            <a:r>
              <a:rPr lang="ja-JP" altLang="en-US" noProof="0" dirty="0"/>
              <a:t>レベル</a:t>
            </a:r>
          </a:p>
          <a:p>
            <a:pPr lvl="4" rtl="0"/>
            <a:r>
              <a:rPr lang="ja-JP" altLang="en-US" noProof="0" dirty="0"/>
              <a:t>第 </a:t>
            </a:r>
            <a:r>
              <a:rPr lang="en-US" altLang="ja-JP" noProof="0" dirty="0"/>
              <a:t>5 </a:t>
            </a:r>
            <a:r>
              <a:rPr lang="ja-JP" altLang="en-US" noProof="0" dirty="0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endParaRPr lang="ja-JP" altLang="en-US" noProof="0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fld id="{A4C8E5D6-E240-4AB4-B03F-F45C58F87E64}" type="slidenum">
              <a:rPr lang="en-US" altLang="ja-JP" noProof="0" smtClean="0"/>
              <a:pPr/>
              <a:t>‹#›</a:t>
            </a:fld>
            <a:endParaRPr lang="ja-JP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41203065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Meiryo UI" panose="020B0604030504040204" pitchFamily="50" charset="-128"/>
        <a:ea typeface="Meiryo UI" panose="020B0604030504040204" pitchFamily="50" charset="-128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Meiryo UI" panose="020B0604030504040204" pitchFamily="50" charset="-128"/>
        <a:ea typeface="Meiryo UI" panose="020B0604030504040204" pitchFamily="50" charset="-128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Meiryo UI" panose="020B0604030504040204" pitchFamily="50" charset="-128"/>
        <a:ea typeface="Meiryo UI" panose="020B0604030504040204" pitchFamily="50" charset="-128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Meiryo UI" panose="020B0604030504040204" pitchFamily="50" charset="-128"/>
        <a:ea typeface="Meiryo UI" panose="020B0604030504040204" pitchFamily="50" charset="-128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Meiryo UI" panose="020B0604030504040204" pitchFamily="50" charset="-128"/>
        <a:ea typeface="Meiryo UI" panose="020B0604030504040204" pitchFamily="50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4C8E5D6-E240-4AB4-B03F-F45C58F87E64}" type="slidenum">
              <a:rPr lang="en-US" altLang="ja-JP" noProof="0" smtClean="0"/>
              <a:pPr/>
              <a:t>8</a:t>
            </a:fld>
            <a:endParaRPr lang="ja-JP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10058374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長方形 6"/>
          <p:cNvSpPr/>
          <p:nvPr/>
        </p:nvSpPr>
        <p:spPr>
          <a:xfrm>
            <a:off x="446534" y="3085764"/>
            <a:ext cx="11298932" cy="3338149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 rtlCol="0" anchor="b">
            <a:normAutofit/>
          </a:bodyPr>
          <a:lstStyle>
            <a:lvl1pPr>
              <a:defRPr sz="36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r>
              <a:rPr lang="ja-JP" altLang="en-US" noProof="0"/>
              <a:t>マスター タイトルの書式設定</a:t>
            </a:r>
            <a:endParaRPr lang="ja-JP" altLang="en-US" noProof="0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rtlCol="0" anchor="t">
            <a:normAutofit/>
          </a:bodyPr>
          <a:lstStyle>
            <a:lvl1pPr marL="0" indent="0" algn="l">
              <a:buNone/>
              <a:defRPr sz="1600" cap="all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rtl="0"/>
            <a:r>
              <a:rPr lang="ja-JP" altLang="en-US" noProof="0"/>
              <a:t>マスター サブタイトルの書式設定</a:t>
            </a:r>
            <a:endParaRPr lang="ja-JP" altLang="en-US" noProof="0" dirty="0"/>
          </a:p>
        </p:txBody>
      </p:sp>
      <p:sp>
        <p:nvSpPr>
          <p:cNvPr id="8" name="日付プレースホルダー 7">
            <a:extLst>
              <a:ext uri="{FF2B5EF4-FFF2-40B4-BE49-F238E27FC236}">
                <a16:creationId xmlns:a16="http://schemas.microsoft.com/office/drawing/2014/main" id="{7FA0ACE7-29A8-47D3-A7D9-257B711D80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970A97FD-9FF2-47DD-937E-F8579E932F49}" type="datetime1">
              <a:rPr lang="ja-JP" altLang="en-US" noProof="0" smtClean="0"/>
              <a:t>2021/12/7</a:t>
            </a:fld>
            <a:endParaRPr lang="ja-JP" altLang="en-US" noProof="0" dirty="0"/>
          </a:p>
        </p:txBody>
      </p:sp>
      <p:sp>
        <p:nvSpPr>
          <p:cNvPr id="9" name="フッター プレースホルダー 8">
            <a:extLst>
              <a:ext uri="{FF2B5EF4-FFF2-40B4-BE49-F238E27FC236}">
                <a16:creationId xmlns:a16="http://schemas.microsoft.com/office/drawing/2014/main" id="{DEC604B9-52E9-4810-8359-47206518D0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ja-JP" altLang="en-US" noProof="0" dirty="0"/>
          </a:p>
        </p:txBody>
      </p:sp>
      <p:sp>
        <p:nvSpPr>
          <p:cNvPr id="10" name="スライド番号プレースホルダー 9">
            <a:extLst>
              <a:ext uri="{FF2B5EF4-FFF2-40B4-BE49-F238E27FC236}">
                <a16:creationId xmlns:a16="http://schemas.microsoft.com/office/drawing/2014/main" id="{5898A89F-CA25-400F-B05A-AECBF2517E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A98EE3D-8CD1-4C3F-BD1C-C98C9596463C}" type="slidenum">
              <a:rPr lang="en-US" altLang="ja-JP" noProof="0" smtClean="0"/>
              <a:t>‹#›</a:t>
            </a:fld>
            <a:endParaRPr lang="ja-JP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42080410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長方形 5"/>
          <p:cNvSpPr>
            <a:spLocks noChangeAspect="1"/>
          </p:cNvSpPr>
          <p:nvPr userDrawn="1"/>
        </p:nvSpPr>
        <p:spPr>
          <a:xfrm>
            <a:off x="1" y="0"/>
            <a:ext cx="12192000" cy="6858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タイトル 1"/>
          <p:cNvSpPr>
            <a:spLocks noGrp="1"/>
          </p:cNvSpPr>
          <p:nvPr>
            <p:ph type="title"/>
          </p:nvPr>
        </p:nvSpPr>
        <p:spPr>
          <a:xfrm>
            <a:off x="575894" y="729658"/>
            <a:ext cx="11029616" cy="988332"/>
          </a:xfrm>
        </p:spPr>
        <p:txBody>
          <a:bodyPr rtlCol="0"/>
          <a:lstStyle>
            <a:lvl1pPr>
              <a:defRPr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rtl="0"/>
            <a:r>
              <a:rPr lang="ja-JP" altLang="en-US" noProof="0"/>
              <a:t>マスター タイトルの書式設定</a:t>
            </a:r>
            <a:endParaRPr lang="ja-JP" altLang="en-US" noProof="0" dirty="0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solidFill>
                  <a:schemeClr val="bg2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fld id="{73D3837C-71DF-482C-AC89-2E6DC738CA4B}" type="datetime1">
              <a:rPr lang="ja-JP" altLang="en-US" noProof="0" smtClean="0"/>
              <a:t>2021/12/7</a:t>
            </a:fld>
            <a:endParaRPr lang="ja-JP" altLang="en-US" noProof="0" dirty="0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solidFill>
                  <a:schemeClr val="bg2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endParaRPr lang="ja-JP" altLang="en-US" noProof="0" dirty="0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solidFill>
                  <a:schemeClr val="bg2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fld id="{3A98EE3D-8CD1-4C3F-BD1C-C98C9596463C}" type="slidenum">
              <a:rPr lang="en-US" altLang="ja-JP" noProof="0" smtClean="0"/>
              <a:pPr/>
              <a:t>‹#›</a:t>
            </a:fld>
            <a:endParaRPr lang="ja-JP" altLang="en-US" noProof="0" dirty="0"/>
          </a:p>
        </p:txBody>
      </p:sp>
      <p:sp>
        <p:nvSpPr>
          <p:cNvPr id="9" name="図プレースホルダー 5"/>
          <p:cNvSpPr>
            <a:spLocks noGrp="1"/>
          </p:cNvSpPr>
          <p:nvPr>
            <p:ph type="pic" sz="quarter" idx="13"/>
          </p:nvPr>
        </p:nvSpPr>
        <p:spPr>
          <a:xfrm>
            <a:off x="0" y="5245130"/>
            <a:ext cx="12192000" cy="1612870"/>
          </a:xfrm>
        </p:spPr>
        <p:txBody>
          <a:bodyPr rtlCol="0"/>
          <a:lstStyle>
            <a:lvl1pPr>
              <a:defRPr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rtl="0"/>
            <a:r>
              <a:rPr lang="ja-JP" altLang="en-US" noProof="0"/>
              <a:t>アイコンをクリックして図を追加</a:t>
            </a:r>
            <a:endParaRPr lang="ja-JP" altLang="en-US" noProof="0" dirty="0"/>
          </a:p>
        </p:txBody>
      </p:sp>
      <p:sp>
        <p:nvSpPr>
          <p:cNvPr id="2" name="長方形 1"/>
          <p:cNvSpPr/>
          <p:nvPr userDrawn="1"/>
        </p:nvSpPr>
        <p:spPr>
          <a:xfrm>
            <a:off x="575894" y="1972490"/>
            <a:ext cx="2467752" cy="327263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ja-JP" altLang="en-US" noProof="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0" name="長方形 9"/>
          <p:cNvSpPr/>
          <p:nvPr userDrawn="1"/>
        </p:nvSpPr>
        <p:spPr>
          <a:xfrm>
            <a:off x="3429849" y="1972490"/>
            <a:ext cx="2467752" cy="327263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ja-JP" altLang="en-US" noProof="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1" name="長方形 10"/>
          <p:cNvSpPr/>
          <p:nvPr userDrawn="1"/>
        </p:nvSpPr>
        <p:spPr>
          <a:xfrm>
            <a:off x="6283804" y="1972490"/>
            <a:ext cx="2467752" cy="327263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ja-JP" altLang="en-US" noProof="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2" name="長方形 11"/>
          <p:cNvSpPr/>
          <p:nvPr userDrawn="1"/>
        </p:nvSpPr>
        <p:spPr>
          <a:xfrm>
            <a:off x="9137758" y="1972490"/>
            <a:ext cx="2467752" cy="327263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ja-JP" altLang="en-US" noProof="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81192" y="2988377"/>
            <a:ext cx="2492830" cy="557784"/>
          </a:xfrm>
        </p:spPr>
        <p:txBody>
          <a:bodyPr rtlCol="0" anchor="ctr">
            <a:noAutofit/>
          </a:bodyPr>
          <a:lstStyle>
            <a:lvl1pPr marL="0" indent="0" algn="l" rtl="0">
              <a:buNone/>
              <a:defRPr sz="2000" b="1">
                <a:solidFill>
                  <a:schemeClr val="accent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ja-JP" altLang="en-US" noProof="0"/>
              <a:t>マスター テキストの書式設定</a:t>
            </a:r>
          </a:p>
        </p:txBody>
      </p:sp>
      <p:sp>
        <p:nvSpPr>
          <p:cNvPr id="1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581194" y="3584516"/>
            <a:ext cx="2492828" cy="1656203"/>
          </a:xfrm>
        </p:spPr>
        <p:txBody>
          <a:bodyPr rtlCol="0" anchor="t">
            <a:normAutofit/>
          </a:bodyPr>
          <a:lstStyle>
            <a:lvl1pPr marL="0" indent="0" algn="ctr">
              <a:buNone/>
              <a:defRPr sz="1200"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  <a:lvl2pPr marL="324000" indent="0" algn="ctr">
              <a:buNone/>
              <a:defRPr sz="1200">
                <a:latin typeface="Meiryo UI" panose="020B0604030504040204" pitchFamily="50" charset="-128"/>
                <a:ea typeface="Meiryo UI" panose="020B0604030504040204" pitchFamily="50" charset="-128"/>
              </a:defRPr>
            </a:lvl2pPr>
            <a:lvl3pPr marL="630000" indent="0" algn="ctr">
              <a:buNone/>
              <a:defRPr sz="1200">
                <a:latin typeface="Meiryo UI" panose="020B0604030504040204" pitchFamily="50" charset="-128"/>
                <a:ea typeface="Meiryo UI" panose="020B0604030504040204" pitchFamily="50" charset="-128"/>
              </a:defRPr>
            </a:lvl3pPr>
            <a:lvl4pPr marL="1008000" indent="0" algn="ctr">
              <a:buNone/>
              <a:defRPr sz="1200">
                <a:latin typeface="Meiryo UI" panose="020B0604030504040204" pitchFamily="50" charset="-128"/>
                <a:ea typeface="Meiryo UI" panose="020B0604030504040204" pitchFamily="50" charset="-128"/>
              </a:defRPr>
            </a:lvl4pPr>
            <a:lvl5pPr marL="1368000" indent="0" algn="ctr">
              <a:buNone/>
              <a:defRPr sz="1200">
                <a:latin typeface="Meiryo UI" panose="020B0604030504040204" pitchFamily="50" charset="-128"/>
                <a:ea typeface="Meiryo UI" panose="020B0604030504040204" pitchFamily="50" charset="-128"/>
              </a:defRPr>
            </a:lvl5pPr>
          </a:lstStyle>
          <a:p>
            <a:pPr lvl="0" rtl="0"/>
            <a:r>
              <a:rPr lang="ja-JP" altLang="en-US" noProof="0"/>
              <a:t>マスター テキストの書式設定</a:t>
            </a:r>
          </a:p>
          <a:p>
            <a:pPr lvl="1" rtl="0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 rtl="0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 rtl="0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 rtl="0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  <a:endParaRPr lang="ja-JP" altLang="en-US" noProof="0" dirty="0"/>
          </a:p>
        </p:txBody>
      </p:sp>
      <p:sp>
        <p:nvSpPr>
          <p:cNvPr id="1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298472" y="2988377"/>
            <a:ext cx="2492830" cy="553373"/>
          </a:xfrm>
        </p:spPr>
        <p:txBody>
          <a:bodyPr rtlCol="0" anchor="ctr">
            <a:no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tabLst/>
              <a:defRPr sz="2000" b="1">
                <a:solidFill>
                  <a:schemeClr val="accent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tabLst/>
              <a:defRPr/>
            </a:pPr>
            <a:r>
              <a:rPr lang="ja-JP" altLang="en-US" noProof="0"/>
              <a:t>マスター テキストの書式設定</a:t>
            </a:r>
          </a:p>
        </p:txBody>
      </p:sp>
      <p:sp>
        <p:nvSpPr>
          <p:cNvPr id="1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298471" y="3584516"/>
            <a:ext cx="2492830" cy="1656203"/>
          </a:xfrm>
        </p:spPr>
        <p:txBody>
          <a:bodyPr rtlCol="0" anchor="t">
            <a:normAutofit/>
          </a:bodyPr>
          <a:lstStyle>
            <a:lvl1pPr marL="0" indent="0" algn="ctr">
              <a:buNone/>
              <a:defRPr sz="1200"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  <a:lvl2pPr marL="324000" indent="0" algn="ctr">
              <a:buNone/>
              <a:defRPr sz="1200">
                <a:latin typeface="Meiryo UI" panose="020B0604030504040204" pitchFamily="50" charset="-128"/>
                <a:ea typeface="Meiryo UI" panose="020B0604030504040204" pitchFamily="50" charset="-128"/>
              </a:defRPr>
            </a:lvl2pPr>
            <a:lvl3pPr marL="630000" indent="0" algn="ctr">
              <a:buNone/>
              <a:defRPr sz="1200">
                <a:latin typeface="Meiryo UI" panose="020B0604030504040204" pitchFamily="50" charset="-128"/>
                <a:ea typeface="Meiryo UI" panose="020B0604030504040204" pitchFamily="50" charset="-128"/>
              </a:defRPr>
            </a:lvl3pPr>
            <a:lvl4pPr marL="1008000" indent="0" algn="ctr">
              <a:buNone/>
              <a:defRPr sz="1200">
                <a:latin typeface="Meiryo UI" panose="020B0604030504040204" pitchFamily="50" charset="-128"/>
                <a:ea typeface="Meiryo UI" panose="020B0604030504040204" pitchFamily="50" charset="-128"/>
              </a:defRPr>
            </a:lvl4pPr>
            <a:lvl5pPr marL="1368000" indent="0" algn="ctr">
              <a:buNone/>
              <a:defRPr sz="1200">
                <a:latin typeface="Meiryo UI" panose="020B0604030504040204" pitchFamily="50" charset="-128"/>
                <a:ea typeface="Meiryo UI" panose="020B0604030504040204" pitchFamily="50" charset="-128"/>
              </a:defRPr>
            </a:lvl5pPr>
          </a:lstStyle>
          <a:p>
            <a:pPr lvl="0" rtl="0"/>
            <a:r>
              <a:rPr lang="ja-JP" altLang="en-US" noProof="0"/>
              <a:t>マスター テキストの書式設定</a:t>
            </a:r>
          </a:p>
          <a:p>
            <a:pPr lvl="1" rtl="0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 rtl="0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 rtl="0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 rtl="0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  <a:endParaRPr lang="ja-JP" altLang="en-US" noProof="0" dirty="0"/>
          </a:p>
        </p:txBody>
      </p:sp>
      <p:sp>
        <p:nvSpPr>
          <p:cNvPr id="17" name="テキスト プレースホルダー 2"/>
          <p:cNvSpPr>
            <a:spLocks noGrp="1"/>
          </p:cNvSpPr>
          <p:nvPr>
            <p:ph type="body" idx="14"/>
          </p:nvPr>
        </p:nvSpPr>
        <p:spPr>
          <a:xfrm>
            <a:off x="3444517" y="2988377"/>
            <a:ext cx="2492830" cy="557784"/>
          </a:xfrm>
        </p:spPr>
        <p:txBody>
          <a:bodyPr rtlCol="0" anchor="ctr">
            <a:noAutofit/>
          </a:bodyPr>
          <a:lstStyle>
            <a:lvl1pPr marL="0" indent="0" algn="l">
              <a:buNone/>
              <a:defRPr sz="2000" b="1">
                <a:solidFill>
                  <a:schemeClr val="accent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ja-JP" altLang="en-US" noProof="0"/>
              <a:t>マスター テキストの書式設定</a:t>
            </a:r>
          </a:p>
        </p:txBody>
      </p:sp>
      <p:sp>
        <p:nvSpPr>
          <p:cNvPr id="18" name="コンテンツ プレースホルダー 3"/>
          <p:cNvSpPr>
            <a:spLocks noGrp="1"/>
          </p:cNvSpPr>
          <p:nvPr>
            <p:ph sz="half" idx="15"/>
          </p:nvPr>
        </p:nvSpPr>
        <p:spPr>
          <a:xfrm>
            <a:off x="3444519" y="3584516"/>
            <a:ext cx="2492828" cy="1656203"/>
          </a:xfrm>
        </p:spPr>
        <p:txBody>
          <a:bodyPr rtlCol="0" anchor="t">
            <a:normAutofit/>
          </a:bodyPr>
          <a:lstStyle>
            <a:lvl1pPr marL="0" indent="0" algn="ctr">
              <a:buNone/>
              <a:defRPr sz="1200"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  <a:lvl2pPr marL="324000" indent="0" algn="ctr">
              <a:buNone/>
              <a:defRPr sz="1200">
                <a:latin typeface="Meiryo UI" panose="020B0604030504040204" pitchFamily="50" charset="-128"/>
                <a:ea typeface="Meiryo UI" panose="020B0604030504040204" pitchFamily="50" charset="-128"/>
              </a:defRPr>
            </a:lvl2pPr>
            <a:lvl3pPr marL="630000" indent="0" algn="ctr">
              <a:buNone/>
              <a:defRPr sz="1200">
                <a:latin typeface="Meiryo UI" panose="020B0604030504040204" pitchFamily="50" charset="-128"/>
                <a:ea typeface="Meiryo UI" panose="020B0604030504040204" pitchFamily="50" charset="-128"/>
              </a:defRPr>
            </a:lvl3pPr>
            <a:lvl4pPr marL="1008000" indent="0" algn="ctr">
              <a:buNone/>
              <a:defRPr sz="1200">
                <a:latin typeface="Meiryo UI" panose="020B0604030504040204" pitchFamily="50" charset="-128"/>
                <a:ea typeface="Meiryo UI" panose="020B0604030504040204" pitchFamily="50" charset="-128"/>
              </a:defRPr>
            </a:lvl4pPr>
            <a:lvl5pPr marL="1368000" indent="0" algn="ctr">
              <a:buNone/>
              <a:defRPr sz="1200">
                <a:latin typeface="Meiryo UI" panose="020B0604030504040204" pitchFamily="50" charset="-128"/>
                <a:ea typeface="Meiryo UI" panose="020B0604030504040204" pitchFamily="50" charset="-128"/>
              </a:defRPr>
            </a:lvl5pPr>
          </a:lstStyle>
          <a:p>
            <a:pPr lvl="0" rtl="0"/>
            <a:r>
              <a:rPr lang="ja-JP" altLang="en-US" noProof="0"/>
              <a:t>マスター テキストの書式設定</a:t>
            </a:r>
          </a:p>
          <a:p>
            <a:pPr lvl="1" rtl="0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 rtl="0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 rtl="0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 rtl="0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  <a:endParaRPr lang="ja-JP" altLang="en-US" noProof="0" dirty="0"/>
          </a:p>
        </p:txBody>
      </p:sp>
      <p:sp>
        <p:nvSpPr>
          <p:cNvPr id="19" name="テキスト プレースホルダー 4"/>
          <p:cNvSpPr>
            <a:spLocks noGrp="1"/>
          </p:cNvSpPr>
          <p:nvPr>
            <p:ph type="body" sz="quarter" idx="16"/>
          </p:nvPr>
        </p:nvSpPr>
        <p:spPr>
          <a:xfrm>
            <a:off x="9138807" y="2988377"/>
            <a:ext cx="2492830" cy="553373"/>
          </a:xfrm>
        </p:spPr>
        <p:txBody>
          <a:bodyPr rtlCol="0" anchor="ctr">
            <a:no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tabLst/>
              <a:defRPr sz="2000" b="1">
                <a:solidFill>
                  <a:schemeClr val="accent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tabLst/>
              <a:defRPr/>
            </a:pPr>
            <a:r>
              <a:rPr lang="ja-JP" altLang="en-US" noProof="0"/>
              <a:t>マスター テキストの書式設定</a:t>
            </a:r>
          </a:p>
        </p:txBody>
      </p:sp>
      <p:sp>
        <p:nvSpPr>
          <p:cNvPr id="20" name="コンテンツ プレースホルダー 5"/>
          <p:cNvSpPr>
            <a:spLocks noGrp="1"/>
          </p:cNvSpPr>
          <p:nvPr>
            <p:ph sz="quarter" idx="17"/>
          </p:nvPr>
        </p:nvSpPr>
        <p:spPr>
          <a:xfrm>
            <a:off x="9138806" y="3584516"/>
            <a:ext cx="2492830" cy="1656203"/>
          </a:xfrm>
        </p:spPr>
        <p:txBody>
          <a:bodyPr rtlCol="0" anchor="t">
            <a:normAutofit/>
          </a:bodyPr>
          <a:lstStyle>
            <a:lvl1pPr marL="0" indent="0" algn="ctr">
              <a:buNone/>
              <a:defRPr sz="1200"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  <a:lvl2pPr marL="324000" indent="0" algn="ctr">
              <a:buNone/>
              <a:defRPr sz="1200">
                <a:latin typeface="Meiryo UI" panose="020B0604030504040204" pitchFamily="50" charset="-128"/>
                <a:ea typeface="Meiryo UI" panose="020B0604030504040204" pitchFamily="50" charset="-128"/>
              </a:defRPr>
            </a:lvl2pPr>
            <a:lvl3pPr marL="630000" indent="0" algn="ctr">
              <a:buNone/>
              <a:defRPr sz="1200">
                <a:latin typeface="Meiryo UI" panose="020B0604030504040204" pitchFamily="50" charset="-128"/>
                <a:ea typeface="Meiryo UI" panose="020B0604030504040204" pitchFamily="50" charset="-128"/>
              </a:defRPr>
            </a:lvl3pPr>
            <a:lvl4pPr marL="1008000" indent="0" algn="ctr">
              <a:buNone/>
              <a:defRPr sz="1200">
                <a:latin typeface="Meiryo UI" panose="020B0604030504040204" pitchFamily="50" charset="-128"/>
                <a:ea typeface="Meiryo UI" panose="020B0604030504040204" pitchFamily="50" charset="-128"/>
              </a:defRPr>
            </a:lvl4pPr>
            <a:lvl5pPr marL="1368000" indent="0" algn="ctr">
              <a:buNone/>
              <a:defRPr sz="1200">
                <a:latin typeface="Meiryo UI" panose="020B0604030504040204" pitchFamily="50" charset="-128"/>
                <a:ea typeface="Meiryo UI" panose="020B0604030504040204" pitchFamily="50" charset="-128"/>
              </a:defRPr>
            </a:lvl5pPr>
          </a:lstStyle>
          <a:p>
            <a:pPr lvl="0" rtl="0"/>
            <a:r>
              <a:rPr lang="ja-JP" altLang="en-US" noProof="0"/>
              <a:t>マスター テキストの書式設定</a:t>
            </a:r>
          </a:p>
          <a:p>
            <a:pPr lvl="1" rtl="0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 rtl="0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 rtl="0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 rtl="0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  <a:endParaRPr lang="ja-JP" altLang="en-US" noProof="0" dirty="0"/>
          </a:p>
        </p:txBody>
      </p:sp>
      <p:sp>
        <p:nvSpPr>
          <p:cNvPr id="21" name="長方形 20"/>
          <p:cNvSpPr/>
          <p:nvPr userDrawn="1"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2" name="長方形 21"/>
          <p:cNvSpPr/>
          <p:nvPr userDrawn="1"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3" name="四角形 22"/>
          <p:cNvSpPr/>
          <p:nvPr userDrawn="1"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41258135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FE7B71B7-3782-4316-8679-C97DCF8D3FF9}" type="datetime1">
              <a:rPr lang="ja-JP" altLang="en-US" noProof="0" smtClean="0"/>
              <a:t>2021/12/7</a:t>
            </a:fld>
            <a:endParaRPr lang="ja-JP" altLang="en-US" noProof="0" dirty="0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ja-JP" altLang="en-US" noProof="0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A98EE3D-8CD1-4C3F-BD1C-C98C9596463C}" type="slidenum">
              <a:rPr lang="en-US" altLang="ja-JP" noProof="0" smtClean="0"/>
              <a:t>‹#›</a:t>
            </a:fld>
            <a:endParaRPr lang="ja-JP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230145084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キャプション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長方形 8"/>
          <p:cNvSpPr>
            <a:spLocks noChangeAspect="1"/>
          </p:cNvSpPr>
          <p:nvPr/>
        </p:nvSpPr>
        <p:spPr>
          <a:xfrm>
            <a:off x="447817" y="601200"/>
            <a:ext cx="3682723" cy="5815475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67857" y="933450"/>
            <a:ext cx="3031852" cy="1722419"/>
          </a:xfrm>
        </p:spPr>
        <p:txBody>
          <a:bodyPr rtlCol="0" anchor="b">
            <a:normAutofit/>
          </a:bodyPr>
          <a:lstStyle>
            <a:lvl1pPr algn="l">
              <a:defRPr sz="2400" b="0">
                <a:solidFill>
                  <a:srgbClr val="FFFFFF"/>
                </a:solidFill>
              </a:defRPr>
            </a:lvl1pPr>
          </a:lstStyle>
          <a:p>
            <a:pPr rtl="0"/>
            <a:r>
              <a:rPr lang="ja-JP" altLang="en-US" noProof="0"/>
              <a:t>マスター タイトルの書式設定</a:t>
            </a:r>
            <a:endParaRPr lang="ja-JP" altLang="en-US" noProof="0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900928" y="1179829"/>
            <a:ext cx="6650991" cy="4658216"/>
          </a:xfrm>
        </p:spPr>
        <p:txBody>
          <a:bodyPr rtlCol="0"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 rtl="0"/>
            <a:r>
              <a:rPr lang="ja-JP" altLang="en-US" noProof="0"/>
              <a:t>マスター テキストの書式設定</a:t>
            </a:r>
          </a:p>
          <a:p>
            <a:pPr lvl="1" rtl="0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 rtl="0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 rtl="0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 rtl="0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  <a:endParaRPr lang="ja-JP" altLang="en-US" noProof="0" dirty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767857" y="2836654"/>
            <a:ext cx="3031852" cy="3001392"/>
          </a:xfrm>
        </p:spPr>
        <p:txBody>
          <a:bodyPr rtlCol="0" anchor="t">
            <a:normAutofit/>
          </a:bodyPr>
          <a:lstStyle>
            <a:lvl1pPr marL="0" indent="0" algn="l" rtl="0">
              <a:buNone/>
              <a:defRPr sz="1600">
                <a:solidFill>
                  <a:srgbClr val="FFFFFF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ja-JP" altLang="en-US" noProof="0"/>
              <a:t>マスター テキストの書式設定</a:t>
            </a:r>
          </a:p>
        </p:txBody>
      </p:sp>
      <p:sp>
        <p:nvSpPr>
          <p:cNvPr id="8" name="日付プレースホルダー 7">
            <a:extLst>
              <a:ext uri="{FF2B5EF4-FFF2-40B4-BE49-F238E27FC236}">
                <a16:creationId xmlns:a16="http://schemas.microsoft.com/office/drawing/2014/main" id="{0B919CC2-2A65-446F-B538-9E624903544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605951" y="6456916"/>
            <a:ext cx="2844799" cy="365125"/>
          </a:xfrm>
        </p:spPr>
        <p:txBody>
          <a:bodyPr rtlCol="0"/>
          <a:lstStyle/>
          <a:p>
            <a:pPr rtl="0"/>
            <a:fld id="{718CF636-A633-4109-8B66-754DA552EEE8}" type="datetime1">
              <a:rPr lang="ja-JP" altLang="en-US" noProof="0" smtClean="0"/>
              <a:t>2021/12/7</a:t>
            </a:fld>
            <a:endParaRPr lang="ja-JP" altLang="en-US" noProof="0" dirty="0"/>
          </a:p>
        </p:txBody>
      </p:sp>
      <p:sp>
        <p:nvSpPr>
          <p:cNvPr id="10" name="フッター プレースホルダー 9">
            <a:extLst>
              <a:ext uri="{FF2B5EF4-FFF2-40B4-BE49-F238E27FC236}">
                <a16:creationId xmlns:a16="http://schemas.microsoft.com/office/drawing/2014/main" id="{B72412AE-119E-4982-8B24-63365EFCA7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81192" y="6452590"/>
            <a:ext cx="6917210" cy="365125"/>
          </a:xfrm>
        </p:spPr>
        <p:txBody>
          <a:bodyPr rtlCol="0"/>
          <a:lstStyle/>
          <a:p>
            <a:pPr rtl="0"/>
            <a:endParaRPr lang="ja-JP" altLang="en-US" noProof="0" dirty="0"/>
          </a:p>
        </p:txBody>
      </p:sp>
      <p:sp>
        <p:nvSpPr>
          <p:cNvPr id="11" name="スライド番号プレースホルダー 10">
            <a:extLst>
              <a:ext uri="{FF2B5EF4-FFF2-40B4-BE49-F238E27FC236}">
                <a16:creationId xmlns:a16="http://schemas.microsoft.com/office/drawing/2014/main" id="{7FC4BB19-6AD1-45CF-9F99-00B109890F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58300" y="6456916"/>
            <a:ext cx="1052510" cy="365125"/>
          </a:xfrm>
        </p:spPr>
        <p:txBody>
          <a:bodyPr rtlCol="0"/>
          <a:lstStyle/>
          <a:p>
            <a:pPr rtl="0"/>
            <a:fld id="{3A98EE3D-8CD1-4C3F-BD1C-C98C9596463C}" type="slidenum">
              <a:rPr lang="en-US" altLang="ja-JP" noProof="0" smtClean="0"/>
              <a:pPr/>
              <a:t>‹#›</a:t>
            </a:fld>
            <a:endParaRPr lang="ja-JP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278919551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キャプション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図プレースホルダー 5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4232275" cy="6858000"/>
          </a:xfrm>
        </p:spPr>
        <p:txBody>
          <a:bodyPr rtlCol="0"/>
          <a:lstStyle/>
          <a:p>
            <a:pPr rtl="0"/>
            <a:r>
              <a:rPr lang="ja-JP" altLang="en-US" noProof="0"/>
              <a:t>アイコンをクリックして図を追加</a:t>
            </a:r>
            <a:endParaRPr lang="ja-JP" altLang="en-US" noProof="0" dirty="0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00927" y="709565"/>
            <a:ext cx="6650991" cy="699407"/>
          </a:xfrm>
        </p:spPr>
        <p:txBody>
          <a:bodyPr rtlCol="0" anchor="b">
            <a:normAutofit/>
          </a:bodyPr>
          <a:lstStyle>
            <a:lvl1pPr algn="l">
              <a:defRPr sz="2400" b="0">
                <a:solidFill>
                  <a:schemeClr val="accent1"/>
                </a:solidFill>
              </a:defRPr>
            </a:lvl1pPr>
          </a:lstStyle>
          <a:p>
            <a:pPr rtl="0"/>
            <a:r>
              <a:rPr lang="ja-JP" altLang="en-US" noProof="0"/>
              <a:t>マスター タイトルの書式設定</a:t>
            </a:r>
            <a:endParaRPr lang="ja-JP" altLang="en-US" noProof="0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900928" y="1632857"/>
            <a:ext cx="6650991" cy="4205188"/>
          </a:xfrm>
        </p:spPr>
        <p:txBody>
          <a:bodyPr rtlCol="0" anchor="t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 rtl="0"/>
            <a:r>
              <a:rPr lang="ja-JP" altLang="en-US" noProof="0"/>
              <a:t>マスター テキストの書式設定</a:t>
            </a:r>
          </a:p>
          <a:p>
            <a:pPr lvl="1" rtl="0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 rtl="0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 rtl="0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 rtl="0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  <a:endParaRPr lang="ja-JP" altLang="en-US" noProof="0" dirty="0"/>
          </a:p>
        </p:txBody>
      </p:sp>
      <p:sp>
        <p:nvSpPr>
          <p:cNvPr id="8" name="日付プレースホルダー 7">
            <a:extLst>
              <a:ext uri="{FF2B5EF4-FFF2-40B4-BE49-F238E27FC236}">
                <a16:creationId xmlns:a16="http://schemas.microsoft.com/office/drawing/2014/main" id="{0B919CC2-2A65-446F-B538-9E624903544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605951" y="6456916"/>
            <a:ext cx="2844799" cy="365125"/>
          </a:xfrm>
        </p:spPr>
        <p:txBody>
          <a:bodyPr rtlCol="0"/>
          <a:lstStyle/>
          <a:p>
            <a:pPr rtl="0"/>
            <a:fld id="{52D9454F-E1FB-4896-925C-245E687103B1}" type="datetime1">
              <a:rPr lang="ja-JP" altLang="en-US" noProof="0" smtClean="0"/>
              <a:t>2021/12/7</a:t>
            </a:fld>
            <a:endParaRPr lang="ja-JP" altLang="en-US" noProof="0" dirty="0"/>
          </a:p>
        </p:txBody>
      </p:sp>
      <p:sp>
        <p:nvSpPr>
          <p:cNvPr id="10" name="フッター プレースホルダー 9">
            <a:extLst>
              <a:ext uri="{FF2B5EF4-FFF2-40B4-BE49-F238E27FC236}">
                <a16:creationId xmlns:a16="http://schemas.microsoft.com/office/drawing/2014/main" id="{B72412AE-119E-4982-8B24-63365EFCA7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81192" y="6452590"/>
            <a:ext cx="6917210" cy="365125"/>
          </a:xfrm>
        </p:spPr>
        <p:txBody>
          <a:bodyPr rtlCol="0"/>
          <a:lstStyle/>
          <a:p>
            <a:pPr rtl="0"/>
            <a:endParaRPr lang="ja-JP" altLang="en-US" noProof="0" dirty="0"/>
          </a:p>
        </p:txBody>
      </p:sp>
      <p:sp>
        <p:nvSpPr>
          <p:cNvPr id="11" name="スライド番号プレースホルダー 10">
            <a:extLst>
              <a:ext uri="{FF2B5EF4-FFF2-40B4-BE49-F238E27FC236}">
                <a16:creationId xmlns:a16="http://schemas.microsoft.com/office/drawing/2014/main" id="{7FC4BB19-6AD1-45CF-9F99-00B109890F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58300" y="6456916"/>
            <a:ext cx="1052510" cy="365125"/>
          </a:xfrm>
        </p:spPr>
        <p:txBody>
          <a:bodyPr rtlCol="0"/>
          <a:lstStyle/>
          <a:p>
            <a:pPr rtl="0"/>
            <a:fld id="{3A98EE3D-8CD1-4C3F-BD1C-C98C9596463C}" type="slidenum">
              <a:rPr lang="en-US" altLang="ja-JP" noProof="0" smtClean="0"/>
              <a:pPr/>
              <a:t>‹#›</a:t>
            </a:fld>
            <a:endParaRPr lang="ja-JP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336570152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キャプション付きのコンテンツ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図プレースホルダー 4"/>
          <p:cNvSpPr>
            <a:spLocks noGrp="1"/>
          </p:cNvSpPr>
          <p:nvPr>
            <p:ph type="pic" sz="quarter" idx="14" hasCustomPrompt="1"/>
          </p:nvPr>
        </p:nvSpPr>
        <p:spPr>
          <a:xfrm>
            <a:off x="8622917" y="3322281"/>
            <a:ext cx="3367862" cy="3367862"/>
          </a:xfrm>
        </p:spPr>
        <p:txBody>
          <a:bodyPr rtlCol="0"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</a:lstStyle>
          <a:p>
            <a:pPr rtl="0"/>
            <a:r>
              <a:rPr lang="ja-JP" altLang="en-US" noProof="0" dirty="0"/>
              <a:t>アイコン透かし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900928" y="1179829"/>
            <a:ext cx="6650991" cy="4658216"/>
          </a:xfrm>
        </p:spPr>
        <p:txBody>
          <a:bodyPr rtlCol="0"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 rtl="0"/>
            <a:r>
              <a:rPr lang="ja-JP" altLang="en-US" noProof="0"/>
              <a:t>マスター テキストの書式設定</a:t>
            </a:r>
          </a:p>
          <a:p>
            <a:pPr lvl="1" rtl="0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 rtl="0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 rtl="0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 rtl="0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  <a:endParaRPr lang="ja-JP" altLang="en-US" noProof="0" dirty="0"/>
          </a:p>
        </p:txBody>
      </p:sp>
      <p:sp>
        <p:nvSpPr>
          <p:cNvPr id="9" name="長方形 8"/>
          <p:cNvSpPr>
            <a:spLocks noChangeAspect="1"/>
          </p:cNvSpPr>
          <p:nvPr/>
        </p:nvSpPr>
        <p:spPr>
          <a:xfrm>
            <a:off x="447817" y="601200"/>
            <a:ext cx="3682723" cy="5815475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5" name="図プレースホルダー 4"/>
          <p:cNvSpPr>
            <a:spLocks noGrp="1"/>
          </p:cNvSpPr>
          <p:nvPr>
            <p:ph type="pic" sz="quarter" idx="13" hasCustomPrompt="1"/>
          </p:nvPr>
        </p:nvSpPr>
        <p:spPr>
          <a:xfrm>
            <a:off x="768350" y="2312987"/>
            <a:ext cx="731520" cy="731520"/>
          </a:xfrm>
        </p:spPr>
        <p:txBody>
          <a:bodyPr rtlCol="0"/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ja-JP" altLang="en-US" noProof="0" dirty="0"/>
              <a:t>アイコン</a:t>
            </a:r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67857" y="2647728"/>
            <a:ext cx="3031852" cy="1722419"/>
          </a:xfrm>
        </p:spPr>
        <p:txBody>
          <a:bodyPr rtlCol="0" anchor="ctr">
            <a:normAutofit/>
          </a:bodyPr>
          <a:lstStyle>
            <a:lvl1pPr algn="l">
              <a:defRPr sz="2400" b="0">
                <a:solidFill>
                  <a:srgbClr val="FFFFFF"/>
                </a:solidFill>
              </a:defRPr>
            </a:lvl1pPr>
          </a:lstStyle>
          <a:p>
            <a:pPr rtl="0"/>
            <a:r>
              <a:rPr lang="ja-JP" altLang="en-US" noProof="0"/>
              <a:t>マスター タイトルの書式設定</a:t>
            </a:r>
            <a:endParaRPr lang="ja-JP" altLang="en-US" noProof="0" dirty="0"/>
          </a:p>
        </p:txBody>
      </p:sp>
      <p:sp>
        <p:nvSpPr>
          <p:cNvPr id="8" name="日付プレースホルダー 7">
            <a:extLst>
              <a:ext uri="{FF2B5EF4-FFF2-40B4-BE49-F238E27FC236}">
                <a16:creationId xmlns:a16="http://schemas.microsoft.com/office/drawing/2014/main" id="{0B919CC2-2A65-446F-B538-9E624903544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605951" y="6456916"/>
            <a:ext cx="2844799" cy="365125"/>
          </a:xfrm>
        </p:spPr>
        <p:txBody>
          <a:bodyPr rtlCol="0"/>
          <a:lstStyle/>
          <a:p>
            <a:pPr rtl="0"/>
            <a:fld id="{C0AD55E8-58D0-439D-82B8-A59CCB7A4DE5}" type="datetime1">
              <a:rPr lang="ja-JP" altLang="en-US" noProof="0" smtClean="0"/>
              <a:t>2021/12/7</a:t>
            </a:fld>
            <a:endParaRPr lang="ja-JP" altLang="en-US" noProof="0" dirty="0"/>
          </a:p>
        </p:txBody>
      </p:sp>
      <p:sp>
        <p:nvSpPr>
          <p:cNvPr id="10" name="フッター プレースホルダー 9">
            <a:extLst>
              <a:ext uri="{FF2B5EF4-FFF2-40B4-BE49-F238E27FC236}">
                <a16:creationId xmlns:a16="http://schemas.microsoft.com/office/drawing/2014/main" id="{B72412AE-119E-4982-8B24-63365EFCA7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81192" y="6452590"/>
            <a:ext cx="6917210" cy="365125"/>
          </a:xfrm>
        </p:spPr>
        <p:txBody>
          <a:bodyPr rtlCol="0"/>
          <a:lstStyle/>
          <a:p>
            <a:pPr rtl="0"/>
            <a:endParaRPr lang="ja-JP" altLang="en-US" noProof="0" dirty="0"/>
          </a:p>
        </p:txBody>
      </p:sp>
      <p:sp>
        <p:nvSpPr>
          <p:cNvPr id="11" name="スライド番号プレースホルダー 10">
            <a:extLst>
              <a:ext uri="{FF2B5EF4-FFF2-40B4-BE49-F238E27FC236}">
                <a16:creationId xmlns:a16="http://schemas.microsoft.com/office/drawing/2014/main" id="{7FC4BB19-6AD1-45CF-9F99-00B109890F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58300" y="6456916"/>
            <a:ext cx="1052510" cy="365125"/>
          </a:xfrm>
        </p:spPr>
        <p:txBody>
          <a:bodyPr rtlCol="0"/>
          <a:lstStyle/>
          <a:p>
            <a:pPr rtl="0"/>
            <a:fld id="{3A98EE3D-8CD1-4C3F-BD1C-C98C9596463C}" type="slidenum">
              <a:rPr lang="en-US" altLang="ja-JP" noProof="0" smtClean="0"/>
              <a:pPr/>
              <a:t>‹#›</a:t>
            </a:fld>
            <a:endParaRPr lang="ja-JP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412417911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キャプション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長方形 8"/>
          <p:cNvSpPr>
            <a:spLocks noChangeAspect="1"/>
          </p:cNvSpPr>
          <p:nvPr/>
        </p:nvSpPr>
        <p:spPr>
          <a:xfrm>
            <a:off x="1" y="0"/>
            <a:ext cx="12192000" cy="6858000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67857" y="2647728"/>
            <a:ext cx="3031852" cy="1722419"/>
          </a:xfrm>
        </p:spPr>
        <p:txBody>
          <a:bodyPr rtlCol="0" anchor="ctr">
            <a:normAutofit/>
          </a:bodyPr>
          <a:lstStyle>
            <a:lvl1pPr algn="l">
              <a:defRPr sz="2400" b="0">
                <a:solidFill>
                  <a:srgbClr val="FFFFFF"/>
                </a:solidFill>
              </a:defRPr>
            </a:lvl1pPr>
          </a:lstStyle>
          <a:p>
            <a:pPr rtl="0"/>
            <a:r>
              <a:rPr lang="ja-JP" altLang="en-US" noProof="0"/>
              <a:t>マスター タイトルの書式設定</a:t>
            </a:r>
            <a:endParaRPr lang="ja-JP" altLang="en-US" noProof="0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900928" y="1179829"/>
            <a:ext cx="6650991" cy="4658216"/>
          </a:xfrm>
        </p:spPr>
        <p:txBody>
          <a:bodyPr rtlCol="0" anchor="ctr">
            <a:normAutofit/>
          </a:bodyPr>
          <a:lstStyle>
            <a:lvl1pPr>
              <a:defRPr sz="2000">
                <a:solidFill>
                  <a:schemeClr val="bg1"/>
                </a:solidFill>
              </a:defRPr>
            </a:lvl1pPr>
            <a:lvl2pPr>
              <a:defRPr sz="1800">
                <a:solidFill>
                  <a:schemeClr val="bg1"/>
                </a:solidFill>
              </a:defRPr>
            </a:lvl2pPr>
            <a:lvl3pPr>
              <a:defRPr sz="1600">
                <a:solidFill>
                  <a:schemeClr val="bg1"/>
                </a:solidFill>
              </a:defRPr>
            </a:lvl3pPr>
            <a:lvl4pPr>
              <a:defRPr sz="1400">
                <a:solidFill>
                  <a:schemeClr val="bg1"/>
                </a:solidFill>
              </a:defRPr>
            </a:lvl4pPr>
            <a:lvl5pPr>
              <a:defRPr sz="1400">
                <a:solidFill>
                  <a:schemeClr val="bg1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 rtl="0"/>
            <a:r>
              <a:rPr lang="ja-JP" altLang="en-US" noProof="0"/>
              <a:t>マスター テキストの書式設定</a:t>
            </a:r>
          </a:p>
          <a:p>
            <a:pPr lvl="1" rtl="0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 rtl="0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 rtl="0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 rtl="0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  <a:endParaRPr lang="ja-JP" altLang="en-US" noProof="0" dirty="0"/>
          </a:p>
        </p:txBody>
      </p:sp>
      <p:sp>
        <p:nvSpPr>
          <p:cNvPr id="8" name="日付プレースホルダー 7">
            <a:extLst>
              <a:ext uri="{FF2B5EF4-FFF2-40B4-BE49-F238E27FC236}">
                <a16:creationId xmlns:a16="http://schemas.microsoft.com/office/drawing/2014/main" id="{0B919CC2-2A65-446F-B538-9E624903544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605951" y="6456916"/>
            <a:ext cx="2844799" cy="365125"/>
          </a:xfrm>
        </p:spPr>
        <p:txBody>
          <a:bodyPr rtlCol="0"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 rtl="0"/>
            <a:fld id="{5EEF99C1-D0EF-463A-864E-6033DBD2C636}" type="datetime1">
              <a:rPr lang="ja-JP" altLang="en-US" noProof="0" smtClean="0"/>
              <a:t>2021/12/7</a:t>
            </a:fld>
            <a:endParaRPr lang="ja-JP" altLang="en-US" noProof="0" dirty="0"/>
          </a:p>
        </p:txBody>
      </p:sp>
      <p:sp>
        <p:nvSpPr>
          <p:cNvPr id="10" name="フッター プレースホルダー 9">
            <a:extLst>
              <a:ext uri="{FF2B5EF4-FFF2-40B4-BE49-F238E27FC236}">
                <a16:creationId xmlns:a16="http://schemas.microsoft.com/office/drawing/2014/main" id="{B72412AE-119E-4982-8B24-63365EFCA7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81192" y="6452590"/>
            <a:ext cx="6917210" cy="365125"/>
          </a:xfrm>
        </p:spPr>
        <p:txBody>
          <a:bodyPr rtlCol="0"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 rtl="0"/>
            <a:endParaRPr lang="ja-JP" altLang="en-US" noProof="0" dirty="0"/>
          </a:p>
        </p:txBody>
      </p:sp>
      <p:sp>
        <p:nvSpPr>
          <p:cNvPr id="11" name="スライド番号プレースホルダー 10">
            <a:extLst>
              <a:ext uri="{FF2B5EF4-FFF2-40B4-BE49-F238E27FC236}">
                <a16:creationId xmlns:a16="http://schemas.microsoft.com/office/drawing/2014/main" id="{7FC4BB19-6AD1-45CF-9F99-00B109890F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58300" y="6456916"/>
            <a:ext cx="1052510" cy="365125"/>
          </a:xfrm>
        </p:spPr>
        <p:txBody>
          <a:bodyPr rtlCol="0"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 rtl="0"/>
            <a:fld id="{3A98EE3D-8CD1-4C3F-BD1C-C98C9596463C}" type="slidenum">
              <a:rPr lang="en-US" altLang="ja-JP" noProof="0" smtClean="0"/>
              <a:pPr/>
              <a:t>‹#›</a:t>
            </a:fld>
            <a:endParaRPr lang="ja-JP" altLang="en-US" noProof="0" dirty="0"/>
          </a:p>
        </p:txBody>
      </p:sp>
      <p:sp>
        <p:nvSpPr>
          <p:cNvPr id="12" name="長方形 11"/>
          <p:cNvSpPr/>
          <p:nvPr userDrawn="1"/>
        </p:nvSpPr>
        <p:spPr>
          <a:xfrm rot="5400000">
            <a:off x="1415595" y="3435840"/>
            <a:ext cx="5760720" cy="9144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04595546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キャプション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81193" y="4693389"/>
            <a:ext cx="11029616" cy="566738"/>
          </a:xfrm>
        </p:spPr>
        <p:txBody>
          <a:bodyPr rtlCol="0" anchor="b">
            <a:normAutofit/>
          </a:bodyPr>
          <a:lstStyle>
            <a:lvl1pPr algn="l">
              <a:defRPr sz="2400" b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r>
              <a:rPr lang="ja-JP" altLang="en-US" noProof="0"/>
              <a:t>マスター タイトルの書式設定</a:t>
            </a:r>
            <a:endParaRPr lang="ja-JP" altLang="en-US" noProof="0" dirty="0"/>
          </a:p>
        </p:txBody>
      </p:sp>
      <p:sp>
        <p:nvSpPr>
          <p:cNvPr id="3" name="図プレースホルダー 2"/>
          <p:cNvSpPr>
            <a:spLocks noGrp="1" noChangeAspect="1"/>
          </p:cNvSpPr>
          <p:nvPr>
            <p:ph type="pic" idx="1"/>
          </p:nvPr>
        </p:nvSpPr>
        <p:spPr>
          <a:xfrm>
            <a:off x="447817" y="641350"/>
            <a:ext cx="11290859" cy="3651249"/>
          </a:xfrm>
        </p:spPr>
        <p:txBody>
          <a:bodyPr rtlCol="0"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rtl="0"/>
            <a:r>
              <a:rPr lang="ja-JP" altLang="en-US" noProof="0"/>
              <a:t>アイコンをクリックして図を追加</a:t>
            </a:r>
            <a:endParaRPr lang="ja-JP" altLang="en-US" noProof="0" dirty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581192" y="5260127"/>
            <a:ext cx="11029617" cy="998148"/>
          </a:xfrm>
        </p:spPr>
        <p:txBody>
          <a:bodyPr rtlCol="0"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ja-JP" altLang="en-US" noProof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5E46EDC0-4B93-4AC8-A1A0-9E8459D7E39B}" type="datetime1">
              <a:rPr lang="ja-JP" altLang="en-US" noProof="0" smtClean="0"/>
              <a:t>2021/12/7</a:t>
            </a:fld>
            <a:endParaRPr lang="ja-JP" altLang="en-US" noProof="0" dirty="0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algn="l" rtl="0"/>
            <a:endParaRPr lang="ja-JP" altLang="en-US" noProof="0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A98EE3D-8CD1-4C3F-BD1C-C98C9596463C}" type="slidenum">
              <a:rPr lang="en-US" altLang="ja-JP" noProof="0" smtClean="0"/>
              <a:t>‹#›</a:t>
            </a:fld>
            <a:endParaRPr lang="ja-JP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229634900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タイトル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 rtlCol="0"/>
          <a:lstStyle/>
          <a:p>
            <a:pPr rtl="0"/>
            <a:r>
              <a:rPr lang="ja-JP" altLang="en-US" noProof="0"/>
              <a:t>マスター タイトルの書式設定</a:t>
            </a:r>
            <a:endParaRPr lang="ja-JP" altLang="en-US" noProof="0" dirty="0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 rtl="0"/>
            <a:r>
              <a:rPr lang="ja-JP" altLang="en-US" noProof="0"/>
              <a:t>マスター テキストの書式設定</a:t>
            </a:r>
          </a:p>
          <a:p>
            <a:pPr lvl="1" rtl="0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 rtl="0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 rtl="0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 rtl="0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  <a:endParaRPr kumimoji="1" lang="ja-JP" altLang="en-US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D3569237-4BC7-4419-9B0E-589D4388C498}" type="datetime1">
              <a:rPr lang="ja-JP" altLang="en-US" noProof="0" smtClean="0"/>
              <a:t>2021/12/7</a:t>
            </a:fld>
            <a:endParaRPr lang="ja-JP" altLang="en-US" noProof="0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ja-JP" altLang="en-US" noProof="0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A98EE3D-8CD1-4C3F-BD1C-C98C9596463C}" type="slidenum">
              <a:rPr lang="en-US" altLang="ja-JP" noProof="0" smtClean="0"/>
              <a:t>‹#›</a:t>
            </a:fld>
            <a:endParaRPr lang="ja-JP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11559142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長方形 6"/>
          <p:cNvSpPr>
            <a:spLocks noChangeAspect="1"/>
          </p:cNvSpPr>
          <p:nvPr/>
        </p:nvSpPr>
        <p:spPr>
          <a:xfrm>
            <a:off x="8058151" y="599725"/>
            <a:ext cx="3687316" cy="5816950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204200" y="863600"/>
            <a:ext cx="3124200" cy="4807326"/>
          </a:xfrm>
        </p:spPr>
        <p:txBody>
          <a:bodyPr vert="eaVert" rtlCol="0" anchor="ctr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 rtl="0"/>
            <a:r>
              <a:rPr lang="ja-JP" altLang="en-US" noProof="0"/>
              <a:t>マスター タイトルの書式設定</a:t>
            </a:r>
            <a:endParaRPr lang="ja-JP" altLang="en-US" noProof="0" dirty="0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774923" y="863600"/>
            <a:ext cx="7161625" cy="4807326"/>
          </a:xfrm>
        </p:spPr>
        <p:txBody>
          <a:bodyPr vert="eaVert" rtlCol="0" anchor="t"/>
          <a:lstStyle/>
          <a:p>
            <a:pPr lvl="0" rtl="0"/>
            <a:r>
              <a:rPr lang="ja-JP" altLang="en-US" noProof="0"/>
              <a:t>マスター テキストの書式設定</a:t>
            </a:r>
          </a:p>
          <a:p>
            <a:pPr lvl="1" rtl="0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 rtl="0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 rtl="0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 rtl="0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  <a:endParaRPr kumimoji="1" lang="ja-JP" altLang="en-US" dirty="0"/>
          </a:p>
        </p:txBody>
      </p:sp>
      <p:sp>
        <p:nvSpPr>
          <p:cNvPr id="8" name="長方形 7">
            <a:extLst>
              <a:ext uri="{FF2B5EF4-FFF2-40B4-BE49-F238E27FC236}">
                <a16:creationId xmlns:a16="http://schemas.microsoft.com/office/drawing/2014/main" id="{F6423B97-A5D4-47B9-8861-73B3707A04CF}"/>
              </a:ext>
            </a:extLst>
          </p:cNvPr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rgbClr val="969FA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長方形 8">
            <a:extLst>
              <a:ext uri="{FF2B5EF4-FFF2-40B4-BE49-F238E27FC236}">
                <a16:creationId xmlns:a16="http://schemas.microsoft.com/office/drawing/2014/main" id="{1AEC0421-37B4-4481-A10D-69FDF5EC7909}"/>
              </a:ext>
            </a:extLst>
          </p:cNvPr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長方形 9">
            <a:extLst>
              <a:ext uri="{FF2B5EF4-FFF2-40B4-BE49-F238E27FC236}">
                <a16:creationId xmlns:a16="http://schemas.microsoft.com/office/drawing/2014/main" id="{5F7265B5-9F97-4F1E-99E9-74F7B7E62337}"/>
              </a:ext>
            </a:extLst>
          </p:cNvPr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日付プレースホルダー 10">
            <a:extLst>
              <a:ext uri="{FF2B5EF4-FFF2-40B4-BE49-F238E27FC236}">
                <a16:creationId xmlns:a16="http://schemas.microsoft.com/office/drawing/2014/main" id="{5C74A470-3BD3-4F33-80E5-67E6E87FCB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2EFA02A0-34FC-4994-A861-B2DA80DA82A0}" type="datetime1">
              <a:rPr lang="ja-JP" altLang="en-US" noProof="0" smtClean="0"/>
              <a:t>2021/12/7</a:t>
            </a:fld>
            <a:endParaRPr lang="ja-JP" altLang="en-US" noProof="0" dirty="0"/>
          </a:p>
        </p:txBody>
      </p:sp>
      <p:sp>
        <p:nvSpPr>
          <p:cNvPr id="12" name="フッター プレースホルダー 11">
            <a:extLst>
              <a:ext uri="{FF2B5EF4-FFF2-40B4-BE49-F238E27FC236}">
                <a16:creationId xmlns:a16="http://schemas.microsoft.com/office/drawing/2014/main" id="{9A3A30BA-DB50-4D7D-BCDE-17D20FB354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ja-JP" altLang="en-US" noProof="0" dirty="0"/>
          </a:p>
        </p:txBody>
      </p:sp>
      <p:sp>
        <p:nvSpPr>
          <p:cNvPr id="13" name="スライド番号プレースホルダー 12">
            <a:extLst>
              <a:ext uri="{FF2B5EF4-FFF2-40B4-BE49-F238E27FC236}">
                <a16:creationId xmlns:a16="http://schemas.microsoft.com/office/drawing/2014/main" id="{76FF9E58-C0B2-436B-A21C-DB45A00D65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A98EE3D-8CD1-4C3F-BD1C-C98C9596463C}" type="slidenum">
              <a:rPr lang="en-US" altLang="ja-JP" noProof="0" smtClean="0"/>
              <a:t>‹#›</a:t>
            </a:fld>
            <a:endParaRPr lang="ja-JP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21868441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図プレースホルダー 4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6858000"/>
          </a:xfrm>
        </p:spPr>
        <p:txBody>
          <a:bodyPr rtlCol="0"/>
          <a:lstStyle>
            <a:lvl1pPr algn="ctr">
              <a:defRPr/>
            </a:lvl1pPr>
          </a:lstStyle>
          <a:p>
            <a:pPr rtl="0"/>
            <a:r>
              <a:rPr lang="ja-JP" altLang="en-US" noProof="0"/>
              <a:t>アイコンをクリックして図を追加</a:t>
            </a:r>
            <a:endParaRPr lang="ja-JP" altLang="en-US" noProof="0" dirty="0"/>
          </a:p>
        </p:txBody>
      </p:sp>
      <p:sp>
        <p:nvSpPr>
          <p:cNvPr id="11" name="長方形 10"/>
          <p:cNvSpPr/>
          <p:nvPr userDrawn="1"/>
        </p:nvSpPr>
        <p:spPr>
          <a:xfrm>
            <a:off x="446534" y="4284627"/>
            <a:ext cx="11292840" cy="2011678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581194" y="5695849"/>
            <a:ext cx="10993546" cy="590321"/>
          </a:xfrm>
        </p:spPr>
        <p:txBody>
          <a:bodyPr rtlCol="0" anchor="t">
            <a:normAutofit/>
          </a:bodyPr>
          <a:lstStyle>
            <a:lvl1pPr marL="0" indent="0" algn="l">
              <a:buNone/>
              <a:defRPr sz="1600" cap="all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rtl="0"/>
            <a:r>
              <a:rPr lang="ja-JP" altLang="en-US" noProof="0"/>
              <a:t>マスター サブタイトルの書式設定</a:t>
            </a:r>
            <a:endParaRPr lang="ja-JP" altLang="en-US" noProof="0" dirty="0"/>
          </a:p>
        </p:txBody>
      </p:sp>
      <p:sp>
        <p:nvSpPr>
          <p:cNvPr id="12" name="長方形 11"/>
          <p:cNvSpPr/>
          <p:nvPr userDrawn="1"/>
        </p:nvSpPr>
        <p:spPr>
          <a:xfrm>
            <a:off x="446534" y="4114808"/>
            <a:ext cx="11292840" cy="9144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81191" y="4220835"/>
            <a:ext cx="10993549" cy="1475013"/>
          </a:xfrm>
          <a:effectLst/>
        </p:spPr>
        <p:txBody>
          <a:bodyPr rtlCol="0" anchor="b">
            <a:normAutofit/>
          </a:bodyPr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pPr rtl="0"/>
            <a:r>
              <a:rPr lang="ja-JP" altLang="en-US" noProof="0"/>
              <a:t>マスター タイトルの書式設定</a:t>
            </a:r>
            <a:endParaRPr lang="ja-JP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42833421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188720"/>
          </a:xfrm>
        </p:spPr>
        <p:txBody>
          <a:bodyPr rtlCol="0"/>
          <a:lstStyle/>
          <a:p>
            <a:pPr rtl="0"/>
            <a:r>
              <a:rPr lang="ja-JP" altLang="en-US" noProof="0"/>
              <a:t>マスター タイトルの書式設定</a:t>
            </a:r>
            <a:endParaRPr lang="ja-JP" altLang="en-US" noProof="0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81192" y="2340864"/>
            <a:ext cx="11029615" cy="3634486"/>
          </a:xfrm>
        </p:spPr>
        <p:txBody>
          <a:bodyPr rtlCol="0"/>
          <a:lstStyle/>
          <a:p>
            <a:pPr lvl="0" rtl="0"/>
            <a:r>
              <a:rPr lang="ja-JP" altLang="en-US" noProof="0"/>
              <a:t>マスター テキストの書式設定</a:t>
            </a:r>
          </a:p>
          <a:p>
            <a:pPr lvl="1" rtl="0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 rtl="0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 rtl="0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 rtl="0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  <a:endParaRPr lang="ja-JP" altLang="en-US" noProof="0" dirty="0"/>
          </a:p>
        </p:txBody>
      </p:sp>
      <p:sp>
        <p:nvSpPr>
          <p:cNvPr id="8" name="日付プレースホルダー 7">
            <a:extLst>
              <a:ext uri="{FF2B5EF4-FFF2-40B4-BE49-F238E27FC236}">
                <a16:creationId xmlns:a16="http://schemas.microsoft.com/office/drawing/2014/main" id="{770E6237-3456-439F-802D-3BA93FC7E3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D291E03C-3424-4055-8538-FBA5354B05ED}" type="datetime1">
              <a:rPr lang="ja-JP" altLang="en-US" noProof="0" smtClean="0"/>
              <a:t>2021/12/7</a:t>
            </a:fld>
            <a:endParaRPr lang="ja-JP" altLang="en-US" noProof="0" dirty="0"/>
          </a:p>
        </p:txBody>
      </p:sp>
      <p:sp>
        <p:nvSpPr>
          <p:cNvPr id="9" name="フッター プレースホルダー 8">
            <a:extLst>
              <a:ext uri="{FF2B5EF4-FFF2-40B4-BE49-F238E27FC236}">
                <a16:creationId xmlns:a16="http://schemas.microsoft.com/office/drawing/2014/main" id="{1356D3B5-6063-4A89-B88F-9D3043916F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ja-JP" altLang="en-US" noProof="0" dirty="0"/>
          </a:p>
        </p:txBody>
      </p:sp>
      <p:sp>
        <p:nvSpPr>
          <p:cNvPr id="10" name="スライド番号プレースホルダー 9">
            <a:extLst>
              <a:ext uri="{FF2B5EF4-FFF2-40B4-BE49-F238E27FC236}">
                <a16:creationId xmlns:a16="http://schemas.microsoft.com/office/drawing/2014/main" id="{02B78BF7-69D3-4CE0-A631-50EFD41EEE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A98EE3D-8CD1-4C3F-BD1C-C98C9596463C}" type="slidenum">
              <a:rPr lang="en-US" altLang="ja-JP" noProof="0" smtClean="0"/>
              <a:t>‹#›</a:t>
            </a:fld>
            <a:endParaRPr lang="ja-JP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29616483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 ヘッダ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長方形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81193" y="2393950"/>
            <a:ext cx="11029615" cy="2147467"/>
          </a:xfrm>
        </p:spPr>
        <p:txBody>
          <a:bodyPr rtlCol="0" anchor="b">
            <a:normAutofit/>
          </a:bodyPr>
          <a:lstStyle>
            <a:lvl1pPr algn="l">
              <a:defRPr sz="3600" b="0" cap="all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r>
              <a:rPr lang="ja-JP" altLang="en-US" noProof="0"/>
              <a:t>マスター タイトルの書式設定</a:t>
            </a:r>
            <a:endParaRPr lang="ja-JP" altLang="en-US" noProof="0" dirty="0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rtlCol="0"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ja-JP" altLang="en-US" noProof="0"/>
              <a:t>マスター テキストの書式設定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61582016-5696-4A93-887F-BBB3B9002F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3831765F-6F9B-4310-A5BB-4DDE941CF4FC}" type="datetime1">
              <a:rPr lang="ja-JP" altLang="en-US" noProof="0" smtClean="0"/>
              <a:t>2021/12/7</a:t>
            </a:fld>
            <a:endParaRPr lang="ja-JP" altLang="en-US" noProof="0" dirty="0"/>
          </a:p>
        </p:txBody>
      </p:sp>
      <p:sp>
        <p:nvSpPr>
          <p:cNvPr id="9" name="フッター プレースホルダー 8">
            <a:extLst>
              <a:ext uri="{FF2B5EF4-FFF2-40B4-BE49-F238E27FC236}">
                <a16:creationId xmlns:a16="http://schemas.microsoft.com/office/drawing/2014/main" id="{857CFCD5-1192-4E18-8A8F-29E153B44D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ja-JP" altLang="en-US" noProof="0" dirty="0"/>
          </a:p>
        </p:txBody>
      </p:sp>
      <p:sp>
        <p:nvSpPr>
          <p:cNvPr id="10" name="スライド番号プレースホルダー 9">
            <a:extLst>
              <a:ext uri="{FF2B5EF4-FFF2-40B4-BE49-F238E27FC236}">
                <a16:creationId xmlns:a16="http://schemas.microsoft.com/office/drawing/2014/main" id="{E39A109E-5018-4794-92B3-FD5E5BCD95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A98EE3D-8CD1-4C3F-BD1C-C98C9596463C}" type="slidenum">
              <a:rPr lang="en-US" altLang="ja-JP" noProof="0" smtClean="0"/>
              <a:t>‹#›</a:t>
            </a:fld>
            <a:endParaRPr lang="ja-JP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36614391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段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 rtlCol="0"/>
          <a:lstStyle/>
          <a:p>
            <a:pPr rtl="0"/>
            <a:r>
              <a:rPr lang="ja-JP" altLang="en-US" noProof="0"/>
              <a:t>マスター タイトルの書式設定</a:t>
            </a:r>
            <a:endParaRPr lang="ja-JP" altLang="en-US" noProof="0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194767" cy="3633047"/>
          </a:xfrm>
        </p:spPr>
        <p:txBody>
          <a:bodyPr rtlCol="0">
            <a:normAutofit/>
          </a:bodyPr>
          <a:lstStyle/>
          <a:p>
            <a:pPr lvl="0" rtl="0"/>
            <a:r>
              <a:rPr lang="ja-JP" altLang="en-US" noProof="0"/>
              <a:t>マスター テキストの書式設定</a:t>
            </a:r>
          </a:p>
          <a:p>
            <a:pPr lvl="1" rtl="0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 rtl="0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 rtl="0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 rtl="0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  <a:endParaRPr lang="ja-JP" altLang="en-US" noProof="0" dirty="0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416039" y="2228003"/>
            <a:ext cx="5194769" cy="3633047"/>
          </a:xfrm>
        </p:spPr>
        <p:txBody>
          <a:bodyPr rtlCol="0">
            <a:normAutofit/>
          </a:bodyPr>
          <a:lstStyle/>
          <a:p>
            <a:pPr lvl="0" rtl="0"/>
            <a:r>
              <a:rPr lang="ja-JP" altLang="en-US" noProof="0"/>
              <a:t>マスター テキストの書式設定</a:t>
            </a:r>
          </a:p>
          <a:p>
            <a:pPr lvl="1" rtl="0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 rtl="0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 rtl="0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 rtl="0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  <a:endParaRPr lang="ja-JP" altLang="en-US" noProof="0" dirty="0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9B878D2D-A25B-4C04-9296-22651B078840}" type="datetime1">
              <a:rPr lang="ja-JP" altLang="en-US" noProof="0" smtClean="0"/>
              <a:t>2021/12/7</a:t>
            </a:fld>
            <a:endParaRPr lang="ja-JP" altLang="en-US" noProof="0" dirty="0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ja-JP" altLang="en-US" noProof="0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A98EE3D-8CD1-4C3F-BD1C-C98C9596463C}" type="slidenum">
              <a:rPr lang="en-US" altLang="ja-JP" noProof="0" smtClean="0"/>
              <a:t>‹#›</a:t>
            </a:fld>
            <a:endParaRPr lang="ja-JP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23016606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タイトル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 rtlCol="0"/>
          <a:lstStyle/>
          <a:p>
            <a:pPr rtl="0"/>
            <a:r>
              <a:rPr lang="ja-JP" altLang="en-US" noProof="0"/>
              <a:t>マスター タイトルの書式設定</a:t>
            </a:r>
            <a:endParaRPr lang="ja-JP" altLang="en-US" noProof="0" dirty="0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81191" y="2905648"/>
            <a:ext cx="5194769" cy="557784"/>
          </a:xfrm>
        </p:spPr>
        <p:txBody>
          <a:bodyPr rtlCol="0" anchor="ctr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ja-JP" altLang="en-US" noProof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581194" y="3580809"/>
            <a:ext cx="5194766" cy="2934999"/>
          </a:xfrm>
        </p:spPr>
        <p:txBody>
          <a:bodyPr rtlCol="0" anchor="t">
            <a:normAutofit/>
          </a:bodyPr>
          <a:lstStyle/>
          <a:p>
            <a:pPr lvl="0" rtl="0"/>
            <a:r>
              <a:rPr lang="ja-JP" altLang="en-US" noProof="0"/>
              <a:t>マスター テキストの書式設定</a:t>
            </a:r>
          </a:p>
          <a:p>
            <a:pPr lvl="1" rtl="0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 rtl="0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 rtl="0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 rtl="0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  <a:endParaRPr lang="ja-JP" altLang="en-US" noProof="0" dirty="0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416039" y="2905649"/>
            <a:ext cx="5194770" cy="553373"/>
          </a:xfrm>
        </p:spPr>
        <p:txBody>
          <a:bodyPr rtlCol="0" anchor="ctr">
            <a:noAutofit/>
          </a:bodyPr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tabLst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tabLst/>
              <a:defRPr/>
            </a:pPr>
            <a:r>
              <a:rPr lang="ja-JP" altLang="en-US" noProof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416037" y="3580809"/>
            <a:ext cx="5194771" cy="2934999"/>
          </a:xfrm>
        </p:spPr>
        <p:txBody>
          <a:bodyPr rtlCol="0" anchor="t">
            <a:normAutofit/>
          </a:bodyPr>
          <a:lstStyle/>
          <a:p>
            <a:pPr lvl="0" rtl="0"/>
            <a:r>
              <a:rPr lang="ja-JP" altLang="en-US" noProof="0"/>
              <a:t>マスター テキストの書式設定</a:t>
            </a:r>
          </a:p>
          <a:p>
            <a:pPr lvl="1" rtl="0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 rtl="0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 rtl="0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 rtl="0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  <a:endParaRPr lang="ja-JP" altLang="en-US" noProof="0" dirty="0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B4D46D04-8A11-44F8-BDAA-31F0323C634C}" type="datetime1">
              <a:rPr lang="ja-JP" altLang="en-US" noProof="0" smtClean="0"/>
              <a:t>2021/12/7</a:t>
            </a:fld>
            <a:endParaRPr lang="ja-JP" altLang="en-US" noProof="0" dirty="0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ja-JP" altLang="en-US" noProof="0" dirty="0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A98EE3D-8CD1-4C3F-BD1C-C98C9596463C}" type="slidenum">
              <a:rPr lang="en-US" altLang="ja-JP" noProof="0" smtClean="0"/>
              <a:t>‹#›</a:t>
            </a:fld>
            <a:endParaRPr lang="ja-JP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33082551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タイトル 1"/>
          <p:cNvSpPr>
            <a:spLocks noGrp="1"/>
          </p:cNvSpPr>
          <p:nvPr>
            <p:ph type="title"/>
          </p:nvPr>
        </p:nvSpPr>
        <p:spPr>
          <a:xfrm>
            <a:off x="575894" y="729658"/>
            <a:ext cx="11029616" cy="988332"/>
          </a:xfrm>
        </p:spPr>
        <p:txBody>
          <a:bodyPr rtlCol="0"/>
          <a:lstStyle/>
          <a:p>
            <a:pPr rtl="0"/>
            <a:r>
              <a:rPr lang="ja-JP" altLang="en-US" noProof="0"/>
              <a:t>マスター タイトルの書式設定</a:t>
            </a:r>
            <a:endParaRPr lang="ja-JP" altLang="en-US" noProof="0" dirty="0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66CE3758-12E7-42DD-9E3E-626B1FD57DEE}" type="datetime1">
              <a:rPr lang="ja-JP" altLang="en-US" noProof="0" smtClean="0"/>
              <a:t>2021/12/7</a:t>
            </a:fld>
            <a:endParaRPr lang="ja-JP" altLang="en-US" noProof="0" dirty="0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ja-JP" altLang="en-US" noProof="0" dirty="0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A98EE3D-8CD1-4C3F-BD1C-C98C9596463C}" type="slidenum">
              <a:rPr lang="en-US" altLang="ja-JP" noProof="0" smtClean="0"/>
              <a:t>‹#›</a:t>
            </a:fld>
            <a:endParaRPr lang="ja-JP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39701036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長方形 5">
            <a:extLst>
              <a:ext uri="{FF2B5EF4-FFF2-40B4-BE49-F238E27FC236}">
                <a16:creationId xmlns:a16="http://schemas.microsoft.com/office/drawing/2014/main" id="{AB94070D-8484-4B7B-ADE0-4CCDD63802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8626" y="5120639"/>
            <a:ext cx="12200626" cy="1732607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ja-JP" altLang="en-US" noProof="0" dirty="0">
              <a:latin typeface="Meiryo UI" panose="020B0604030504040204" pitchFamily="50" charset="-128"/>
              <a:ea typeface="Meiryo UI" panose="020B0604030504040204" pitchFamily="50" charset="-128"/>
              <a:cs typeface="Arial" panose="020B0604020202020204" pitchFamily="34" charset="0"/>
            </a:endParaRPr>
          </a:p>
        </p:txBody>
      </p:sp>
      <p:sp>
        <p:nvSpPr>
          <p:cNvPr id="8" name="タイトル 1"/>
          <p:cNvSpPr>
            <a:spLocks noGrp="1"/>
          </p:cNvSpPr>
          <p:nvPr>
            <p:ph type="title"/>
          </p:nvPr>
        </p:nvSpPr>
        <p:spPr>
          <a:xfrm>
            <a:off x="575894" y="729658"/>
            <a:ext cx="11029616" cy="988332"/>
          </a:xfrm>
        </p:spPr>
        <p:txBody>
          <a:bodyPr rtlCol="0"/>
          <a:lstStyle>
            <a:lvl1pPr>
              <a:defRPr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rtl="0"/>
            <a:r>
              <a:rPr lang="ja-JP" altLang="en-US" noProof="0"/>
              <a:t>マスター タイトルの書式設定</a:t>
            </a:r>
            <a:endParaRPr lang="ja-JP" altLang="en-US" noProof="0" dirty="0"/>
          </a:p>
        </p:txBody>
      </p:sp>
      <p:sp>
        <p:nvSpPr>
          <p:cNvPr id="25" name="テキスト プレースホルダー 2"/>
          <p:cNvSpPr>
            <a:spLocks noGrp="1"/>
          </p:cNvSpPr>
          <p:nvPr>
            <p:ph type="body" idx="1" hasCustomPrompt="1"/>
          </p:nvPr>
        </p:nvSpPr>
        <p:spPr>
          <a:xfrm>
            <a:off x="759402" y="5330449"/>
            <a:ext cx="1938528" cy="557784"/>
          </a:xfrm>
        </p:spPr>
        <p:txBody>
          <a:bodyPr rtlCol="0" anchor="ctr">
            <a:noAutofit/>
          </a:bodyPr>
          <a:lstStyle>
            <a:lvl1pPr marL="0" indent="0" algn="ctr" defTabSz="914400" rtl="0" eaLnBrk="1" latinLnBrk="0" hangingPunct="1">
              <a:buNone/>
              <a:defRPr lang="en-US" sz="4000" b="1" kern="1200" dirty="0">
                <a:solidFill>
                  <a:srgbClr val="465359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en-US" altLang="ja-JP" noProof="0" dirty="0"/>
              <a:t>00%</a:t>
            </a:r>
          </a:p>
        </p:txBody>
      </p:sp>
      <p:sp>
        <p:nvSpPr>
          <p:cNvPr id="26" name="コンテンツ プレースホルダー 3"/>
          <p:cNvSpPr>
            <a:spLocks noGrp="1"/>
          </p:cNvSpPr>
          <p:nvPr>
            <p:ph sz="half" idx="2" hasCustomPrompt="1"/>
          </p:nvPr>
        </p:nvSpPr>
        <p:spPr>
          <a:xfrm>
            <a:off x="759405" y="5958718"/>
            <a:ext cx="1938528" cy="633065"/>
          </a:xfrm>
        </p:spPr>
        <p:txBody>
          <a:bodyPr rtlCol="0" anchor="t">
            <a:normAutofit/>
          </a:bodyPr>
          <a:lstStyle>
            <a:lvl1pPr marL="0" indent="0" algn="ctr" defTabSz="914400" rtl="0" eaLnBrk="1" latinLnBrk="0" hangingPunct="1">
              <a:buNone/>
              <a:defRPr lang="en-US" sz="1000" kern="1200" dirty="0">
                <a:solidFill>
                  <a:schemeClr val="tx2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Arial" panose="020B0604020202020204" pitchFamily="34" charset="0"/>
              </a:defRPr>
            </a:lvl1pPr>
            <a:lvl2pPr marL="0" indent="0" algn="ctr" defTabSz="914400" rtl="0" eaLnBrk="1" latinLnBrk="0" hangingPunct="1">
              <a:buNone/>
              <a:defRPr lang="en-US" sz="1000" kern="1200" dirty="0">
                <a:solidFill>
                  <a:schemeClr val="tx2"/>
                </a:solidFill>
                <a:latin typeface="+mn-lt"/>
                <a:ea typeface="+mn-ea"/>
                <a:cs typeface="Arial" panose="020B0604020202020204" pitchFamily="34" charset="0"/>
              </a:defRPr>
            </a:lvl2pPr>
            <a:lvl3pPr marL="0" indent="0" algn="ctr" defTabSz="914400" rtl="0" eaLnBrk="1" latinLnBrk="0" hangingPunct="1">
              <a:buNone/>
              <a:defRPr lang="en-US" sz="1000" kern="1200" dirty="0">
                <a:solidFill>
                  <a:schemeClr val="tx2"/>
                </a:solidFill>
                <a:latin typeface="+mn-lt"/>
                <a:ea typeface="+mn-ea"/>
                <a:cs typeface="Arial" panose="020B0604020202020204" pitchFamily="34" charset="0"/>
              </a:defRPr>
            </a:lvl3pPr>
            <a:lvl4pPr marL="0" indent="0" algn="ctr" defTabSz="914400" rtl="0" eaLnBrk="1" latinLnBrk="0" hangingPunct="1">
              <a:buNone/>
              <a:defRPr lang="en-US" sz="1000" kern="1200" dirty="0">
                <a:solidFill>
                  <a:schemeClr val="tx2"/>
                </a:solidFill>
                <a:latin typeface="+mn-lt"/>
                <a:ea typeface="+mn-ea"/>
                <a:cs typeface="Arial" panose="020B0604020202020204" pitchFamily="34" charset="0"/>
              </a:defRPr>
            </a:lvl4pPr>
            <a:lvl5pPr marL="0" indent="0" algn="ctr" defTabSz="914400" rtl="0" eaLnBrk="1" latinLnBrk="0" hangingPunct="1">
              <a:buNone/>
              <a:defRPr lang="en-US" sz="1000" kern="1200" dirty="0">
                <a:solidFill>
                  <a:schemeClr val="tx2"/>
                </a:solidFill>
                <a:latin typeface="+mn-lt"/>
                <a:ea typeface="+mn-ea"/>
                <a:cs typeface="Arial" panose="020B0604020202020204" pitchFamily="34" charset="0"/>
              </a:defRPr>
            </a:lvl5pPr>
          </a:lstStyle>
          <a:p>
            <a:pPr lvl="0" rtl="0"/>
            <a:r>
              <a:rPr lang="ja-JP" altLang="en-US" noProof="0" dirty="0"/>
              <a:t>クリックしてマスター テキストのスタイルを編集</a:t>
            </a:r>
          </a:p>
        </p:txBody>
      </p:sp>
      <p:sp>
        <p:nvSpPr>
          <p:cNvPr id="27" name="テキスト プレースホルダー 2"/>
          <p:cNvSpPr>
            <a:spLocks noGrp="1"/>
          </p:cNvSpPr>
          <p:nvPr>
            <p:ph type="body" idx="10" hasCustomPrompt="1"/>
          </p:nvPr>
        </p:nvSpPr>
        <p:spPr>
          <a:xfrm>
            <a:off x="3642897" y="5330449"/>
            <a:ext cx="1938528" cy="557784"/>
          </a:xfrm>
        </p:spPr>
        <p:txBody>
          <a:bodyPr rtlCol="0" anchor="ctr">
            <a:noAutofit/>
          </a:bodyPr>
          <a:lstStyle>
            <a:lvl1pPr marL="0" indent="0" algn="ctr" defTabSz="914400" rtl="0" eaLnBrk="1" latinLnBrk="0" hangingPunct="1">
              <a:buNone/>
              <a:defRPr lang="en-US" sz="4000" b="1" kern="1200" dirty="0">
                <a:solidFill>
                  <a:schemeClr val="accent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en-US" altLang="ja-JP" noProof="0" dirty="0"/>
              <a:t>00%</a:t>
            </a:r>
          </a:p>
        </p:txBody>
      </p:sp>
      <p:sp>
        <p:nvSpPr>
          <p:cNvPr id="28" name="コンテンツ プレースホルダー 3"/>
          <p:cNvSpPr>
            <a:spLocks noGrp="1"/>
          </p:cNvSpPr>
          <p:nvPr>
            <p:ph sz="half" idx="11" hasCustomPrompt="1"/>
          </p:nvPr>
        </p:nvSpPr>
        <p:spPr>
          <a:xfrm>
            <a:off x="3642900" y="5958718"/>
            <a:ext cx="1938528" cy="633065"/>
          </a:xfrm>
        </p:spPr>
        <p:txBody>
          <a:bodyPr rtlCol="0" anchor="t">
            <a:normAutofit/>
          </a:bodyPr>
          <a:lstStyle>
            <a:lvl1pPr marL="0" indent="0" algn="ctr" defTabSz="914400" rtl="0" eaLnBrk="1" latinLnBrk="0" hangingPunct="1">
              <a:buNone/>
              <a:defRPr lang="en-US" sz="1000" kern="1200" dirty="0">
                <a:solidFill>
                  <a:schemeClr val="tx2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Arial" panose="020B0604020202020204" pitchFamily="34" charset="0"/>
              </a:defRPr>
            </a:lvl1pPr>
            <a:lvl2pPr marL="0" indent="0" algn="ctr" defTabSz="914400" rtl="0" eaLnBrk="1" latinLnBrk="0" hangingPunct="1">
              <a:buNone/>
              <a:defRPr lang="en-US" sz="1000" kern="1200" dirty="0">
                <a:solidFill>
                  <a:schemeClr val="tx2"/>
                </a:solidFill>
                <a:latin typeface="+mn-lt"/>
                <a:ea typeface="+mn-ea"/>
                <a:cs typeface="Arial" panose="020B0604020202020204" pitchFamily="34" charset="0"/>
              </a:defRPr>
            </a:lvl2pPr>
            <a:lvl3pPr marL="0" indent="0" algn="ctr" defTabSz="914400" rtl="0" eaLnBrk="1" latinLnBrk="0" hangingPunct="1">
              <a:buNone/>
              <a:defRPr lang="en-US" sz="1000" kern="1200" dirty="0">
                <a:solidFill>
                  <a:schemeClr val="tx2"/>
                </a:solidFill>
                <a:latin typeface="+mn-lt"/>
                <a:ea typeface="+mn-ea"/>
                <a:cs typeface="Arial" panose="020B0604020202020204" pitchFamily="34" charset="0"/>
              </a:defRPr>
            </a:lvl3pPr>
            <a:lvl4pPr marL="0" indent="0" algn="ctr" defTabSz="914400" rtl="0" eaLnBrk="1" latinLnBrk="0" hangingPunct="1">
              <a:buNone/>
              <a:defRPr lang="en-US" sz="1000" kern="1200" dirty="0">
                <a:solidFill>
                  <a:schemeClr val="tx2"/>
                </a:solidFill>
                <a:latin typeface="+mn-lt"/>
                <a:ea typeface="+mn-ea"/>
                <a:cs typeface="Arial" panose="020B0604020202020204" pitchFamily="34" charset="0"/>
              </a:defRPr>
            </a:lvl4pPr>
            <a:lvl5pPr marL="0" indent="0" algn="ctr" defTabSz="914400" rtl="0" eaLnBrk="1" latinLnBrk="0" hangingPunct="1">
              <a:buNone/>
              <a:defRPr lang="en-US" sz="1000" kern="1200" dirty="0">
                <a:solidFill>
                  <a:schemeClr val="tx2"/>
                </a:solidFill>
                <a:latin typeface="+mn-lt"/>
                <a:ea typeface="+mn-ea"/>
                <a:cs typeface="Arial" panose="020B0604020202020204" pitchFamily="34" charset="0"/>
              </a:defRPr>
            </a:lvl5pPr>
          </a:lstStyle>
          <a:p>
            <a:pPr lvl="0" rtl="0"/>
            <a:r>
              <a:rPr lang="ja-JP" altLang="en-US" noProof="0" dirty="0"/>
              <a:t>クリックしてマスター テキストのスタイルを編集</a:t>
            </a:r>
          </a:p>
        </p:txBody>
      </p:sp>
      <p:sp>
        <p:nvSpPr>
          <p:cNvPr id="29" name="テキスト プレースホルダー 2"/>
          <p:cNvSpPr>
            <a:spLocks noGrp="1"/>
          </p:cNvSpPr>
          <p:nvPr>
            <p:ph type="body" idx="12" hasCustomPrompt="1"/>
          </p:nvPr>
        </p:nvSpPr>
        <p:spPr>
          <a:xfrm>
            <a:off x="6526392" y="5330449"/>
            <a:ext cx="1938528" cy="557784"/>
          </a:xfrm>
        </p:spPr>
        <p:txBody>
          <a:bodyPr rtlCol="0" anchor="ctr">
            <a:noAutofit/>
          </a:bodyPr>
          <a:lstStyle>
            <a:lvl1pPr marL="0" indent="0" algn="ctr" defTabSz="914400" rtl="0" eaLnBrk="1" latinLnBrk="0" hangingPunct="1">
              <a:buNone/>
              <a:defRPr lang="en-US" sz="4000" b="1" kern="1200" dirty="0">
                <a:solidFill>
                  <a:schemeClr val="accent2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en-US" altLang="ja-JP" noProof="0" dirty="0"/>
              <a:t>00%</a:t>
            </a:r>
          </a:p>
        </p:txBody>
      </p:sp>
      <p:sp>
        <p:nvSpPr>
          <p:cNvPr id="30" name="コンテンツ プレースホルダー 3"/>
          <p:cNvSpPr>
            <a:spLocks noGrp="1"/>
          </p:cNvSpPr>
          <p:nvPr>
            <p:ph sz="half" idx="13" hasCustomPrompt="1"/>
          </p:nvPr>
        </p:nvSpPr>
        <p:spPr>
          <a:xfrm>
            <a:off x="6526395" y="5958718"/>
            <a:ext cx="1938528" cy="633065"/>
          </a:xfrm>
        </p:spPr>
        <p:txBody>
          <a:bodyPr rtlCol="0" anchor="t">
            <a:normAutofit/>
          </a:bodyPr>
          <a:lstStyle>
            <a:lvl1pPr marL="0" indent="0" algn="ctr" defTabSz="914400" rtl="0" eaLnBrk="1" latinLnBrk="0" hangingPunct="1">
              <a:buNone/>
              <a:defRPr lang="en-US" sz="1000" kern="1200" dirty="0">
                <a:solidFill>
                  <a:schemeClr val="tx2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Arial" panose="020B0604020202020204" pitchFamily="34" charset="0"/>
              </a:defRPr>
            </a:lvl1pPr>
            <a:lvl2pPr marL="0" indent="0" algn="ctr" defTabSz="914400" rtl="0" eaLnBrk="1" latinLnBrk="0" hangingPunct="1">
              <a:buNone/>
              <a:defRPr lang="en-US" sz="1000" kern="1200" dirty="0">
                <a:solidFill>
                  <a:schemeClr val="tx2"/>
                </a:solidFill>
                <a:latin typeface="+mn-lt"/>
                <a:ea typeface="+mn-ea"/>
                <a:cs typeface="Arial" panose="020B0604020202020204" pitchFamily="34" charset="0"/>
              </a:defRPr>
            </a:lvl2pPr>
            <a:lvl3pPr marL="0" indent="0" algn="ctr" defTabSz="914400" rtl="0" eaLnBrk="1" latinLnBrk="0" hangingPunct="1">
              <a:buNone/>
              <a:defRPr lang="en-US" sz="1000" kern="1200" dirty="0">
                <a:solidFill>
                  <a:schemeClr val="tx2"/>
                </a:solidFill>
                <a:latin typeface="+mn-lt"/>
                <a:ea typeface="+mn-ea"/>
                <a:cs typeface="Arial" panose="020B0604020202020204" pitchFamily="34" charset="0"/>
              </a:defRPr>
            </a:lvl3pPr>
            <a:lvl4pPr marL="0" indent="0" algn="ctr" defTabSz="914400" rtl="0" eaLnBrk="1" latinLnBrk="0" hangingPunct="1">
              <a:buNone/>
              <a:defRPr lang="en-US" sz="1000" kern="1200" dirty="0">
                <a:solidFill>
                  <a:schemeClr val="tx2"/>
                </a:solidFill>
                <a:latin typeface="+mn-lt"/>
                <a:ea typeface="+mn-ea"/>
                <a:cs typeface="Arial" panose="020B0604020202020204" pitchFamily="34" charset="0"/>
              </a:defRPr>
            </a:lvl4pPr>
            <a:lvl5pPr marL="0" indent="0" algn="ctr" defTabSz="914400" rtl="0" eaLnBrk="1" latinLnBrk="0" hangingPunct="1">
              <a:buNone/>
              <a:defRPr lang="en-US" sz="1000" kern="1200" dirty="0">
                <a:solidFill>
                  <a:schemeClr val="tx2"/>
                </a:solidFill>
                <a:latin typeface="+mn-lt"/>
                <a:ea typeface="+mn-ea"/>
                <a:cs typeface="Arial" panose="020B0604020202020204" pitchFamily="34" charset="0"/>
              </a:defRPr>
            </a:lvl5pPr>
          </a:lstStyle>
          <a:p>
            <a:pPr lvl="0" rtl="0"/>
            <a:r>
              <a:rPr lang="ja-JP" altLang="en-US" noProof="0" dirty="0"/>
              <a:t>クリックしてマスター テキストのスタイルを編集</a:t>
            </a:r>
          </a:p>
        </p:txBody>
      </p:sp>
      <p:sp>
        <p:nvSpPr>
          <p:cNvPr id="31" name="テキスト プレースホルダー 2"/>
          <p:cNvSpPr>
            <a:spLocks noGrp="1"/>
          </p:cNvSpPr>
          <p:nvPr>
            <p:ph type="body" idx="14" hasCustomPrompt="1"/>
          </p:nvPr>
        </p:nvSpPr>
        <p:spPr>
          <a:xfrm>
            <a:off x="9409888" y="5330449"/>
            <a:ext cx="1938528" cy="557784"/>
          </a:xfrm>
        </p:spPr>
        <p:txBody>
          <a:bodyPr rtlCol="0" anchor="ctr">
            <a:noAutofit/>
          </a:bodyPr>
          <a:lstStyle>
            <a:lvl1pPr marL="0" indent="0" algn="ctr" defTabSz="914400" rtl="0" eaLnBrk="1" latinLnBrk="0" hangingPunct="1">
              <a:buNone/>
              <a:defRPr lang="en-US" sz="4000" b="1" kern="1200" dirty="0">
                <a:solidFill>
                  <a:schemeClr val="accent2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en-US" altLang="ja-JP" noProof="0" dirty="0"/>
              <a:t>00%</a:t>
            </a:r>
          </a:p>
        </p:txBody>
      </p:sp>
      <p:sp>
        <p:nvSpPr>
          <p:cNvPr id="32" name="コンテンツ プレースホルダー 3"/>
          <p:cNvSpPr>
            <a:spLocks noGrp="1"/>
          </p:cNvSpPr>
          <p:nvPr>
            <p:ph sz="half" idx="15" hasCustomPrompt="1"/>
          </p:nvPr>
        </p:nvSpPr>
        <p:spPr>
          <a:xfrm>
            <a:off x="9409891" y="5958718"/>
            <a:ext cx="1938528" cy="633065"/>
          </a:xfrm>
        </p:spPr>
        <p:txBody>
          <a:bodyPr rtlCol="0" anchor="t">
            <a:normAutofit/>
          </a:bodyPr>
          <a:lstStyle>
            <a:lvl1pPr marL="0" indent="0" algn="ctr" defTabSz="914400" rtl="0" eaLnBrk="1" latinLnBrk="0" hangingPunct="1">
              <a:buNone/>
              <a:defRPr lang="en-US" sz="1000" kern="1200" dirty="0">
                <a:solidFill>
                  <a:schemeClr val="tx2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Arial" panose="020B0604020202020204" pitchFamily="34" charset="0"/>
              </a:defRPr>
            </a:lvl1pPr>
            <a:lvl2pPr marL="0" indent="0" algn="ctr" defTabSz="914400" rtl="0" eaLnBrk="1" latinLnBrk="0" hangingPunct="1">
              <a:buNone/>
              <a:defRPr lang="en-US" sz="1000" kern="1200" dirty="0">
                <a:solidFill>
                  <a:schemeClr val="tx2"/>
                </a:solidFill>
                <a:latin typeface="+mn-lt"/>
                <a:ea typeface="+mn-ea"/>
                <a:cs typeface="Arial" panose="020B0604020202020204" pitchFamily="34" charset="0"/>
              </a:defRPr>
            </a:lvl2pPr>
            <a:lvl3pPr marL="0" indent="0" algn="ctr" defTabSz="914400" rtl="0" eaLnBrk="1" latinLnBrk="0" hangingPunct="1">
              <a:buNone/>
              <a:defRPr lang="en-US" sz="1000" kern="1200" dirty="0">
                <a:solidFill>
                  <a:schemeClr val="tx2"/>
                </a:solidFill>
                <a:latin typeface="+mn-lt"/>
                <a:ea typeface="+mn-ea"/>
                <a:cs typeface="Arial" panose="020B0604020202020204" pitchFamily="34" charset="0"/>
              </a:defRPr>
            </a:lvl3pPr>
            <a:lvl4pPr marL="0" indent="0" algn="ctr" defTabSz="914400" rtl="0" eaLnBrk="1" latinLnBrk="0" hangingPunct="1">
              <a:buNone/>
              <a:defRPr lang="en-US" sz="1000" kern="1200" dirty="0">
                <a:solidFill>
                  <a:schemeClr val="tx2"/>
                </a:solidFill>
                <a:latin typeface="+mn-lt"/>
                <a:ea typeface="+mn-ea"/>
                <a:cs typeface="Arial" panose="020B0604020202020204" pitchFamily="34" charset="0"/>
              </a:defRPr>
            </a:lvl4pPr>
            <a:lvl5pPr marL="0" indent="0" algn="ctr" defTabSz="914400" rtl="0" eaLnBrk="1" latinLnBrk="0" hangingPunct="1">
              <a:buNone/>
              <a:defRPr lang="en-US" sz="1000" kern="1200" dirty="0">
                <a:solidFill>
                  <a:schemeClr val="tx2"/>
                </a:solidFill>
                <a:latin typeface="+mn-lt"/>
                <a:ea typeface="+mn-ea"/>
                <a:cs typeface="Arial" panose="020B0604020202020204" pitchFamily="34" charset="0"/>
              </a:defRPr>
            </a:lvl5pPr>
          </a:lstStyle>
          <a:p>
            <a:pPr lvl="0" rtl="0"/>
            <a:r>
              <a:rPr lang="ja-JP" altLang="en-US" noProof="0" dirty="0"/>
              <a:t>クリックしてマスター テキストのスタイルを編集</a:t>
            </a:r>
          </a:p>
        </p:txBody>
      </p:sp>
    </p:spTree>
    <p:extLst>
      <p:ext uri="{BB962C8B-B14F-4D97-AF65-F5344CB8AC3E}">
        <p14:creationId xmlns:p14="http://schemas.microsoft.com/office/powerpoint/2010/main" val="24255327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長方形 5"/>
          <p:cNvSpPr>
            <a:spLocks noChangeAspect="1"/>
          </p:cNvSpPr>
          <p:nvPr userDrawn="1"/>
        </p:nvSpPr>
        <p:spPr>
          <a:xfrm>
            <a:off x="1" y="0"/>
            <a:ext cx="12192000" cy="6858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タイトル 1"/>
          <p:cNvSpPr>
            <a:spLocks noGrp="1"/>
          </p:cNvSpPr>
          <p:nvPr>
            <p:ph type="title"/>
          </p:nvPr>
        </p:nvSpPr>
        <p:spPr>
          <a:xfrm>
            <a:off x="575894" y="729658"/>
            <a:ext cx="11029616" cy="988332"/>
          </a:xfrm>
        </p:spPr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ja-JP" altLang="en-US" noProof="0"/>
              <a:t>マスター タイトルの書式設定</a:t>
            </a:r>
            <a:endParaRPr lang="ja-JP" altLang="en-US" noProof="0" dirty="0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 rtl="0"/>
            <a:fld id="{18B805CA-1A40-4C3D-B2B8-399CAD2E0FCB}" type="datetime1">
              <a:rPr lang="ja-JP" altLang="en-US" noProof="0" smtClean="0"/>
              <a:t>2021/12/7</a:t>
            </a:fld>
            <a:endParaRPr lang="ja-JP" altLang="en-US" noProof="0" dirty="0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 rtl="0"/>
            <a:endParaRPr lang="ja-JP" altLang="en-US" noProof="0" dirty="0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 rtl="0"/>
            <a:fld id="{3A98EE3D-8CD1-4C3F-BD1C-C98C9596463C}" type="slidenum">
              <a:rPr lang="en-US" altLang="ja-JP" noProof="0" smtClean="0"/>
              <a:pPr/>
              <a:t>‹#›</a:t>
            </a:fld>
            <a:endParaRPr lang="ja-JP" altLang="en-US" noProof="0" dirty="0"/>
          </a:p>
        </p:txBody>
      </p:sp>
      <p:sp>
        <p:nvSpPr>
          <p:cNvPr id="9" name="図プレースホルダー 5"/>
          <p:cNvSpPr>
            <a:spLocks noGrp="1"/>
          </p:cNvSpPr>
          <p:nvPr>
            <p:ph type="pic" sz="quarter" idx="13"/>
          </p:nvPr>
        </p:nvSpPr>
        <p:spPr>
          <a:xfrm>
            <a:off x="0" y="5245130"/>
            <a:ext cx="12192000" cy="1612870"/>
          </a:xfrm>
        </p:spPr>
        <p:txBody>
          <a:bodyPr rtlCol="0"/>
          <a:lstStyle/>
          <a:p>
            <a:pPr rtl="0"/>
            <a:r>
              <a:rPr lang="ja-JP" altLang="en-US" noProof="0"/>
              <a:t>アイコンをクリックして図を追加</a:t>
            </a:r>
            <a:endParaRPr lang="ja-JP" altLang="en-US" noProof="0" dirty="0"/>
          </a:p>
        </p:txBody>
      </p:sp>
      <p:sp>
        <p:nvSpPr>
          <p:cNvPr id="10" name="長方形 9"/>
          <p:cNvSpPr/>
          <p:nvPr userDrawn="1"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長方形 10"/>
          <p:cNvSpPr/>
          <p:nvPr userDrawn="1"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長方形 11"/>
          <p:cNvSpPr/>
          <p:nvPr userDrawn="1"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6952955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581192" y="705124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rtl="0"/>
            <a:r>
              <a:rPr lang="ja-JP" altLang="en-US" noProof="0" dirty="0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81192" y="2336002"/>
            <a:ext cx="11029616" cy="365204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 rtl="0"/>
            <a:r>
              <a:rPr lang="ja-JP" altLang="en-US" noProof="0" dirty="0"/>
              <a:t>マスター テキストの書式設定</a:t>
            </a:r>
          </a:p>
          <a:p>
            <a:pPr lvl="1" rtl="0"/>
            <a:r>
              <a:rPr lang="ja-JP" altLang="en-US" noProof="0" dirty="0"/>
              <a:t>第 </a:t>
            </a:r>
            <a:r>
              <a:rPr lang="en-US" altLang="ja-JP" noProof="0" dirty="0"/>
              <a:t>2 </a:t>
            </a:r>
            <a:r>
              <a:rPr lang="ja-JP" altLang="en-US" noProof="0" dirty="0"/>
              <a:t>レベル</a:t>
            </a:r>
          </a:p>
          <a:p>
            <a:pPr lvl="2" rtl="0"/>
            <a:r>
              <a:rPr lang="ja-JP" altLang="en-US" noProof="0" dirty="0"/>
              <a:t>第 </a:t>
            </a:r>
            <a:r>
              <a:rPr lang="en-US" altLang="ja-JP" noProof="0" dirty="0"/>
              <a:t>3 </a:t>
            </a:r>
            <a:r>
              <a:rPr lang="ja-JP" altLang="en-US" noProof="0" dirty="0"/>
              <a:t>レベル</a:t>
            </a:r>
          </a:p>
          <a:p>
            <a:pPr lvl="3" rtl="0"/>
            <a:r>
              <a:rPr lang="ja-JP" altLang="en-US" noProof="0" dirty="0"/>
              <a:t>第 </a:t>
            </a:r>
            <a:r>
              <a:rPr lang="en-US" altLang="ja-JP" noProof="0" dirty="0"/>
              <a:t>4 </a:t>
            </a:r>
            <a:r>
              <a:rPr lang="ja-JP" altLang="en-US" noProof="0" dirty="0"/>
              <a:t>レベル</a:t>
            </a:r>
          </a:p>
          <a:p>
            <a:pPr lvl="4" rtl="0"/>
            <a:r>
              <a:rPr lang="ja-JP" altLang="en-US" noProof="0" dirty="0"/>
              <a:t>第 </a:t>
            </a:r>
            <a:r>
              <a:rPr lang="en-US" altLang="ja-JP" noProof="0" dirty="0"/>
              <a:t>5 </a:t>
            </a:r>
            <a:r>
              <a:rPr lang="ja-JP" altLang="en-US" noProof="0" dirty="0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7605951" y="6423914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lumMod val="75000"/>
                    <a:lumOff val="2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fld id="{79678AEC-54BC-41A4-A9FD-309169243CDD}" type="datetime1">
              <a:rPr lang="ja-JP" altLang="en-US" noProof="0" smtClean="0"/>
              <a:t>2021/12/7</a:t>
            </a:fld>
            <a:endParaRPr lang="ja-JP" altLang="en-US" noProof="0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581192" y="6423914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tx1">
                    <a:lumMod val="75000"/>
                    <a:lumOff val="2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endParaRPr lang="ja-JP" altLang="en-US" noProof="0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10558300" y="6423914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lumMod val="75000"/>
                    <a:lumOff val="2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fld id="{3A98EE3D-8CD1-4C3F-BD1C-C98C9596463C}" type="slidenum">
              <a:rPr lang="en-US" altLang="ja-JP" noProof="0" smtClean="0"/>
              <a:pPr/>
              <a:t>‹#›</a:t>
            </a:fld>
            <a:endParaRPr lang="ja-JP" altLang="en-US" noProof="0" dirty="0"/>
          </a:p>
        </p:txBody>
      </p:sp>
      <p:sp>
        <p:nvSpPr>
          <p:cNvPr id="9" name="長方形 8"/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長方形 9"/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rgbClr val="969FA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長方形 10"/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244489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87" r:id="rId2"/>
    <p:sldLayoutId id="2147483675" r:id="rId3"/>
    <p:sldLayoutId id="2147483676" r:id="rId4"/>
    <p:sldLayoutId id="2147483677" r:id="rId5"/>
    <p:sldLayoutId id="2147483684" r:id="rId6"/>
    <p:sldLayoutId id="2147483678" r:id="rId7"/>
    <p:sldLayoutId id="2147483692" r:id="rId8"/>
    <p:sldLayoutId id="2147483690" r:id="rId9"/>
    <p:sldLayoutId id="2147483691" r:id="rId10"/>
    <p:sldLayoutId id="2147483679" r:id="rId11"/>
    <p:sldLayoutId id="2147483680" r:id="rId12"/>
    <p:sldLayoutId id="2147483688" r:id="rId13"/>
    <p:sldLayoutId id="2147483686" r:id="rId14"/>
    <p:sldLayoutId id="2147483689" r:id="rId15"/>
    <p:sldLayoutId id="2147483683" r:id="rId16"/>
    <p:sldLayoutId id="2147483681" r:id="rId17"/>
    <p:sldLayoutId id="2147483682" r:id="rId18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kumimoji="1" sz="2800" b="0" kern="1200" cap="all">
          <a:solidFill>
            <a:schemeClr val="tx1">
              <a:lumMod val="75000"/>
              <a:lumOff val="25000"/>
            </a:schemeClr>
          </a:solidFill>
          <a:latin typeface="Meiryo UI" panose="020B0604030504040204" pitchFamily="50" charset="-128"/>
          <a:ea typeface="Meiryo UI" panose="020B0604030504040204" pitchFamily="50" charset="-128"/>
          <a:cs typeface="+mj-cs"/>
        </a:defRPr>
      </a:lvl1pPr>
      <a:lvl2pPr eaLnBrk="1" hangingPunct="1">
        <a:defRPr kumimoji="1">
          <a:solidFill>
            <a:schemeClr val="tx2"/>
          </a:solidFill>
        </a:defRPr>
      </a:lvl2pPr>
      <a:lvl3pPr eaLnBrk="1" hangingPunct="1">
        <a:defRPr kumimoji="1">
          <a:solidFill>
            <a:schemeClr val="tx2"/>
          </a:solidFill>
        </a:defRPr>
      </a:lvl3pPr>
      <a:lvl4pPr eaLnBrk="1" hangingPunct="1">
        <a:defRPr kumimoji="1">
          <a:solidFill>
            <a:schemeClr val="tx2"/>
          </a:solidFill>
        </a:defRPr>
      </a:lvl4pPr>
      <a:lvl5pPr eaLnBrk="1" hangingPunct="1">
        <a:defRPr kumimoji="1">
          <a:solidFill>
            <a:schemeClr val="tx2"/>
          </a:solidFill>
        </a:defRPr>
      </a:lvl5pPr>
      <a:lvl6pPr eaLnBrk="1" hangingPunct="1">
        <a:defRPr kumimoji="1">
          <a:solidFill>
            <a:schemeClr val="tx2"/>
          </a:solidFill>
        </a:defRPr>
      </a:lvl6pPr>
      <a:lvl7pPr eaLnBrk="1" hangingPunct="1">
        <a:defRPr kumimoji="1">
          <a:solidFill>
            <a:schemeClr val="tx2"/>
          </a:solidFill>
        </a:defRPr>
      </a:lvl7pPr>
      <a:lvl8pPr eaLnBrk="1" hangingPunct="1">
        <a:defRPr kumimoji="1">
          <a:solidFill>
            <a:schemeClr val="tx2"/>
          </a:solidFill>
        </a:defRPr>
      </a:lvl8pPr>
      <a:lvl9pPr eaLnBrk="1" hangingPunct="1">
        <a:defRPr kumimoji="1"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kumimoji="1" sz="1800" kern="1200">
          <a:solidFill>
            <a:schemeClr val="tx1">
              <a:lumMod val="75000"/>
              <a:lumOff val="25000"/>
            </a:schemeClr>
          </a:solidFill>
          <a:latin typeface="Meiryo UI" panose="020B0604030504040204" pitchFamily="50" charset="-128"/>
          <a:ea typeface="Meiryo UI" panose="020B0604030504040204" pitchFamily="50" charset="-128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kumimoji="1" sz="1600" kern="1200">
          <a:solidFill>
            <a:schemeClr val="tx1">
              <a:lumMod val="75000"/>
              <a:lumOff val="25000"/>
            </a:schemeClr>
          </a:solidFill>
          <a:latin typeface="Meiryo UI" panose="020B0604030504040204" pitchFamily="50" charset="-128"/>
          <a:ea typeface="Meiryo UI" panose="020B0604030504040204" pitchFamily="50" charset="-128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kumimoji="1" sz="1400" kern="1200">
          <a:solidFill>
            <a:schemeClr val="tx1">
              <a:lumMod val="75000"/>
              <a:lumOff val="25000"/>
            </a:schemeClr>
          </a:solidFill>
          <a:latin typeface="Meiryo UI" panose="020B0604030504040204" pitchFamily="50" charset="-128"/>
          <a:ea typeface="Meiryo UI" panose="020B0604030504040204" pitchFamily="50" charset="-128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kumimoji="1" sz="1200" kern="1200">
          <a:solidFill>
            <a:schemeClr val="tx1">
              <a:lumMod val="75000"/>
              <a:lumOff val="25000"/>
            </a:schemeClr>
          </a:solidFill>
          <a:latin typeface="Meiryo UI" panose="020B0604030504040204" pitchFamily="50" charset="-128"/>
          <a:ea typeface="Meiryo UI" panose="020B0604030504040204" pitchFamily="50" charset="-128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kumimoji="1" sz="1200" kern="1200">
          <a:solidFill>
            <a:schemeClr val="tx1">
              <a:lumMod val="75000"/>
              <a:lumOff val="25000"/>
            </a:schemeClr>
          </a:solidFill>
          <a:latin typeface="Meiryo UI" panose="020B0604030504040204" pitchFamily="50" charset="-128"/>
          <a:ea typeface="Meiryo UI" panose="020B0604030504040204" pitchFamily="50" charset="-128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kumimoji="1"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kumimoji="1"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kumimoji="1"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kumimoji="1"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arealme.com/aim-test/ja/" TargetMode="External"/><Relationship Id="rId2" Type="http://schemas.openxmlformats.org/officeDocument/2006/relationships/hyperlink" Target="https://www.usamimi.info/~geko/arch_pro/0x002_js/05_mouse/" TargetMode="Externa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.png"/><Relationship Id="rId4" Type="http://schemas.openxmlformats.org/officeDocument/2006/relationships/hyperlink" Target="https://manabi-gakushu.benesse.ne.jp/gakushu/typing/homeposition.html" TargetMode="Externa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arealme.com/aim-test/ja/" TargetMode="External"/><Relationship Id="rId2" Type="http://schemas.openxmlformats.org/officeDocument/2006/relationships/hyperlink" Target="https://www.usamimi.info/~geko/arch_pro/0x002_js/05_mouse/" TargetMode="Externa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hyperlink" Target="https://manabi-gakushu.benesse.ne.jp/gakushu/typing/homeposition.html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hyperlink" Target="https://www.usamimi.info/~geko/arch_pro/0x002_js/05_mouse/" TargetMode="Externa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png"/><Relationship Id="rId3" Type="http://schemas.openxmlformats.org/officeDocument/2006/relationships/hyperlink" Target="https://www.arealme.com/aim-test/ja/" TargetMode="External"/><Relationship Id="rId7" Type="http://schemas.openxmlformats.org/officeDocument/2006/relationships/image" Target="../media/image1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image" Target="../media/image11.png"/><Relationship Id="rId9" Type="http://schemas.openxmlformats.org/officeDocument/2006/relationships/image" Target="../media/image16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hyperlink" Target="https://manabi-gakushu.benesse.ne.jp/gakushu/typing/homeposition.html" TargetMode="Externa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89A9FDB-B125-49D2-BB31-AE31166D04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0177" y="717451"/>
            <a:ext cx="11029616" cy="6037063"/>
          </a:xfrm>
        </p:spPr>
        <p:txBody>
          <a:bodyPr anchor="t">
            <a:normAutofit/>
          </a:bodyPr>
          <a:lstStyle/>
          <a:p>
            <a:r>
              <a:rPr lang="ja-JP" altLang="en-US" sz="1800" b="1" dirty="0">
                <a:solidFill>
                  <a:srgbClr val="2B2E2F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ＭＳ Ｐゴシック" panose="020B0600070205080204" pitchFamily="50" charset="-128"/>
              </a:rPr>
              <a:t>◆</a:t>
            </a:r>
            <a:r>
              <a:rPr lang="ja-JP" altLang="ja-JP" sz="1800" b="1" dirty="0">
                <a:solidFill>
                  <a:srgbClr val="2B2E2F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ＭＳ Ｐゴシック" panose="020B0600070205080204" pitchFamily="50" charset="-128"/>
              </a:rPr>
              <a:t>依頼する内容／依頼する背景</a:t>
            </a:r>
            <a:br>
              <a:rPr lang="en-US" altLang="ja-JP" sz="1800" b="1" dirty="0">
                <a:solidFill>
                  <a:srgbClr val="2B2E2F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ＭＳ Ｐゴシック" panose="020B0600070205080204" pitchFamily="50" charset="-128"/>
              </a:rPr>
            </a:br>
            <a:r>
              <a:rPr lang="ja-JP" altLang="en-US" sz="1800" b="1" dirty="0">
                <a:solidFill>
                  <a:srgbClr val="2B2E2F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ＭＳ Ｐゴシック" panose="020B0600070205080204" pitchFamily="50" charset="-128"/>
              </a:rPr>
              <a:t>　・</a:t>
            </a:r>
            <a:r>
              <a:rPr lang="ja-JP" altLang="en-US" sz="1800" dirty="0">
                <a:solidFill>
                  <a:srgbClr val="2B2E2F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ＭＳ Ｐゴシック" panose="020B0600070205080204" pitchFamily="50" charset="-128"/>
              </a:rPr>
              <a:t>お客様が試遊時に比較検討するためのコンテンツ開発</a:t>
            </a:r>
            <a:br>
              <a:rPr lang="en-US" altLang="ja-JP" sz="1800" dirty="0">
                <a:solidFill>
                  <a:srgbClr val="2B2E2F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ＭＳ Ｐゴシック" panose="020B0600070205080204" pitchFamily="50" charset="-128"/>
              </a:rPr>
            </a:br>
            <a:r>
              <a:rPr lang="ja-JP" altLang="en-US" sz="1800" dirty="0">
                <a:solidFill>
                  <a:srgbClr val="2B2E2F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ＭＳ Ｐゴシック" panose="020B0600070205080204" pitchFamily="50" charset="-128"/>
              </a:rPr>
              <a:t>　・</a:t>
            </a:r>
            <a:r>
              <a:rPr lang="en-US" altLang="ja-JP" sz="1800" dirty="0">
                <a:solidFill>
                  <a:srgbClr val="2B2E2F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ＭＳ Ｐゴシック" panose="020B0600070205080204" pitchFamily="50" charset="-128"/>
              </a:rPr>
              <a:t>to C</a:t>
            </a:r>
            <a:r>
              <a:rPr lang="ja-JP" altLang="en-US" sz="1800" dirty="0">
                <a:solidFill>
                  <a:srgbClr val="2B2E2F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ＭＳ Ｐゴシック" panose="020B0600070205080204" pitchFamily="50" charset="-128"/>
              </a:rPr>
              <a:t>向けのコンテンツ</a:t>
            </a:r>
            <a:br>
              <a:rPr lang="en-US" altLang="ja-JP" sz="1800" dirty="0">
                <a:solidFill>
                  <a:srgbClr val="2B2E2F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ＭＳ Ｐゴシック" panose="020B0600070205080204" pitchFamily="50" charset="-128"/>
              </a:rPr>
            </a:br>
            <a:r>
              <a:rPr lang="ja-JP" altLang="en-US" sz="1800" dirty="0">
                <a:solidFill>
                  <a:srgbClr val="2B2E2F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ＭＳ Ｐゴシック" panose="020B0600070205080204" pitchFamily="50" charset="-128"/>
              </a:rPr>
              <a:t>　・デザインは統一感あるもの</a:t>
            </a:r>
            <a:br>
              <a:rPr lang="en-US" altLang="ja-JP" sz="180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ＭＳ Ｐゴシック" panose="020B0600070205080204" pitchFamily="50" charset="-128"/>
              </a:rPr>
            </a:br>
            <a:br>
              <a:rPr lang="en-US" altLang="ja-JP" sz="180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ＭＳ Ｐゴシック" panose="020B0600070205080204" pitchFamily="50" charset="-128"/>
              </a:rPr>
            </a:br>
            <a:r>
              <a:rPr lang="ja-JP" altLang="en-US" sz="180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ＭＳ Ｐゴシック" panose="020B0600070205080204" pitchFamily="50" charset="-128"/>
              </a:rPr>
              <a:t>開発環境については、特に指定はございません。</a:t>
            </a:r>
            <a:br>
              <a:rPr lang="en-US" altLang="ja-JP" sz="180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ＭＳ Ｐゴシック" panose="020B0600070205080204" pitchFamily="50" charset="-128"/>
              </a:rPr>
            </a:br>
            <a:r>
              <a:rPr lang="ja-JP" altLang="en-US" sz="180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ＭＳ Ｐゴシック" panose="020B0600070205080204" pitchFamily="50" charset="-128"/>
              </a:rPr>
              <a:t>金額、複数環境でのインストール想定、メンテナンス性など踏まえご選択いただけると幸いです。</a:t>
            </a:r>
            <a:br>
              <a:rPr lang="en-US" altLang="ja-JP" sz="180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ＭＳ Ｐゴシック" panose="020B0600070205080204" pitchFamily="50" charset="-128"/>
              </a:rPr>
            </a:br>
            <a:r>
              <a:rPr lang="en-US" altLang="ja-JP" sz="180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ＭＳ Ｐゴシック" panose="020B0600070205080204" pitchFamily="50" charset="-128"/>
              </a:rPr>
              <a:t>※</a:t>
            </a:r>
            <a:r>
              <a:rPr lang="ja-JP" altLang="en-US" sz="1800" dirty="0">
                <a:latin typeface="メイリオ" panose="020B0604030504040204" pitchFamily="50" charset="-128"/>
                <a:ea typeface="メイリオ" panose="020B0604030504040204" pitchFamily="50" charset="-128"/>
                <a:cs typeface="ＭＳ Ｐゴシック" panose="020B0600070205080204" pitchFamily="50" charset="-128"/>
              </a:rPr>
              <a:t>オフライン環境で動作を想定しております</a:t>
            </a:r>
            <a:br>
              <a:rPr lang="en-US" altLang="ja-JP" sz="180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ＭＳ Ｐゴシック" panose="020B0600070205080204" pitchFamily="50" charset="-128"/>
              </a:rPr>
            </a:br>
            <a:br>
              <a:rPr lang="en-US" altLang="ja-JP" sz="180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ＭＳ Ｐゴシック" panose="020B0600070205080204" pitchFamily="50" charset="-128"/>
              </a:rPr>
            </a:br>
            <a:br>
              <a:rPr lang="en-US" altLang="ja-JP" sz="1800" dirty="0">
                <a:solidFill>
                  <a:srgbClr val="2B2E2F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ＭＳ Ｐゴシック" panose="020B0600070205080204" pitchFamily="50" charset="-128"/>
              </a:rPr>
            </a:br>
            <a:br>
              <a:rPr lang="ja-JP" altLang="ja-JP" sz="180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ＭＳ Ｐゴシック" panose="020B0600070205080204" pitchFamily="50" charset="-128"/>
              </a:rPr>
            </a:br>
            <a:r>
              <a:rPr lang="ja-JP" altLang="ja-JP" sz="1800" b="1" dirty="0">
                <a:solidFill>
                  <a:srgbClr val="2B2E2F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ＭＳ Ｐゴシック" panose="020B0600070205080204" pitchFamily="50" charset="-128"/>
              </a:rPr>
              <a:t>・予算感</a:t>
            </a:r>
            <a:br>
              <a:rPr lang="ja-JP" altLang="ja-JP" sz="180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ＭＳ Ｐゴシック" panose="020B0600070205080204" pitchFamily="50" charset="-128"/>
              </a:rPr>
            </a:br>
            <a:r>
              <a:rPr lang="en-US" altLang="ja-JP" sz="1800" dirty="0">
                <a:solidFill>
                  <a:srgbClr val="2B2E2F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ＭＳ Ｐゴシック" panose="020B0600070205080204" pitchFamily="50" charset="-128"/>
              </a:rPr>
              <a:t>4</a:t>
            </a:r>
            <a:r>
              <a:rPr lang="en-US" altLang="ja-JP" sz="1800" dirty="0">
                <a:solidFill>
                  <a:srgbClr val="2B2E2F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ＭＳ Ｐゴシック" panose="020B0600070205080204" pitchFamily="50" charset="-128"/>
              </a:rPr>
              <a:t>0</a:t>
            </a:r>
            <a:r>
              <a:rPr lang="ja-JP" altLang="ja-JP" sz="1800" dirty="0">
                <a:solidFill>
                  <a:srgbClr val="2B2E2F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ＭＳ Ｐゴシック" panose="020B0600070205080204" pitchFamily="50" charset="-128"/>
              </a:rPr>
              <a:t>万</a:t>
            </a:r>
            <a:r>
              <a:rPr lang="ja-JP" altLang="en-US" sz="1800" dirty="0">
                <a:solidFill>
                  <a:srgbClr val="2B2E2F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ＭＳ Ｐゴシック" panose="020B0600070205080204" pitchFamily="50" charset="-128"/>
              </a:rPr>
              <a:t>前後（マウス／キーボード用　</a:t>
            </a:r>
            <a:r>
              <a:rPr lang="en-US" altLang="ja-JP" sz="1800" dirty="0">
                <a:solidFill>
                  <a:srgbClr val="2B2E2F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ＭＳ Ｐゴシック" panose="020B0600070205080204" pitchFamily="50" charset="-128"/>
              </a:rPr>
              <a:t>2</a:t>
            </a:r>
            <a:r>
              <a:rPr lang="ja-JP" altLang="en-US" sz="1800" dirty="0">
                <a:solidFill>
                  <a:srgbClr val="2B2E2F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ＭＳ Ｐゴシック" panose="020B0600070205080204" pitchFamily="50" charset="-128"/>
              </a:rPr>
              <a:t>つのコンテンツを含めた金額です）</a:t>
            </a:r>
            <a:r>
              <a:rPr lang="ja-JP" altLang="ja-JP" sz="1800" dirty="0">
                <a:solidFill>
                  <a:srgbClr val="2B2E2F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ＭＳ Ｐゴシック" panose="020B0600070205080204" pitchFamily="50" charset="-128"/>
              </a:rPr>
              <a:t>　</a:t>
            </a:r>
            <a:br>
              <a:rPr lang="ja-JP" altLang="ja-JP" sz="180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ＭＳ Ｐゴシック" panose="020B0600070205080204" pitchFamily="50" charset="-128"/>
              </a:rPr>
            </a:br>
            <a:r>
              <a:rPr lang="en-US" altLang="ja-JP" sz="1800" dirty="0">
                <a:solidFill>
                  <a:srgbClr val="2B2E2F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ＭＳ Ｐゴシック" panose="020B0600070205080204" pitchFamily="50" charset="-128"/>
              </a:rPr>
              <a:t> </a:t>
            </a:r>
            <a:br>
              <a:rPr lang="en-US" altLang="ja-JP" sz="1800" dirty="0">
                <a:solidFill>
                  <a:srgbClr val="2B2E2F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ＭＳ Ｐゴシック" panose="020B0600070205080204" pitchFamily="50" charset="-128"/>
              </a:rPr>
            </a:br>
            <a:br>
              <a:rPr lang="ja-JP" altLang="ja-JP" sz="180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ＭＳ Ｐゴシック" panose="020B0600070205080204" pitchFamily="50" charset="-128"/>
              </a:rPr>
            </a:br>
            <a:r>
              <a:rPr lang="ja-JP" altLang="ja-JP" sz="1800" b="1" dirty="0">
                <a:solidFill>
                  <a:srgbClr val="2B2E2F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ＭＳ Ｐゴシック" panose="020B0600070205080204" pitchFamily="50" charset="-128"/>
              </a:rPr>
              <a:t>・スケジュール感</a:t>
            </a:r>
            <a:br>
              <a:rPr lang="ja-JP" altLang="ja-JP" sz="180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ＭＳ Ｐゴシック" panose="020B0600070205080204" pitchFamily="50" charset="-128"/>
              </a:rPr>
            </a:br>
            <a:r>
              <a:rPr lang="ja-JP" altLang="ja-JP" sz="1800" dirty="0">
                <a:solidFill>
                  <a:srgbClr val="2B2E2F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ＭＳ Ｐゴシック" panose="020B0600070205080204" pitchFamily="50" charset="-128"/>
              </a:rPr>
              <a:t>約</a:t>
            </a:r>
            <a:r>
              <a:rPr lang="ja-JP" altLang="en-US" sz="1800" dirty="0">
                <a:solidFill>
                  <a:srgbClr val="2B2E2F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ＭＳ Ｐゴシック" panose="020B0600070205080204" pitchFamily="50" charset="-128"/>
              </a:rPr>
              <a:t>二</a:t>
            </a:r>
            <a:r>
              <a:rPr lang="ja-JP" altLang="ja-JP" sz="1800" dirty="0">
                <a:solidFill>
                  <a:srgbClr val="2B2E2F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ＭＳ Ｐゴシック" panose="020B0600070205080204" pitchFamily="50" charset="-128"/>
              </a:rPr>
              <a:t>ヶ月～</a:t>
            </a:r>
            <a:r>
              <a:rPr lang="ja-JP" altLang="en-US" sz="1800" dirty="0">
                <a:solidFill>
                  <a:srgbClr val="2B2E2F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ＭＳ Ｐゴシック" panose="020B0600070205080204" pitchFamily="50" charset="-128"/>
              </a:rPr>
              <a:t>三</a:t>
            </a:r>
            <a:r>
              <a:rPr lang="ja-JP" altLang="ja-JP" sz="1800" dirty="0">
                <a:solidFill>
                  <a:srgbClr val="2B2E2F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ＭＳ Ｐゴシック" panose="020B0600070205080204" pitchFamily="50" charset="-128"/>
              </a:rPr>
              <a:t>ヶ月間</a:t>
            </a:r>
            <a:r>
              <a:rPr lang="ja-JP" altLang="en-US" sz="1800" dirty="0">
                <a:solidFill>
                  <a:srgbClr val="2B2E2F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ＭＳ Ｐゴシック" panose="020B0600070205080204" pitchFamily="50" charset="-128"/>
              </a:rPr>
              <a:t>で納品</a:t>
            </a:r>
            <a:r>
              <a:rPr lang="ja-JP" altLang="ja-JP" sz="1800" dirty="0">
                <a:solidFill>
                  <a:srgbClr val="2B2E2F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ＭＳ Ｐゴシック" panose="020B0600070205080204" pitchFamily="50" charset="-128"/>
              </a:rPr>
              <a:t>（</a:t>
            </a:r>
            <a:r>
              <a:rPr lang="en-US" altLang="ja-JP" sz="1800" dirty="0">
                <a:solidFill>
                  <a:srgbClr val="2B2E2F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ＭＳ Ｐゴシック" panose="020B0600070205080204" pitchFamily="50" charset="-128"/>
              </a:rPr>
              <a:t>※</a:t>
            </a:r>
            <a:r>
              <a:rPr lang="ja-JP" altLang="en-US" sz="1800" dirty="0">
                <a:solidFill>
                  <a:srgbClr val="2B2E2F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ＭＳ Ｐゴシック" panose="020B0600070205080204" pitchFamily="50" charset="-128"/>
              </a:rPr>
              <a:t>要相談　左記は打ち合わせ期間含めて</a:t>
            </a:r>
            <a:r>
              <a:rPr lang="ja-JP" altLang="ja-JP" sz="1800" dirty="0">
                <a:solidFill>
                  <a:srgbClr val="2B2E2F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ＭＳ Ｐゴシック" panose="020B0600070205080204" pitchFamily="50" charset="-128"/>
              </a:rPr>
              <a:t>）</a:t>
            </a:r>
            <a:r>
              <a:rPr lang="ja-JP" altLang="en-US" sz="1800" dirty="0">
                <a:solidFill>
                  <a:srgbClr val="2B2E2F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ＭＳ Ｐゴシック" panose="020B0600070205080204" pitchFamily="50" charset="-128"/>
              </a:rPr>
              <a:t>　</a:t>
            </a:r>
            <a:br>
              <a:rPr lang="ja-JP" altLang="ja-JP" sz="180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ＭＳ Ｐゴシック" panose="020B0600070205080204" pitchFamily="50" charset="-128"/>
              </a:rPr>
            </a:br>
            <a:endParaRPr kumimoji="1" lang="ja-JP" altLang="en-US" sz="3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1733B58-8FD9-450D-89D7-40EEB79ADCE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74442" y="103486"/>
            <a:ext cx="1107052" cy="3072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89074892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40645A5-0FBA-4976-A0CC-3BFB1ED3B8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8906" y="568323"/>
            <a:ext cx="11029616" cy="710060"/>
          </a:xfrm>
        </p:spPr>
        <p:txBody>
          <a:bodyPr anchor="t">
            <a:normAutofit/>
          </a:bodyPr>
          <a:lstStyle/>
          <a:p>
            <a:r>
              <a:rPr lang="ja-JP" altLang="en-US" sz="2000" dirty="0">
                <a:solidFill>
                  <a:srgbClr val="202124"/>
                </a:solidFill>
                <a:latin typeface="arial" panose="020B0604020202020204" pitchFamily="34" charset="0"/>
              </a:rPr>
              <a:t>⑤</a:t>
            </a:r>
            <a:r>
              <a:rPr kumimoji="1" lang="ja-JP" altLang="en-US" sz="2000" dirty="0"/>
              <a:t>結果画面表示</a:t>
            </a:r>
            <a:br>
              <a:rPr kumimoji="1" lang="en-US" altLang="ja-JP" sz="2000" dirty="0"/>
            </a:br>
            <a:endParaRPr kumimoji="1" lang="ja-JP" altLang="en-US" sz="2000" dirty="0"/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AC08CAE0-F08D-4B61-8AF1-322DA900D322}"/>
              </a:ext>
            </a:extLst>
          </p:cNvPr>
          <p:cNvSpPr/>
          <p:nvPr/>
        </p:nvSpPr>
        <p:spPr>
          <a:xfrm>
            <a:off x="980979" y="1278383"/>
            <a:ext cx="5060271" cy="5459767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4" name="正方形/長方形 23">
            <a:extLst>
              <a:ext uri="{FF2B5EF4-FFF2-40B4-BE49-F238E27FC236}">
                <a16:creationId xmlns:a16="http://schemas.microsoft.com/office/drawing/2014/main" id="{569A7166-5D97-4860-BEF7-D9B60EAD3C1E}"/>
              </a:ext>
            </a:extLst>
          </p:cNvPr>
          <p:cNvSpPr/>
          <p:nvPr/>
        </p:nvSpPr>
        <p:spPr>
          <a:xfrm>
            <a:off x="6368251" y="1278383"/>
            <a:ext cx="5060271" cy="360433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92D2A7FD-243D-46BD-AE32-C6B6B9426F18}"/>
              </a:ext>
            </a:extLst>
          </p:cNvPr>
          <p:cNvSpPr txBox="1"/>
          <p:nvPr/>
        </p:nvSpPr>
        <p:spPr>
          <a:xfrm>
            <a:off x="2223853" y="1501937"/>
            <a:ext cx="30805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/>
              <a:t>～測定結果発表～</a:t>
            </a:r>
          </a:p>
        </p:txBody>
      </p:sp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EB882864-D9C6-42D9-80DF-2C405508A41A}"/>
              </a:ext>
            </a:extLst>
          </p:cNvPr>
          <p:cNvSpPr txBox="1"/>
          <p:nvPr/>
        </p:nvSpPr>
        <p:spPr>
          <a:xfrm>
            <a:off x="7853775" y="1519537"/>
            <a:ext cx="30805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/>
              <a:t>～測定結果発表～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88FECCFB-F17C-4DD4-89DC-1E1699F4D224}"/>
              </a:ext>
            </a:extLst>
          </p:cNvPr>
          <p:cNvSpPr txBox="1"/>
          <p:nvPr/>
        </p:nvSpPr>
        <p:spPr>
          <a:xfrm>
            <a:off x="6368251" y="1031532"/>
            <a:ext cx="134940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50" dirty="0"/>
              <a:t>キーボード編</a:t>
            </a:r>
          </a:p>
        </p:txBody>
      </p:sp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F0F220B7-B60B-4337-85B2-EB8BD9167C03}"/>
              </a:ext>
            </a:extLst>
          </p:cNvPr>
          <p:cNvSpPr txBox="1"/>
          <p:nvPr/>
        </p:nvSpPr>
        <p:spPr>
          <a:xfrm>
            <a:off x="763478" y="1046291"/>
            <a:ext cx="134940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50" dirty="0"/>
              <a:t>マウス編</a:t>
            </a: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676C8834-2FE3-4A92-86DC-70DE9CCEC790}"/>
              </a:ext>
            </a:extLst>
          </p:cNvPr>
          <p:cNvSpPr/>
          <p:nvPr/>
        </p:nvSpPr>
        <p:spPr>
          <a:xfrm>
            <a:off x="1334607" y="1888869"/>
            <a:ext cx="4021583" cy="1416174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kumimoji="1" lang="ja-JP" altLang="en-US" dirty="0"/>
              <a:t>総合評価</a:t>
            </a:r>
            <a:endParaRPr kumimoji="1" lang="en-US" altLang="ja-JP" dirty="0"/>
          </a:p>
          <a:p>
            <a:pPr algn="ctr"/>
            <a:r>
              <a:rPr kumimoji="1" lang="ja-JP" altLang="en-US" sz="1100" dirty="0"/>
              <a:t>お試しいただいたマウスのおススメ度</a:t>
            </a:r>
            <a:endParaRPr kumimoji="1" lang="en-US" altLang="ja-JP" sz="1100" dirty="0"/>
          </a:p>
          <a:p>
            <a:pPr algn="ctr"/>
            <a:r>
              <a:rPr kumimoji="1" lang="ja-JP" altLang="en-US" sz="4400" dirty="0"/>
              <a:t>〇</a:t>
            </a:r>
            <a:r>
              <a:rPr kumimoji="1" lang="ja-JP" altLang="en-US" sz="2000" dirty="0"/>
              <a:t>ランク</a:t>
            </a:r>
            <a:endParaRPr kumimoji="1" lang="en-US" altLang="ja-JP" sz="2000" dirty="0"/>
          </a:p>
          <a:p>
            <a:pPr algn="ctr"/>
            <a:r>
              <a:rPr kumimoji="1" lang="ja-JP" altLang="en-US" sz="1400" dirty="0"/>
              <a:t>合計ポイント　○○</a:t>
            </a:r>
            <a:r>
              <a:rPr kumimoji="1" lang="en-US" altLang="ja-JP" sz="1400" dirty="0" err="1"/>
              <a:t>pt</a:t>
            </a:r>
            <a:endParaRPr kumimoji="1" lang="ja-JP" altLang="en-US" sz="1400" dirty="0"/>
          </a:p>
        </p:txBody>
      </p:sp>
      <p:sp>
        <p:nvSpPr>
          <p:cNvPr id="40" name="正方形/長方形 39">
            <a:extLst>
              <a:ext uri="{FF2B5EF4-FFF2-40B4-BE49-F238E27FC236}">
                <a16:creationId xmlns:a16="http://schemas.microsoft.com/office/drawing/2014/main" id="{67283D7C-37A0-43FE-9CED-7DDC5C105C78}"/>
              </a:ext>
            </a:extLst>
          </p:cNvPr>
          <p:cNvSpPr/>
          <p:nvPr/>
        </p:nvSpPr>
        <p:spPr>
          <a:xfrm>
            <a:off x="1373079" y="3334561"/>
            <a:ext cx="4021583" cy="1548157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kumimoji="1" lang="ja-JP" altLang="en-US" sz="1400" dirty="0"/>
              <a:t>マウスクリック速度測定結果について</a:t>
            </a:r>
            <a:endParaRPr kumimoji="1" lang="en-US" altLang="ja-JP" sz="1400" dirty="0"/>
          </a:p>
          <a:p>
            <a:pPr algn="ctr"/>
            <a:endParaRPr kumimoji="1" lang="en-US" altLang="ja-JP" sz="1400" dirty="0"/>
          </a:p>
          <a:p>
            <a:pPr algn="ctr"/>
            <a:r>
              <a:rPr kumimoji="1" lang="ja-JP" altLang="en-US" sz="3200" dirty="0"/>
              <a:t>〇</a:t>
            </a:r>
            <a:r>
              <a:rPr kumimoji="1" lang="ja-JP" altLang="en-US" sz="1400" dirty="0"/>
              <a:t>ランク</a:t>
            </a:r>
            <a:endParaRPr kumimoji="1" lang="en-US" altLang="ja-JP" sz="1400" dirty="0"/>
          </a:p>
          <a:p>
            <a:pPr algn="ctr"/>
            <a:endParaRPr kumimoji="1" lang="en-US" altLang="ja-JP" sz="1400" dirty="0"/>
          </a:p>
          <a:p>
            <a:pPr algn="ctr"/>
            <a:r>
              <a:rPr kumimoji="1" lang="ja-JP" altLang="en-US" sz="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マウスクリック速度に関しては</a:t>
            </a:r>
            <a:r>
              <a:rPr kumimoji="1" lang="en-US" altLang="ja-JP" sz="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…</a:t>
            </a:r>
            <a:r>
              <a:rPr kumimoji="1" lang="ja-JP" altLang="en-US" sz="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使用マウスが「至高」のようです！</a:t>
            </a:r>
            <a:endParaRPr kumimoji="1" lang="en-US" altLang="ja-JP" sz="8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kumimoji="1" lang="ja-JP" altLang="en-US" sz="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本項目については他におススメのマウスは見つからないでしょう！</a:t>
            </a:r>
            <a:endParaRPr kumimoji="1" lang="en-US" altLang="ja-JP" sz="8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endParaRPr kumimoji="1" lang="ja-JP" altLang="en-US" sz="1400" dirty="0"/>
          </a:p>
        </p:txBody>
      </p:sp>
      <p:sp>
        <p:nvSpPr>
          <p:cNvPr id="41" name="正方形/長方形 40">
            <a:extLst>
              <a:ext uri="{FF2B5EF4-FFF2-40B4-BE49-F238E27FC236}">
                <a16:creationId xmlns:a16="http://schemas.microsoft.com/office/drawing/2014/main" id="{02E8B4F4-EAAB-421F-8BE9-C4B41B66AE5E}"/>
              </a:ext>
            </a:extLst>
          </p:cNvPr>
          <p:cNvSpPr/>
          <p:nvPr/>
        </p:nvSpPr>
        <p:spPr>
          <a:xfrm>
            <a:off x="1373078" y="4985712"/>
            <a:ext cx="4021583" cy="1548157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kumimoji="1" lang="ja-JP" altLang="en-US" sz="1400" dirty="0"/>
              <a:t>マウス操作測定結果について</a:t>
            </a:r>
            <a:endParaRPr kumimoji="1" lang="en-US" altLang="ja-JP" sz="1400" dirty="0"/>
          </a:p>
          <a:p>
            <a:pPr algn="ctr"/>
            <a:endParaRPr kumimoji="1" lang="en-US" altLang="ja-JP" sz="1400" dirty="0"/>
          </a:p>
          <a:p>
            <a:pPr algn="ctr"/>
            <a:r>
              <a:rPr kumimoji="1" lang="ja-JP" altLang="en-US" sz="3200" dirty="0"/>
              <a:t>〇</a:t>
            </a:r>
            <a:r>
              <a:rPr kumimoji="1" lang="ja-JP" altLang="en-US" sz="1400" dirty="0"/>
              <a:t>ランク</a:t>
            </a:r>
            <a:r>
              <a:rPr kumimoji="1" lang="en-US" altLang="ja-JP" sz="1400" dirty="0"/>
              <a:t> </a:t>
            </a:r>
          </a:p>
          <a:p>
            <a:pPr algn="ctr"/>
            <a:endParaRPr kumimoji="1" lang="en-US" altLang="ja-JP" sz="1400" dirty="0"/>
          </a:p>
          <a:p>
            <a:pPr algn="ctr"/>
            <a:r>
              <a:rPr kumimoji="1" lang="ja-JP" altLang="en-US" sz="8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マウス操作に関しては</a:t>
            </a:r>
            <a:r>
              <a:rPr kumimoji="1" lang="en-US" altLang="ja-JP" sz="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… …</a:t>
            </a:r>
            <a:r>
              <a:rPr kumimoji="1" lang="ja-JP" altLang="en-US" sz="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使用マウスが「至高」のようです！</a:t>
            </a:r>
            <a:endParaRPr kumimoji="1" lang="en-US" altLang="ja-JP" sz="8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kumimoji="1" lang="ja-JP" altLang="en-US" sz="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本項目については他におススメのマウスは見つからないでしょう！</a:t>
            </a:r>
            <a:endParaRPr kumimoji="1" lang="en-US" altLang="ja-JP" sz="8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endParaRPr kumimoji="1" lang="ja-JP" altLang="en-US" sz="1400" dirty="0"/>
          </a:p>
        </p:txBody>
      </p:sp>
      <p:sp>
        <p:nvSpPr>
          <p:cNvPr id="8" name="吹き出し: 四角形 7">
            <a:extLst>
              <a:ext uri="{FF2B5EF4-FFF2-40B4-BE49-F238E27FC236}">
                <a16:creationId xmlns:a16="http://schemas.microsoft.com/office/drawing/2014/main" id="{43A7A6A9-1BC5-4E9D-8746-9ACE1FDE9596}"/>
              </a:ext>
            </a:extLst>
          </p:cNvPr>
          <p:cNvSpPr/>
          <p:nvPr/>
        </p:nvSpPr>
        <p:spPr>
          <a:xfrm>
            <a:off x="-152123" y="2835311"/>
            <a:ext cx="2266204" cy="510767"/>
          </a:xfrm>
          <a:prstGeom prst="wedgeRectCallout">
            <a:avLst>
              <a:gd name="adj1" fmla="val 62211"/>
              <a:gd name="adj2" fmla="val -20545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050" dirty="0"/>
              <a:t>マウスクリック速度およびマウス操作での合計ポイントを表記</a:t>
            </a:r>
            <a:endParaRPr kumimoji="1" lang="en-US" altLang="ja-JP" sz="1050" dirty="0"/>
          </a:p>
        </p:txBody>
      </p:sp>
      <p:sp>
        <p:nvSpPr>
          <p:cNvPr id="42" name="吹き出し: 四角形 41">
            <a:extLst>
              <a:ext uri="{FF2B5EF4-FFF2-40B4-BE49-F238E27FC236}">
                <a16:creationId xmlns:a16="http://schemas.microsoft.com/office/drawing/2014/main" id="{F0D81658-5332-46D5-8459-40F557728F56}"/>
              </a:ext>
            </a:extLst>
          </p:cNvPr>
          <p:cNvSpPr/>
          <p:nvPr/>
        </p:nvSpPr>
        <p:spPr>
          <a:xfrm>
            <a:off x="-152123" y="1501937"/>
            <a:ext cx="2266204" cy="1230380"/>
          </a:xfrm>
          <a:prstGeom prst="wedgeRectCallout">
            <a:avLst>
              <a:gd name="adj1" fmla="val 76314"/>
              <a:gd name="adj2" fmla="val 3645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kumimoji="1" lang="ja-JP" altLang="en-US" sz="1050" dirty="0"/>
              <a:t>ランク基準</a:t>
            </a:r>
            <a:endParaRPr kumimoji="1" lang="en-US" altLang="ja-JP" sz="1050" dirty="0"/>
          </a:p>
          <a:p>
            <a:pPr algn="ctr"/>
            <a:endParaRPr kumimoji="1" lang="en-US" altLang="ja-JP" sz="1050" dirty="0"/>
          </a:p>
          <a:p>
            <a:pPr algn="ctr"/>
            <a:r>
              <a:rPr kumimoji="1" lang="en-US" altLang="ja-JP" sz="1050" dirty="0"/>
              <a:t>S</a:t>
            </a:r>
            <a:r>
              <a:rPr kumimoji="1" lang="ja-JP" altLang="en-US" sz="1050" dirty="0"/>
              <a:t>ランク・・・</a:t>
            </a:r>
            <a:r>
              <a:rPr kumimoji="1" lang="en-US" altLang="ja-JP" sz="1050" dirty="0"/>
              <a:t>460pt</a:t>
            </a:r>
            <a:r>
              <a:rPr kumimoji="1" lang="ja-JP" altLang="en-US" sz="1050" dirty="0"/>
              <a:t>以上</a:t>
            </a:r>
            <a:endParaRPr kumimoji="1" lang="en-US" altLang="ja-JP" sz="1050" dirty="0"/>
          </a:p>
          <a:p>
            <a:pPr algn="ctr"/>
            <a:r>
              <a:rPr kumimoji="1" lang="en-US" altLang="ja-JP" sz="1050" dirty="0"/>
              <a:t>A</a:t>
            </a:r>
            <a:r>
              <a:rPr kumimoji="1" lang="ja-JP" altLang="en-US" sz="1050" dirty="0"/>
              <a:t>ランク・・・</a:t>
            </a:r>
            <a:r>
              <a:rPr kumimoji="1" lang="en-US" altLang="ja-JP" sz="1050" dirty="0"/>
              <a:t>430pt</a:t>
            </a:r>
            <a:r>
              <a:rPr kumimoji="1" lang="ja-JP" altLang="en-US" sz="1050" dirty="0"/>
              <a:t>以上</a:t>
            </a:r>
            <a:endParaRPr kumimoji="1" lang="en-US" altLang="ja-JP" sz="1050" dirty="0"/>
          </a:p>
          <a:p>
            <a:pPr algn="ctr"/>
            <a:r>
              <a:rPr kumimoji="1" lang="en-US" altLang="ja-JP" sz="1050" dirty="0"/>
              <a:t>B</a:t>
            </a:r>
            <a:r>
              <a:rPr kumimoji="1" lang="ja-JP" altLang="en-US" sz="1050" dirty="0"/>
              <a:t>ランク・・・</a:t>
            </a:r>
            <a:r>
              <a:rPr kumimoji="1" lang="en-US" altLang="ja-JP" sz="1050" dirty="0"/>
              <a:t>400pt</a:t>
            </a:r>
            <a:r>
              <a:rPr kumimoji="1" lang="ja-JP" altLang="en-US" sz="1050" dirty="0"/>
              <a:t>以上</a:t>
            </a:r>
            <a:endParaRPr kumimoji="1" lang="en-US" altLang="ja-JP" sz="1050" dirty="0"/>
          </a:p>
          <a:p>
            <a:pPr algn="ctr"/>
            <a:r>
              <a:rPr kumimoji="1" lang="en-US" altLang="ja-JP" sz="1050" dirty="0"/>
              <a:t>C</a:t>
            </a:r>
            <a:r>
              <a:rPr kumimoji="1" lang="ja-JP" altLang="en-US" sz="1050" dirty="0"/>
              <a:t>ランク・・・</a:t>
            </a:r>
            <a:r>
              <a:rPr kumimoji="1" lang="en-US" altLang="ja-JP" sz="1050" dirty="0"/>
              <a:t>380pt</a:t>
            </a:r>
            <a:r>
              <a:rPr kumimoji="1" lang="ja-JP" altLang="en-US" sz="1050" dirty="0"/>
              <a:t>以上</a:t>
            </a:r>
            <a:endParaRPr kumimoji="1" lang="en-US" altLang="ja-JP" sz="1050" dirty="0"/>
          </a:p>
          <a:p>
            <a:pPr algn="ctr"/>
            <a:r>
              <a:rPr kumimoji="1" lang="en-US" altLang="ja-JP" sz="1050" dirty="0"/>
              <a:t>D</a:t>
            </a:r>
            <a:r>
              <a:rPr kumimoji="1" lang="ja-JP" altLang="en-US" sz="1050" dirty="0"/>
              <a:t>ランク・・・</a:t>
            </a:r>
            <a:r>
              <a:rPr kumimoji="1" lang="en-US" altLang="ja-JP" sz="1050" dirty="0"/>
              <a:t>380</a:t>
            </a:r>
            <a:r>
              <a:rPr kumimoji="1" lang="ja-JP" altLang="en-US" sz="1050" dirty="0"/>
              <a:t>以下</a:t>
            </a:r>
            <a:endParaRPr kumimoji="1" lang="en-US" altLang="ja-JP" sz="1050" dirty="0"/>
          </a:p>
          <a:p>
            <a:pPr algn="ctr"/>
            <a:endParaRPr kumimoji="1" lang="en-US" altLang="ja-JP" sz="1050" dirty="0"/>
          </a:p>
          <a:p>
            <a:pPr algn="ctr"/>
            <a:endParaRPr kumimoji="1" lang="en-US" altLang="ja-JP" sz="1050" dirty="0"/>
          </a:p>
        </p:txBody>
      </p:sp>
      <p:sp>
        <p:nvSpPr>
          <p:cNvPr id="47" name="正方形/長方形 46">
            <a:extLst>
              <a:ext uri="{FF2B5EF4-FFF2-40B4-BE49-F238E27FC236}">
                <a16:creationId xmlns:a16="http://schemas.microsoft.com/office/drawing/2014/main" id="{24B8A9C2-A2FF-4972-A8AE-752ADC61A252}"/>
              </a:ext>
            </a:extLst>
          </p:cNvPr>
          <p:cNvSpPr/>
          <p:nvPr/>
        </p:nvSpPr>
        <p:spPr>
          <a:xfrm>
            <a:off x="6797338" y="2138105"/>
            <a:ext cx="4021583" cy="2433895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kumimoji="1" lang="ja-JP" altLang="en-US" sz="1400" dirty="0"/>
              <a:t>キーボードゲーム診断</a:t>
            </a:r>
            <a:endParaRPr kumimoji="1" lang="en-US" altLang="ja-JP" sz="1400" dirty="0"/>
          </a:p>
          <a:p>
            <a:pPr algn="ctr"/>
            <a:r>
              <a:rPr kumimoji="1" lang="ja-JP" altLang="en-US" sz="1400" dirty="0"/>
              <a:t>テスト結果について</a:t>
            </a:r>
            <a:endParaRPr kumimoji="1" lang="en-US" altLang="ja-JP" sz="1400" dirty="0"/>
          </a:p>
          <a:p>
            <a:pPr algn="ctr"/>
            <a:endParaRPr kumimoji="1" lang="en-US" altLang="ja-JP" sz="1400" dirty="0"/>
          </a:p>
          <a:p>
            <a:pPr algn="ctr"/>
            <a:r>
              <a:rPr kumimoji="1" lang="ja-JP" altLang="en-US" sz="3200" dirty="0"/>
              <a:t>〇</a:t>
            </a:r>
            <a:r>
              <a:rPr kumimoji="1" lang="ja-JP" altLang="en-US" sz="1400" dirty="0"/>
              <a:t>ランク</a:t>
            </a:r>
            <a:endParaRPr kumimoji="1" lang="en-US" altLang="ja-JP" sz="1400" dirty="0"/>
          </a:p>
          <a:p>
            <a:pPr algn="ctr"/>
            <a:r>
              <a:rPr kumimoji="1" lang="en-US" altLang="ja-JP" sz="1400" dirty="0"/>
              <a:t>	</a:t>
            </a:r>
          </a:p>
          <a:p>
            <a:pPr algn="ctr"/>
            <a:r>
              <a:rPr kumimoji="1" lang="ja-JP" altLang="en-US" sz="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ほぼ誤入力なく、タイピングできていました！</a:t>
            </a:r>
            <a:endParaRPr kumimoji="1" lang="en-US" altLang="ja-JP" sz="8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kumimoji="1" lang="ja-JP" altLang="en-US" sz="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タイピング技術がすごいのか！もしかしたら</a:t>
            </a:r>
            <a:r>
              <a:rPr kumimoji="1" lang="en-US" altLang="ja-JP" sz="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…</a:t>
            </a:r>
            <a:r>
              <a:rPr kumimoji="1" lang="ja-JP" altLang="en-US" sz="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キーボードのおかげかも？</a:t>
            </a:r>
            <a:endParaRPr kumimoji="1" lang="en-US" altLang="ja-JP" sz="8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endParaRPr kumimoji="1" lang="ja-JP" altLang="en-US" sz="1400" dirty="0"/>
          </a:p>
        </p:txBody>
      </p:sp>
    </p:spTree>
    <p:extLst>
      <p:ext uri="{BB962C8B-B14F-4D97-AF65-F5344CB8AC3E}">
        <p14:creationId xmlns:p14="http://schemas.microsoft.com/office/powerpoint/2010/main" val="22959411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34B1BE1-AE39-4CE5-9EAD-C1539EDEE1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2737" y="615358"/>
            <a:ext cx="11029616" cy="988332"/>
          </a:xfrm>
        </p:spPr>
        <p:txBody>
          <a:bodyPr anchor="t">
            <a:noAutofit/>
          </a:bodyPr>
          <a:lstStyle/>
          <a:p>
            <a:r>
              <a:rPr lang="ja-JP" altLang="en-US" sz="1600" b="1" dirty="0">
                <a:solidFill>
                  <a:srgbClr val="202124"/>
                </a:solidFill>
                <a:latin typeface="arial" panose="020B0604020202020204" pitchFamily="34" charset="0"/>
              </a:rPr>
              <a:t>ご対応いただきたい内容</a:t>
            </a:r>
            <a:br>
              <a:rPr lang="en-US" altLang="ja-JP" sz="1600" b="1" dirty="0">
                <a:solidFill>
                  <a:srgbClr val="202124"/>
                </a:solidFill>
                <a:latin typeface="arial" panose="020B0604020202020204" pitchFamily="34" charset="0"/>
              </a:rPr>
            </a:br>
            <a:r>
              <a:rPr lang="ja-JP" altLang="en-US" sz="1600" dirty="0">
                <a:solidFill>
                  <a:srgbClr val="202124"/>
                </a:solidFill>
                <a:latin typeface="arial" panose="020B0604020202020204" pitchFamily="34" charset="0"/>
              </a:rPr>
              <a:t>・①操作時の</a:t>
            </a:r>
            <a:r>
              <a:rPr lang="en-US" altLang="ja-JP" sz="1600" dirty="0">
                <a:solidFill>
                  <a:srgbClr val="202124"/>
                </a:solidFill>
                <a:latin typeface="arial" panose="020B0604020202020204" pitchFamily="34" charset="0"/>
              </a:rPr>
              <a:t>TOP</a:t>
            </a:r>
            <a:r>
              <a:rPr lang="ja-JP" altLang="en-US" sz="1600" dirty="0">
                <a:solidFill>
                  <a:srgbClr val="202124"/>
                </a:solidFill>
                <a:latin typeface="arial" panose="020B0604020202020204" pitchFamily="34" charset="0"/>
              </a:rPr>
              <a:t>画面　</a:t>
            </a:r>
            <a:br>
              <a:rPr lang="en-US" altLang="ja-JP" sz="1600" dirty="0">
                <a:solidFill>
                  <a:srgbClr val="202124"/>
                </a:solidFill>
                <a:latin typeface="arial" panose="020B0604020202020204" pitchFamily="34" charset="0"/>
              </a:rPr>
            </a:br>
            <a:br>
              <a:rPr lang="en-US" altLang="ja-JP" sz="1050" dirty="0">
                <a:solidFill>
                  <a:srgbClr val="202124"/>
                </a:solidFill>
                <a:latin typeface="arial" panose="020B0604020202020204" pitchFamily="34" charset="0"/>
              </a:rPr>
            </a:br>
            <a:br>
              <a:rPr lang="en-US" altLang="ja-JP" sz="1050" dirty="0">
                <a:solidFill>
                  <a:srgbClr val="202124"/>
                </a:solidFill>
                <a:latin typeface="arial" panose="020B0604020202020204" pitchFamily="34" charset="0"/>
              </a:rPr>
            </a:br>
            <a:r>
              <a:rPr lang="ja-JP" altLang="en-US" sz="1600" dirty="0">
                <a:solidFill>
                  <a:srgbClr val="202124"/>
                </a:solidFill>
                <a:latin typeface="arial" panose="020B0604020202020204" pitchFamily="34" charset="0"/>
              </a:rPr>
              <a:t>・②検証開始前のロード画面風説明</a:t>
            </a:r>
            <a:br>
              <a:rPr lang="en-US" altLang="ja-JP" sz="1600" dirty="0">
                <a:solidFill>
                  <a:srgbClr val="202124"/>
                </a:solidFill>
                <a:latin typeface="arial" panose="020B0604020202020204" pitchFamily="34" charset="0"/>
              </a:rPr>
            </a:br>
            <a:r>
              <a:rPr lang="ja-JP" altLang="en-US" sz="1600" dirty="0">
                <a:solidFill>
                  <a:srgbClr val="202124"/>
                </a:solidFill>
                <a:latin typeface="arial" panose="020B0604020202020204" pitchFamily="34" charset="0"/>
              </a:rPr>
              <a:t>　</a:t>
            </a:r>
            <a:r>
              <a:rPr lang="ja-JP" altLang="en-US" sz="1050" dirty="0">
                <a:solidFill>
                  <a:srgbClr val="202124"/>
                </a:solidFill>
                <a:latin typeface="arial" panose="020B0604020202020204" pitchFamily="34" charset="0"/>
              </a:rPr>
              <a:t>　→検証数の数と検証時の臨み方</a:t>
            </a:r>
            <a:br>
              <a:rPr lang="en-US" altLang="ja-JP" sz="1600" dirty="0">
                <a:solidFill>
                  <a:srgbClr val="202124"/>
                </a:solidFill>
                <a:latin typeface="arial" panose="020B0604020202020204" pitchFamily="34" charset="0"/>
              </a:rPr>
            </a:br>
            <a:br>
              <a:rPr lang="en-US" altLang="ja-JP" sz="1600" dirty="0">
                <a:solidFill>
                  <a:srgbClr val="202124"/>
                </a:solidFill>
                <a:latin typeface="arial" panose="020B0604020202020204" pitchFamily="34" charset="0"/>
              </a:rPr>
            </a:br>
            <a:r>
              <a:rPr lang="ja-JP" altLang="en-US" sz="1600" dirty="0">
                <a:solidFill>
                  <a:srgbClr val="202124"/>
                </a:solidFill>
                <a:latin typeface="arial" panose="020B0604020202020204" pitchFamily="34" charset="0"/>
              </a:rPr>
              <a:t>・③ゲーム開始後の操作説明画面</a:t>
            </a:r>
            <a:br>
              <a:rPr lang="en-US" altLang="ja-JP" sz="1600" dirty="0">
                <a:solidFill>
                  <a:srgbClr val="202124"/>
                </a:solidFill>
                <a:latin typeface="arial" panose="020B0604020202020204" pitchFamily="34" charset="0"/>
              </a:rPr>
            </a:br>
            <a:r>
              <a:rPr lang="ja-JP" altLang="en-US" sz="1600" dirty="0">
                <a:solidFill>
                  <a:srgbClr val="202124"/>
                </a:solidFill>
                <a:latin typeface="arial" panose="020B0604020202020204" pitchFamily="34" charset="0"/>
              </a:rPr>
              <a:t>　　各コンテンツ検証前に説明文の表示　どんなことを行うのか</a:t>
            </a:r>
            <a:br>
              <a:rPr lang="en-US" altLang="ja-JP" sz="1600" dirty="0">
                <a:solidFill>
                  <a:srgbClr val="202124"/>
                </a:solidFill>
                <a:latin typeface="arial" panose="020B0604020202020204" pitchFamily="34" charset="0"/>
              </a:rPr>
            </a:br>
            <a:br>
              <a:rPr lang="en-US" altLang="ja-JP" sz="1600" dirty="0">
                <a:solidFill>
                  <a:srgbClr val="202124"/>
                </a:solidFill>
                <a:latin typeface="arial" panose="020B0604020202020204" pitchFamily="34" charset="0"/>
              </a:rPr>
            </a:br>
            <a:r>
              <a:rPr lang="ja-JP" altLang="en-US" sz="1600" dirty="0">
                <a:solidFill>
                  <a:srgbClr val="202124"/>
                </a:solidFill>
                <a:latin typeface="arial" panose="020B0604020202020204" pitchFamily="34" charset="0"/>
              </a:rPr>
              <a:t>・④診断を行うためのコンテンツ　</a:t>
            </a:r>
            <a:r>
              <a:rPr lang="en-US" altLang="ja-JP" sz="1600" dirty="0">
                <a:solidFill>
                  <a:srgbClr val="202124"/>
                </a:solidFill>
                <a:latin typeface="arial" panose="020B0604020202020204" pitchFamily="34" charset="0"/>
              </a:rPr>
              <a:t>※</a:t>
            </a:r>
            <a:r>
              <a:rPr lang="ja-JP" altLang="en-US" sz="1600" dirty="0">
                <a:solidFill>
                  <a:srgbClr val="202124"/>
                </a:solidFill>
                <a:latin typeface="arial" panose="020B0604020202020204" pitchFamily="34" charset="0"/>
              </a:rPr>
              <a:t>イメージしている診断内容をハイパーリンクしております</a:t>
            </a:r>
            <a:br>
              <a:rPr lang="en-US" altLang="ja-JP" sz="1600" dirty="0">
                <a:solidFill>
                  <a:srgbClr val="202124"/>
                </a:solidFill>
                <a:latin typeface="arial" panose="020B0604020202020204" pitchFamily="34" charset="0"/>
              </a:rPr>
            </a:br>
            <a:r>
              <a:rPr lang="ja-JP" altLang="en-US" sz="1600" dirty="0">
                <a:solidFill>
                  <a:srgbClr val="202124"/>
                </a:solidFill>
                <a:latin typeface="arial" panose="020B0604020202020204" pitchFamily="34" charset="0"/>
              </a:rPr>
              <a:t>　</a:t>
            </a:r>
            <a:r>
              <a:rPr lang="ja-JP" altLang="en-US" sz="1600" dirty="0">
                <a:solidFill>
                  <a:srgbClr val="202124"/>
                </a:solidFill>
                <a:latin typeface="arial" panose="020B0604020202020204" pitchFamily="34" charset="0"/>
                <a:hlinkClick r:id="rId2"/>
              </a:rPr>
              <a:t>マウスのクリック速度</a:t>
            </a:r>
            <a:r>
              <a:rPr lang="ja-JP" altLang="en-US" sz="1600" dirty="0">
                <a:solidFill>
                  <a:srgbClr val="202124"/>
                </a:solidFill>
                <a:latin typeface="arial" panose="020B0604020202020204" pitchFamily="34" charset="0"/>
              </a:rPr>
              <a:t>　／　</a:t>
            </a:r>
            <a:r>
              <a:rPr lang="ja-JP" altLang="en-US" sz="1600" dirty="0">
                <a:solidFill>
                  <a:srgbClr val="202124"/>
                </a:solidFill>
                <a:latin typeface="arial" panose="020B0604020202020204" pitchFamily="34" charset="0"/>
                <a:hlinkClick r:id="rId3"/>
              </a:rPr>
              <a:t>マウス操作テスト</a:t>
            </a:r>
            <a:r>
              <a:rPr lang="ja-JP" altLang="en-US" sz="1600" dirty="0">
                <a:solidFill>
                  <a:srgbClr val="202124"/>
                </a:solidFill>
                <a:latin typeface="arial" panose="020B0604020202020204" pitchFamily="34" charset="0"/>
              </a:rPr>
              <a:t>　／　</a:t>
            </a:r>
            <a:r>
              <a:rPr lang="ja-JP" altLang="en-US" sz="1600" dirty="0">
                <a:solidFill>
                  <a:srgbClr val="202124"/>
                </a:solidFill>
                <a:latin typeface="arial" panose="020B0604020202020204" pitchFamily="34" charset="0"/>
                <a:hlinkClick r:id="rId4"/>
              </a:rPr>
              <a:t>キーボードタイピング</a:t>
            </a:r>
            <a:r>
              <a:rPr lang="ja-JP" altLang="en-US" sz="1600" dirty="0">
                <a:solidFill>
                  <a:srgbClr val="202124"/>
                </a:solidFill>
                <a:latin typeface="arial" panose="020B0604020202020204" pitchFamily="34" charset="0"/>
              </a:rPr>
              <a:t>　　</a:t>
            </a:r>
            <a:br>
              <a:rPr lang="en-US" altLang="ja-JP" sz="1600" dirty="0">
                <a:solidFill>
                  <a:srgbClr val="202124"/>
                </a:solidFill>
                <a:latin typeface="arial" panose="020B0604020202020204" pitchFamily="34" charset="0"/>
              </a:rPr>
            </a:br>
            <a:br>
              <a:rPr lang="en-US" altLang="ja-JP" sz="1600" dirty="0">
                <a:solidFill>
                  <a:srgbClr val="202124"/>
                </a:solidFill>
                <a:latin typeface="arial" panose="020B0604020202020204" pitchFamily="34" charset="0"/>
              </a:rPr>
            </a:br>
            <a:r>
              <a:rPr lang="ja-JP" altLang="en-US" sz="1600" dirty="0">
                <a:solidFill>
                  <a:srgbClr val="202124"/>
                </a:solidFill>
                <a:latin typeface="arial" panose="020B0604020202020204" pitchFamily="34" charset="0"/>
              </a:rPr>
              <a:t>・⑤診断後の結果画面</a:t>
            </a:r>
            <a:r>
              <a:rPr lang="en-US" altLang="ja-JP" sz="1600" dirty="0">
                <a:solidFill>
                  <a:srgbClr val="202124"/>
                </a:solidFill>
                <a:latin typeface="arial" panose="020B0604020202020204" pitchFamily="34" charset="0"/>
              </a:rPr>
              <a:t>+</a:t>
            </a:r>
            <a:r>
              <a:rPr lang="ja-JP" altLang="en-US" sz="1600" dirty="0">
                <a:solidFill>
                  <a:srgbClr val="202124"/>
                </a:solidFill>
                <a:latin typeface="arial" panose="020B0604020202020204" pitchFamily="34" charset="0"/>
              </a:rPr>
              <a:t>簡易アンケート</a:t>
            </a:r>
            <a:br>
              <a:rPr lang="en-US" altLang="ja-JP" sz="1600" dirty="0">
                <a:solidFill>
                  <a:srgbClr val="202124"/>
                </a:solidFill>
                <a:latin typeface="arial" panose="020B0604020202020204" pitchFamily="34" charset="0"/>
              </a:rPr>
            </a:br>
            <a:r>
              <a:rPr lang="ja-JP" altLang="en-US" sz="1600" dirty="0">
                <a:solidFill>
                  <a:srgbClr val="202124"/>
                </a:solidFill>
                <a:latin typeface="arial" panose="020B0604020202020204" pitchFamily="34" charset="0"/>
              </a:rPr>
              <a:t>　上記コンテンツ結果を個別に表示させ、基準より低いものなどは診断者に合っていないデバイスと認識し、</a:t>
            </a:r>
            <a:br>
              <a:rPr lang="en-US" altLang="ja-JP" sz="1600" dirty="0">
                <a:solidFill>
                  <a:srgbClr val="202124"/>
                </a:solidFill>
                <a:latin typeface="arial" panose="020B0604020202020204" pitchFamily="34" charset="0"/>
              </a:rPr>
            </a:br>
            <a:r>
              <a:rPr lang="ja-JP" altLang="en-US" sz="1600" dirty="0">
                <a:solidFill>
                  <a:srgbClr val="202124"/>
                </a:solidFill>
                <a:latin typeface="arial" panose="020B0604020202020204" pitchFamily="34" charset="0"/>
              </a:rPr>
              <a:t>　別デバイスの提案を行う</a:t>
            </a:r>
            <a:br>
              <a:rPr lang="en-US" altLang="ja-JP" sz="1600" dirty="0">
                <a:solidFill>
                  <a:srgbClr val="202124"/>
                </a:solidFill>
                <a:latin typeface="arial" panose="020B0604020202020204" pitchFamily="34" charset="0"/>
              </a:rPr>
            </a:br>
            <a:br>
              <a:rPr lang="en-US" altLang="ja-JP" sz="1600" dirty="0">
                <a:solidFill>
                  <a:srgbClr val="202124"/>
                </a:solidFill>
                <a:latin typeface="arial" panose="020B0604020202020204" pitchFamily="34" charset="0"/>
              </a:rPr>
            </a:br>
            <a:r>
              <a:rPr lang="ja-JP" altLang="en-US" sz="1600" dirty="0">
                <a:solidFill>
                  <a:srgbClr val="202124"/>
                </a:solidFill>
                <a:latin typeface="arial" panose="020B0604020202020204" pitchFamily="34" charset="0"/>
              </a:rPr>
              <a:t>・デザインおよびフリーの</a:t>
            </a:r>
            <a:r>
              <a:rPr lang="en-US" altLang="ja-JP" sz="1600" dirty="0">
                <a:solidFill>
                  <a:srgbClr val="202124"/>
                </a:solidFill>
                <a:latin typeface="arial" panose="020B0604020202020204" pitchFamily="34" charset="0"/>
              </a:rPr>
              <a:t>BGM</a:t>
            </a:r>
            <a:br>
              <a:rPr lang="en-US" altLang="ja-JP" sz="1600" dirty="0">
                <a:solidFill>
                  <a:srgbClr val="202124"/>
                </a:solidFill>
                <a:latin typeface="arial" panose="020B0604020202020204" pitchFamily="34" charset="0"/>
              </a:rPr>
            </a:br>
            <a:r>
              <a:rPr lang="ja-JP" altLang="en-US" sz="1600" dirty="0">
                <a:solidFill>
                  <a:srgbClr val="202124"/>
                </a:solidFill>
                <a:latin typeface="arial" panose="020B0604020202020204" pitchFamily="34" charset="0"/>
              </a:rPr>
              <a:t>　「スタートボタン」や「結果画面の背景」や操作前の</a:t>
            </a:r>
            <a:r>
              <a:rPr lang="en-US" altLang="ja-JP" sz="1600" dirty="0">
                <a:solidFill>
                  <a:srgbClr val="202124"/>
                </a:solidFill>
                <a:latin typeface="arial" panose="020B0604020202020204" pitchFamily="34" charset="0"/>
              </a:rPr>
              <a:t>TOP</a:t>
            </a:r>
            <a:r>
              <a:rPr lang="ja-JP" altLang="en-US" sz="1600" dirty="0">
                <a:solidFill>
                  <a:srgbClr val="202124"/>
                </a:solidFill>
                <a:latin typeface="arial" panose="020B0604020202020204" pitchFamily="34" charset="0"/>
              </a:rPr>
              <a:t>画面や説明画面や操作中の</a:t>
            </a:r>
            <a:r>
              <a:rPr lang="en-US" altLang="ja-JP" sz="1600" dirty="0">
                <a:solidFill>
                  <a:srgbClr val="202124"/>
                </a:solidFill>
                <a:latin typeface="arial" panose="020B0604020202020204" pitchFamily="34" charset="0"/>
              </a:rPr>
              <a:t>BGM</a:t>
            </a:r>
            <a:r>
              <a:rPr lang="ja-JP" altLang="en-US" sz="1600" dirty="0">
                <a:solidFill>
                  <a:srgbClr val="202124"/>
                </a:solidFill>
                <a:latin typeface="arial" panose="020B0604020202020204" pitchFamily="34" charset="0"/>
              </a:rPr>
              <a:t>選定</a:t>
            </a:r>
            <a:endParaRPr kumimoji="1" lang="ja-JP" altLang="en-US" sz="2400" dirty="0"/>
          </a:p>
        </p:txBody>
      </p:sp>
      <p:pic>
        <p:nvPicPr>
          <p:cNvPr id="6" name="Picture 2">
            <a:extLst>
              <a:ext uri="{FF2B5EF4-FFF2-40B4-BE49-F238E27FC236}">
                <a16:creationId xmlns:a16="http://schemas.microsoft.com/office/drawing/2014/main" id="{266FC345-42EE-4FFA-A092-AF47AB6212B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74442" y="103486"/>
            <a:ext cx="1107052" cy="3072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3685817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>
            <a:extLst>
              <a:ext uri="{FF2B5EF4-FFF2-40B4-BE49-F238E27FC236}">
                <a16:creationId xmlns:a16="http://schemas.microsoft.com/office/drawing/2014/main" id="{266FC345-42EE-4FFA-A092-AF47AB6212B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74442" y="103486"/>
            <a:ext cx="1107052" cy="3072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タイトル 3">
            <a:extLst>
              <a:ext uri="{FF2B5EF4-FFF2-40B4-BE49-F238E27FC236}">
                <a16:creationId xmlns:a16="http://schemas.microsoft.com/office/drawing/2014/main" id="{ED6C9BEF-0FF3-421C-9439-F79A742006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2" y="643154"/>
            <a:ext cx="11029616" cy="393748"/>
          </a:xfrm>
        </p:spPr>
        <p:txBody>
          <a:bodyPr>
            <a:normAutofit fontScale="90000"/>
          </a:bodyPr>
          <a:lstStyle/>
          <a:p>
            <a:r>
              <a:rPr lang="ja-JP" altLang="en-US" dirty="0">
                <a:latin typeface="meirio"/>
              </a:rPr>
              <a:t>一連の流れ</a:t>
            </a: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477F437A-86AD-4C83-9BD3-AC22B9C7C151}"/>
              </a:ext>
            </a:extLst>
          </p:cNvPr>
          <p:cNvSpPr/>
          <p:nvPr/>
        </p:nvSpPr>
        <p:spPr>
          <a:xfrm>
            <a:off x="221391" y="1425916"/>
            <a:ext cx="1330444" cy="50900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800" dirty="0"/>
              <a:t>①操作時</a:t>
            </a:r>
            <a:endParaRPr kumimoji="1" lang="en-US" altLang="ja-JP" sz="800" dirty="0"/>
          </a:p>
          <a:p>
            <a:pPr algn="ctr"/>
            <a:r>
              <a:rPr kumimoji="1" lang="en-US" altLang="ja-JP" sz="800" dirty="0"/>
              <a:t>TOP</a:t>
            </a:r>
            <a:r>
              <a:rPr kumimoji="1" lang="ja-JP" altLang="en-US" sz="800" dirty="0"/>
              <a:t>画面</a:t>
            </a:r>
            <a:endParaRPr kumimoji="1" lang="en-US" altLang="ja-JP" sz="800" dirty="0"/>
          </a:p>
          <a:p>
            <a:pPr algn="ctr"/>
            <a:r>
              <a:rPr kumimoji="1" lang="ja-JP" altLang="en-US" sz="800" dirty="0"/>
              <a:t>本コンテンツ説明</a:t>
            </a:r>
          </a:p>
        </p:txBody>
      </p:sp>
      <p:sp>
        <p:nvSpPr>
          <p:cNvPr id="16" name="矢印: 右 15">
            <a:extLst>
              <a:ext uri="{FF2B5EF4-FFF2-40B4-BE49-F238E27FC236}">
                <a16:creationId xmlns:a16="http://schemas.microsoft.com/office/drawing/2014/main" id="{9DD817A9-C096-4D36-880B-5A210538E2F6}"/>
              </a:ext>
            </a:extLst>
          </p:cNvPr>
          <p:cNvSpPr>
            <a:spLocks/>
          </p:cNvSpPr>
          <p:nvPr/>
        </p:nvSpPr>
        <p:spPr>
          <a:xfrm>
            <a:off x="1695763" y="1980555"/>
            <a:ext cx="309404" cy="668436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endParaRPr kumimoji="1" lang="ja-JP" altLang="en-US"/>
          </a:p>
        </p:txBody>
      </p:sp>
      <p:sp>
        <p:nvSpPr>
          <p:cNvPr id="17" name="正方形/長方形 16">
            <a:extLst>
              <a:ext uri="{FF2B5EF4-FFF2-40B4-BE49-F238E27FC236}">
                <a16:creationId xmlns:a16="http://schemas.microsoft.com/office/drawing/2014/main" id="{58D380CC-E1CB-40F3-8F9C-9E9DCB4A1DCB}"/>
              </a:ext>
            </a:extLst>
          </p:cNvPr>
          <p:cNvSpPr/>
          <p:nvPr/>
        </p:nvSpPr>
        <p:spPr>
          <a:xfrm>
            <a:off x="2126005" y="1404792"/>
            <a:ext cx="1409675" cy="53013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800" dirty="0"/>
              <a:t>②ロード画面風</a:t>
            </a:r>
            <a:endParaRPr kumimoji="1" lang="en-US" altLang="ja-JP" sz="800" dirty="0"/>
          </a:p>
          <a:p>
            <a:pPr algn="ctr"/>
            <a:r>
              <a:rPr kumimoji="1" lang="ja-JP" altLang="en-US" sz="800" dirty="0"/>
              <a:t>本コンテンツに臨む心得</a:t>
            </a:r>
            <a:endParaRPr kumimoji="1" lang="en-US" altLang="ja-JP" sz="800" dirty="0"/>
          </a:p>
        </p:txBody>
      </p:sp>
      <p:sp>
        <p:nvSpPr>
          <p:cNvPr id="19" name="正方形/長方形 18">
            <a:extLst>
              <a:ext uri="{FF2B5EF4-FFF2-40B4-BE49-F238E27FC236}">
                <a16:creationId xmlns:a16="http://schemas.microsoft.com/office/drawing/2014/main" id="{01E14DDB-E143-442F-A62A-F4BD88FEE00E}"/>
              </a:ext>
            </a:extLst>
          </p:cNvPr>
          <p:cNvSpPr/>
          <p:nvPr/>
        </p:nvSpPr>
        <p:spPr>
          <a:xfrm>
            <a:off x="4013843" y="1390796"/>
            <a:ext cx="1409042" cy="5441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800" dirty="0"/>
              <a:t>③マウスクリック速度の</a:t>
            </a:r>
            <a:endParaRPr kumimoji="1" lang="en-US" altLang="ja-JP" sz="800" dirty="0"/>
          </a:p>
          <a:p>
            <a:pPr algn="ctr"/>
            <a:r>
              <a:rPr kumimoji="1" lang="ja-JP" altLang="en-US" sz="800" dirty="0"/>
              <a:t>説明画面</a:t>
            </a:r>
          </a:p>
        </p:txBody>
      </p:sp>
      <p:sp>
        <p:nvSpPr>
          <p:cNvPr id="20" name="正方形/長方形 19">
            <a:extLst>
              <a:ext uri="{FF2B5EF4-FFF2-40B4-BE49-F238E27FC236}">
                <a16:creationId xmlns:a16="http://schemas.microsoft.com/office/drawing/2014/main" id="{6D264D0A-27A7-47C7-8965-35F8D83FBB41}"/>
              </a:ext>
            </a:extLst>
          </p:cNvPr>
          <p:cNvSpPr/>
          <p:nvPr/>
        </p:nvSpPr>
        <p:spPr>
          <a:xfrm>
            <a:off x="5831233" y="1406518"/>
            <a:ext cx="1401820" cy="53973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800" dirty="0"/>
              <a:t>④マウスクリック速度</a:t>
            </a:r>
            <a:endParaRPr kumimoji="1" lang="en-US" altLang="ja-JP" sz="800" dirty="0"/>
          </a:p>
          <a:p>
            <a:pPr algn="ctr"/>
            <a:r>
              <a:rPr kumimoji="1" lang="ja-JP" altLang="en-US" sz="800" dirty="0"/>
              <a:t>操作画面</a:t>
            </a:r>
          </a:p>
        </p:txBody>
      </p:sp>
      <p:sp>
        <p:nvSpPr>
          <p:cNvPr id="23" name="正方形/長方形 22">
            <a:extLst>
              <a:ext uri="{FF2B5EF4-FFF2-40B4-BE49-F238E27FC236}">
                <a16:creationId xmlns:a16="http://schemas.microsoft.com/office/drawing/2014/main" id="{F4CD4F06-D53A-4F74-926C-801A8CE39364}"/>
              </a:ext>
            </a:extLst>
          </p:cNvPr>
          <p:cNvSpPr/>
          <p:nvPr/>
        </p:nvSpPr>
        <p:spPr>
          <a:xfrm>
            <a:off x="7450689" y="1390796"/>
            <a:ext cx="1409042" cy="53973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800" dirty="0"/>
              <a:t>③マウス操作テスト</a:t>
            </a:r>
            <a:endParaRPr kumimoji="1" lang="en-US" altLang="ja-JP" sz="800" dirty="0"/>
          </a:p>
          <a:p>
            <a:pPr algn="ctr"/>
            <a:r>
              <a:rPr kumimoji="1" lang="ja-JP" altLang="en-US" sz="800" dirty="0"/>
              <a:t>説明画面</a:t>
            </a:r>
          </a:p>
        </p:txBody>
      </p:sp>
      <p:sp>
        <p:nvSpPr>
          <p:cNvPr id="26" name="正方形/長方形 25">
            <a:extLst>
              <a:ext uri="{FF2B5EF4-FFF2-40B4-BE49-F238E27FC236}">
                <a16:creationId xmlns:a16="http://schemas.microsoft.com/office/drawing/2014/main" id="{889B4187-23CF-48A8-A4DD-C2D3A11C28C7}"/>
              </a:ext>
            </a:extLst>
          </p:cNvPr>
          <p:cNvSpPr/>
          <p:nvPr/>
        </p:nvSpPr>
        <p:spPr>
          <a:xfrm>
            <a:off x="9389661" y="1404792"/>
            <a:ext cx="1186900" cy="57576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900" dirty="0"/>
              <a:t>④マウス操作テスト操作画面</a:t>
            </a:r>
          </a:p>
        </p:txBody>
      </p:sp>
      <p:sp>
        <p:nvSpPr>
          <p:cNvPr id="28" name="矢印: 右 27">
            <a:extLst>
              <a:ext uri="{FF2B5EF4-FFF2-40B4-BE49-F238E27FC236}">
                <a16:creationId xmlns:a16="http://schemas.microsoft.com/office/drawing/2014/main" id="{71B47DA6-3BF2-4DC0-A964-1712D2B39E37}"/>
              </a:ext>
            </a:extLst>
          </p:cNvPr>
          <p:cNvSpPr/>
          <p:nvPr/>
        </p:nvSpPr>
        <p:spPr>
          <a:xfrm>
            <a:off x="3637888" y="4383102"/>
            <a:ext cx="383177" cy="668436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9" name="正方形/長方形 28">
            <a:extLst>
              <a:ext uri="{FF2B5EF4-FFF2-40B4-BE49-F238E27FC236}">
                <a16:creationId xmlns:a16="http://schemas.microsoft.com/office/drawing/2014/main" id="{E14E90B6-D7D2-4A84-8D66-F8D690C1CFB9}"/>
              </a:ext>
            </a:extLst>
          </p:cNvPr>
          <p:cNvSpPr/>
          <p:nvPr/>
        </p:nvSpPr>
        <p:spPr>
          <a:xfrm>
            <a:off x="6252607" y="3926129"/>
            <a:ext cx="1457278" cy="54594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800" dirty="0"/>
              <a:t>④キーボードタイピング</a:t>
            </a:r>
            <a:endParaRPr kumimoji="1" lang="en-US" altLang="ja-JP" sz="800" dirty="0"/>
          </a:p>
          <a:p>
            <a:pPr algn="ctr"/>
            <a:r>
              <a:rPr kumimoji="1" lang="ja-JP" altLang="en-US" sz="800" dirty="0"/>
              <a:t>操作画面</a:t>
            </a:r>
          </a:p>
        </p:txBody>
      </p:sp>
      <p:sp>
        <p:nvSpPr>
          <p:cNvPr id="31" name="矢印: 右 30">
            <a:extLst>
              <a:ext uri="{FF2B5EF4-FFF2-40B4-BE49-F238E27FC236}">
                <a16:creationId xmlns:a16="http://schemas.microsoft.com/office/drawing/2014/main" id="{74ADDFF9-46E4-4872-A466-E100614E16AF}"/>
              </a:ext>
            </a:extLst>
          </p:cNvPr>
          <p:cNvSpPr/>
          <p:nvPr/>
        </p:nvSpPr>
        <p:spPr>
          <a:xfrm>
            <a:off x="1654643" y="4427399"/>
            <a:ext cx="350524" cy="668436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4" name="正方形/長方形 33">
            <a:extLst>
              <a:ext uri="{FF2B5EF4-FFF2-40B4-BE49-F238E27FC236}">
                <a16:creationId xmlns:a16="http://schemas.microsoft.com/office/drawing/2014/main" id="{62B08C6C-6A09-40CB-97A5-B0954E99FFE5}"/>
              </a:ext>
            </a:extLst>
          </p:cNvPr>
          <p:cNvSpPr/>
          <p:nvPr/>
        </p:nvSpPr>
        <p:spPr>
          <a:xfrm>
            <a:off x="9381888" y="4237179"/>
            <a:ext cx="1186900" cy="138262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900" dirty="0"/>
              <a:t>⑤結果画面表示</a:t>
            </a:r>
            <a:endParaRPr kumimoji="1" lang="en-US" altLang="ja-JP" sz="900" dirty="0"/>
          </a:p>
          <a:p>
            <a:pPr algn="ctr"/>
            <a:endParaRPr kumimoji="1" lang="ja-JP" altLang="en-US" sz="900" dirty="0"/>
          </a:p>
        </p:txBody>
      </p:sp>
      <p:pic>
        <p:nvPicPr>
          <p:cNvPr id="36" name="図 35">
            <a:extLst>
              <a:ext uri="{FF2B5EF4-FFF2-40B4-BE49-F238E27FC236}">
                <a16:creationId xmlns:a16="http://schemas.microsoft.com/office/drawing/2014/main" id="{DD69D6FA-9580-458D-9E04-CB354439FDB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57140" y="2108972"/>
            <a:ext cx="1036397" cy="1040176"/>
          </a:xfrm>
          <a:prstGeom prst="rect">
            <a:avLst/>
          </a:prstGeom>
        </p:spPr>
      </p:pic>
      <p:pic>
        <p:nvPicPr>
          <p:cNvPr id="37" name="図 36">
            <a:extLst>
              <a:ext uri="{FF2B5EF4-FFF2-40B4-BE49-F238E27FC236}">
                <a16:creationId xmlns:a16="http://schemas.microsoft.com/office/drawing/2014/main" id="{03667C4D-08CA-4660-A7CD-1D43F7A5928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50689" y="2061396"/>
            <a:ext cx="1497875" cy="1087752"/>
          </a:xfrm>
          <a:prstGeom prst="rect">
            <a:avLst/>
          </a:prstGeom>
        </p:spPr>
      </p:pic>
      <p:sp>
        <p:nvSpPr>
          <p:cNvPr id="38" name="正方形/長方形 37">
            <a:extLst>
              <a:ext uri="{FF2B5EF4-FFF2-40B4-BE49-F238E27FC236}">
                <a16:creationId xmlns:a16="http://schemas.microsoft.com/office/drawing/2014/main" id="{3AB661AA-C494-47A1-950F-EFDCAE6739D5}"/>
              </a:ext>
            </a:extLst>
          </p:cNvPr>
          <p:cNvSpPr/>
          <p:nvPr/>
        </p:nvSpPr>
        <p:spPr>
          <a:xfrm>
            <a:off x="7555736" y="2155909"/>
            <a:ext cx="1287780" cy="898726"/>
          </a:xfrm>
          <a:prstGeom prst="rect">
            <a:avLst/>
          </a:prstGeom>
          <a:solidFill>
            <a:schemeClr val="accent4"/>
          </a:solidFill>
          <a:ln>
            <a:noFill/>
          </a:ln>
          <a:effectLst>
            <a:softEdge rad="0"/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500" dirty="0"/>
              <a:t>あなたの総合的なエイムスキルがどのくらいかを測定します。</a:t>
            </a:r>
          </a:p>
          <a:p>
            <a:pPr algn="ctr"/>
            <a:r>
              <a:rPr kumimoji="1" lang="en-US" altLang="ja-JP" sz="500" dirty="0"/>
              <a:t>60</a:t>
            </a:r>
            <a:r>
              <a:rPr kumimoji="1" lang="ja-JP" altLang="en-US" sz="500" dirty="0"/>
              <a:t>秒以内にできるだけ速く、正確にターゲットをクリックしてください。</a:t>
            </a:r>
          </a:p>
          <a:p>
            <a:pPr algn="ctr"/>
            <a:endParaRPr kumimoji="1" lang="ja-JP" altLang="en-US" dirty="0"/>
          </a:p>
        </p:txBody>
      </p:sp>
      <p:pic>
        <p:nvPicPr>
          <p:cNvPr id="40" name="図 39">
            <a:extLst>
              <a:ext uri="{FF2B5EF4-FFF2-40B4-BE49-F238E27FC236}">
                <a16:creationId xmlns:a16="http://schemas.microsoft.com/office/drawing/2014/main" id="{914497DC-FAF5-4AEB-9F21-7F22FBDFDBC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921884" y="2718255"/>
            <a:ext cx="597758" cy="383178"/>
          </a:xfrm>
          <a:prstGeom prst="rect">
            <a:avLst/>
          </a:prstGeom>
        </p:spPr>
      </p:pic>
      <p:pic>
        <p:nvPicPr>
          <p:cNvPr id="42" name="図 41">
            <a:extLst>
              <a:ext uri="{FF2B5EF4-FFF2-40B4-BE49-F238E27FC236}">
                <a16:creationId xmlns:a16="http://schemas.microsoft.com/office/drawing/2014/main" id="{443A300D-F82C-46AE-873D-196FE64F63A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064069" y="2134634"/>
            <a:ext cx="1497875" cy="815897"/>
          </a:xfrm>
          <a:prstGeom prst="rect">
            <a:avLst/>
          </a:prstGeom>
        </p:spPr>
      </p:pic>
      <p:sp>
        <p:nvSpPr>
          <p:cNvPr id="46" name="正方形/長方形 45">
            <a:extLst>
              <a:ext uri="{FF2B5EF4-FFF2-40B4-BE49-F238E27FC236}">
                <a16:creationId xmlns:a16="http://schemas.microsoft.com/office/drawing/2014/main" id="{3CD8EBDD-8D43-4CC1-91EE-D94B90576165}"/>
              </a:ext>
            </a:extLst>
          </p:cNvPr>
          <p:cNvSpPr/>
          <p:nvPr/>
        </p:nvSpPr>
        <p:spPr>
          <a:xfrm>
            <a:off x="2067689" y="2112673"/>
            <a:ext cx="1475886" cy="483038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en-US" altLang="ja-JP" sz="400" dirty="0"/>
          </a:p>
          <a:p>
            <a:pPr algn="ctr"/>
            <a:r>
              <a:rPr kumimoji="1" lang="ja-JP" altLang="en-US" sz="400" dirty="0"/>
              <a:t>「マウスクリック速度」「マウス操作検証」「キーボードタイピング」</a:t>
            </a:r>
            <a:endParaRPr kumimoji="1" lang="en-US" altLang="ja-JP" sz="400" dirty="0"/>
          </a:p>
          <a:p>
            <a:pPr algn="ctr"/>
            <a:r>
              <a:rPr kumimoji="1" lang="en-US" altLang="ja-JP" sz="500" dirty="0"/>
              <a:t>3</a:t>
            </a:r>
            <a:r>
              <a:rPr kumimoji="1" lang="ja-JP" altLang="en-US" sz="500" dirty="0"/>
              <a:t>種類の検証を行います</a:t>
            </a:r>
            <a:endParaRPr kumimoji="1" lang="en-US" altLang="ja-JP" sz="500" dirty="0"/>
          </a:p>
          <a:p>
            <a:pPr algn="ctr"/>
            <a:endParaRPr kumimoji="1" lang="en-US" altLang="ja-JP" sz="500" dirty="0"/>
          </a:p>
          <a:p>
            <a:pPr algn="ctr"/>
            <a:r>
              <a:rPr kumimoji="1" lang="ja-JP" altLang="en-US" sz="500" dirty="0"/>
              <a:t>各診断項目は普段プレイする「やり方」や「姿勢」で診断を行ってください。</a:t>
            </a:r>
            <a:endParaRPr kumimoji="1" lang="en-US" altLang="ja-JP" sz="500" dirty="0"/>
          </a:p>
          <a:p>
            <a:pPr algn="ctr"/>
            <a:endParaRPr kumimoji="1" lang="en-US" altLang="ja-JP" sz="500" dirty="0"/>
          </a:p>
        </p:txBody>
      </p:sp>
      <p:pic>
        <p:nvPicPr>
          <p:cNvPr id="48" name="図 47">
            <a:extLst>
              <a:ext uri="{FF2B5EF4-FFF2-40B4-BE49-F238E27FC236}">
                <a16:creationId xmlns:a16="http://schemas.microsoft.com/office/drawing/2014/main" id="{019B6792-4A4B-455C-B471-C499C466B4C8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96238" y="2037402"/>
            <a:ext cx="1355597" cy="1017630"/>
          </a:xfrm>
          <a:prstGeom prst="rect">
            <a:avLst/>
          </a:prstGeom>
        </p:spPr>
      </p:pic>
      <p:sp>
        <p:nvSpPr>
          <p:cNvPr id="50" name="正方形/長方形 49">
            <a:extLst>
              <a:ext uri="{FF2B5EF4-FFF2-40B4-BE49-F238E27FC236}">
                <a16:creationId xmlns:a16="http://schemas.microsoft.com/office/drawing/2014/main" id="{B861B743-5C6E-4470-AC24-42E1F3561C9B}"/>
              </a:ext>
            </a:extLst>
          </p:cNvPr>
          <p:cNvSpPr/>
          <p:nvPr/>
        </p:nvSpPr>
        <p:spPr>
          <a:xfrm>
            <a:off x="196238" y="2224842"/>
            <a:ext cx="1408711" cy="512066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400" b="1" dirty="0"/>
              <a:t>検検証ゲーミングデバイス診断</a:t>
            </a:r>
            <a:endParaRPr kumimoji="1" lang="en-US" altLang="ja-JP" sz="400" b="1" dirty="0"/>
          </a:p>
          <a:p>
            <a:pPr algn="ctr"/>
            <a:endParaRPr kumimoji="1" lang="en-US" altLang="ja-JP" sz="400" b="1" dirty="0"/>
          </a:p>
          <a:p>
            <a:pPr algn="ctr"/>
            <a:r>
              <a:rPr kumimoji="1" lang="ja-JP" altLang="en-US" sz="400" dirty="0"/>
              <a:t>「自分にはどのマウスが合っているのだろう</a:t>
            </a:r>
            <a:r>
              <a:rPr kumimoji="1" lang="en-US" altLang="ja-JP" sz="400" dirty="0"/>
              <a:t>…</a:t>
            </a:r>
            <a:r>
              <a:rPr kumimoji="1" lang="ja-JP" altLang="en-US" sz="400" dirty="0"/>
              <a:t>」</a:t>
            </a:r>
          </a:p>
          <a:p>
            <a:pPr algn="ctr"/>
            <a:r>
              <a:rPr kumimoji="1" lang="ja-JP" altLang="en-US" sz="400" dirty="0"/>
              <a:t>「このキーボードで本当にいいのかな</a:t>
            </a:r>
            <a:r>
              <a:rPr kumimoji="1" lang="en-US" altLang="ja-JP" sz="400" dirty="0"/>
              <a:t>…</a:t>
            </a:r>
            <a:r>
              <a:rPr kumimoji="1" lang="ja-JP" altLang="en-US" sz="400" dirty="0"/>
              <a:t>」などなど</a:t>
            </a:r>
          </a:p>
          <a:p>
            <a:pPr algn="ctr"/>
            <a:r>
              <a:rPr kumimoji="1" lang="ja-JP" altLang="en-US" sz="400" dirty="0"/>
              <a:t>どんなデバイスが最適なのか診断してみましょう♪</a:t>
            </a:r>
            <a:endParaRPr kumimoji="1" lang="en-US" altLang="ja-JP" sz="400" dirty="0"/>
          </a:p>
          <a:p>
            <a:pPr algn="ctr"/>
            <a:r>
              <a:rPr kumimoji="1" lang="ja-JP" altLang="en-US" sz="400" dirty="0"/>
              <a:t>診断時間：約</a:t>
            </a:r>
            <a:r>
              <a:rPr kumimoji="1" lang="en-US" altLang="ja-JP" sz="400" dirty="0"/>
              <a:t>5</a:t>
            </a:r>
            <a:r>
              <a:rPr kumimoji="1" lang="ja-JP" altLang="en-US" sz="400" dirty="0"/>
              <a:t>分</a:t>
            </a:r>
          </a:p>
        </p:txBody>
      </p:sp>
      <p:pic>
        <p:nvPicPr>
          <p:cNvPr id="52" name="図 51">
            <a:extLst>
              <a:ext uri="{FF2B5EF4-FFF2-40B4-BE49-F238E27FC236}">
                <a16:creationId xmlns:a16="http://schemas.microsoft.com/office/drawing/2014/main" id="{3A53EF91-E79C-45A6-860C-77A9E560550E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122272" y="2053776"/>
            <a:ext cx="825453" cy="1105989"/>
          </a:xfrm>
          <a:prstGeom prst="rect">
            <a:avLst/>
          </a:prstGeom>
        </p:spPr>
      </p:pic>
      <p:pic>
        <p:nvPicPr>
          <p:cNvPr id="53" name="図 52">
            <a:extLst>
              <a:ext uri="{FF2B5EF4-FFF2-40B4-BE49-F238E27FC236}">
                <a16:creationId xmlns:a16="http://schemas.microsoft.com/office/drawing/2014/main" id="{0BF2F6D4-ABD1-44E8-A4C0-89B09BD5A59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21065" y="2070112"/>
            <a:ext cx="1441458" cy="973104"/>
          </a:xfrm>
          <a:prstGeom prst="rect">
            <a:avLst/>
          </a:prstGeom>
        </p:spPr>
      </p:pic>
      <p:sp>
        <p:nvSpPr>
          <p:cNvPr id="54" name="正方形/長方形 53">
            <a:extLst>
              <a:ext uri="{FF2B5EF4-FFF2-40B4-BE49-F238E27FC236}">
                <a16:creationId xmlns:a16="http://schemas.microsoft.com/office/drawing/2014/main" id="{54A2874B-A31A-4172-8CF8-C601AC6257DE}"/>
              </a:ext>
            </a:extLst>
          </p:cNvPr>
          <p:cNvSpPr/>
          <p:nvPr/>
        </p:nvSpPr>
        <p:spPr>
          <a:xfrm>
            <a:off x="4124481" y="2163707"/>
            <a:ext cx="1239276" cy="675455"/>
          </a:xfrm>
          <a:prstGeom prst="rect">
            <a:avLst/>
          </a:prstGeom>
          <a:solidFill>
            <a:schemeClr val="accent4"/>
          </a:solidFill>
          <a:ln>
            <a:noFill/>
          </a:ln>
          <a:effectLst>
            <a:softEdge rad="0"/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kumimoji="1" lang="ja-JP" altLang="en-US" sz="350" dirty="0"/>
              <a:t>あなたのクリック速度がどのくらいかを測定します。</a:t>
            </a:r>
          </a:p>
          <a:p>
            <a:pPr algn="ctr"/>
            <a:r>
              <a:rPr kumimoji="1" lang="en-US" altLang="ja-JP" sz="350" dirty="0"/>
              <a:t>30</a:t>
            </a:r>
            <a:r>
              <a:rPr kumimoji="1" lang="ja-JP" altLang="en-US" sz="350" dirty="0"/>
              <a:t>秒以内にできるだけ速くクリックしてください。</a:t>
            </a:r>
          </a:p>
          <a:p>
            <a:pPr algn="ctr"/>
            <a:endParaRPr kumimoji="1" lang="ja-JP" altLang="en-US" sz="350" dirty="0"/>
          </a:p>
          <a:p>
            <a:pPr algn="ctr"/>
            <a:r>
              <a:rPr kumimoji="1" lang="ja-JP" altLang="en-US" sz="350" dirty="0"/>
              <a:t>下記のターゲットをクリックすることでゲームがスタートします。</a:t>
            </a:r>
          </a:p>
          <a:p>
            <a:pPr algn="ctr"/>
            <a:endParaRPr kumimoji="1" lang="ja-JP" altLang="en-US" sz="350" dirty="0"/>
          </a:p>
          <a:p>
            <a:pPr algn="ctr"/>
            <a:r>
              <a:rPr kumimoji="1" lang="en-US" altLang="ja-JP" sz="350" dirty="0"/>
              <a:t>※</a:t>
            </a:r>
            <a:r>
              <a:rPr kumimoji="1" lang="ja-JP" altLang="en-US" sz="350" dirty="0"/>
              <a:t>片手でマウス握りクリックを行ってください。</a:t>
            </a:r>
          </a:p>
        </p:txBody>
      </p:sp>
      <p:pic>
        <p:nvPicPr>
          <p:cNvPr id="56" name="図 55">
            <a:extLst>
              <a:ext uri="{FF2B5EF4-FFF2-40B4-BE49-F238E27FC236}">
                <a16:creationId xmlns:a16="http://schemas.microsoft.com/office/drawing/2014/main" id="{F69C1EEF-491C-49E5-BD3F-F92E5EA903A9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543779" y="2663997"/>
            <a:ext cx="333422" cy="333422"/>
          </a:xfrm>
          <a:prstGeom prst="rect">
            <a:avLst/>
          </a:prstGeom>
        </p:spPr>
      </p:pic>
      <p:sp>
        <p:nvSpPr>
          <p:cNvPr id="41" name="正方形/長方形 40">
            <a:extLst>
              <a:ext uri="{FF2B5EF4-FFF2-40B4-BE49-F238E27FC236}">
                <a16:creationId xmlns:a16="http://schemas.microsoft.com/office/drawing/2014/main" id="{04F8CDB6-20D7-42F5-B629-2BC27BBB7FCF}"/>
              </a:ext>
            </a:extLst>
          </p:cNvPr>
          <p:cNvSpPr/>
          <p:nvPr/>
        </p:nvSpPr>
        <p:spPr>
          <a:xfrm>
            <a:off x="4163635" y="4502347"/>
            <a:ext cx="1289176" cy="475785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300" dirty="0"/>
              <a:t>スペースキーを押して開始します。</a:t>
            </a:r>
          </a:p>
          <a:p>
            <a:pPr algn="ctr"/>
            <a:endParaRPr kumimoji="1" lang="ja-JP" altLang="en-US" sz="300" dirty="0"/>
          </a:p>
          <a:p>
            <a:pPr algn="ctr"/>
            <a:r>
              <a:rPr kumimoji="1" lang="en-US" altLang="ja-JP" sz="300" dirty="0"/>
              <a:t>PC</a:t>
            </a:r>
            <a:r>
              <a:rPr kumimoji="1" lang="ja-JP" altLang="en-US" sz="300" dirty="0"/>
              <a:t>ゲーム操作に必要な主要キーのタイピングテストです。</a:t>
            </a:r>
          </a:p>
          <a:p>
            <a:pPr algn="ctr"/>
            <a:endParaRPr kumimoji="1" lang="ja-JP" altLang="en-US" sz="300" dirty="0"/>
          </a:p>
          <a:p>
            <a:pPr algn="ctr"/>
            <a:r>
              <a:rPr kumimoji="1" lang="ja-JP" altLang="en-US" sz="300" dirty="0"/>
              <a:t>出題方式：単語のみ</a:t>
            </a:r>
          </a:p>
          <a:p>
            <a:pPr algn="ctr"/>
            <a:r>
              <a:rPr kumimoji="1" lang="ja-JP" altLang="en-US" sz="300" dirty="0"/>
              <a:t>下記表示されているキーボード部分のみが出題されます。</a:t>
            </a:r>
            <a:endParaRPr kumimoji="1" lang="en-US" altLang="ja-JP" sz="300" dirty="0"/>
          </a:p>
          <a:p>
            <a:pPr algn="ctr"/>
            <a:endParaRPr kumimoji="1" lang="en-US" altLang="ja-JP" sz="500" dirty="0"/>
          </a:p>
        </p:txBody>
      </p:sp>
      <p:grpSp>
        <p:nvGrpSpPr>
          <p:cNvPr id="39" name="グループ化 38">
            <a:extLst>
              <a:ext uri="{FF2B5EF4-FFF2-40B4-BE49-F238E27FC236}">
                <a16:creationId xmlns:a16="http://schemas.microsoft.com/office/drawing/2014/main" id="{87ADFD75-FFCC-4830-8361-F583CE2CB9B7}"/>
              </a:ext>
            </a:extLst>
          </p:cNvPr>
          <p:cNvGrpSpPr/>
          <p:nvPr/>
        </p:nvGrpSpPr>
        <p:grpSpPr>
          <a:xfrm>
            <a:off x="4104715" y="5059982"/>
            <a:ext cx="1402970" cy="632643"/>
            <a:chOff x="5291587" y="5942719"/>
            <a:chExt cx="1986020" cy="658334"/>
          </a:xfrm>
        </p:grpSpPr>
        <p:pic>
          <p:nvPicPr>
            <p:cNvPr id="7" name="図 6">
              <a:extLst>
                <a:ext uri="{FF2B5EF4-FFF2-40B4-BE49-F238E27FC236}">
                  <a16:creationId xmlns:a16="http://schemas.microsoft.com/office/drawing/2014/main" id="{4BA4386C-D3DE-489A-8B76-316ADAA30199}"/>
                </a:ext>
              </a:extLst>
            </p:cNvPr>
            <p:cNvPicPr>
              <a:picLocks noChangeAspect="1"/>
            </p:cNvPicPr>
            <p:nvPr/>
          </p:nvPicPr>
          <p:blipFill>
            <a:blip r:embed="rId9"/>
            <a:stretch>
              <a:fillRect/>
            </a:stretch>
          </p:blipFill>
          <p:spPr>
            <a:xfrm>
              <a:off x="5291587" y="5942719"/>
              <a:ext cx="1986020" cy="658334"/>
            </a:xfrm>
            <a:prstGeom prst="rect">
              <a:avLst/>
            </a:prstGeom>
          </p:spPr>
        </p:pic>
        <p:sp>
          <p:nvSpPr>
            <p:cNvPr id="11" name="正方形/長方形 10">
              <a:extLst>
                <a:ext uri="{FF2B5EF4-FFF2-40B4-BE49-F238E27FC236}">
                  <a16:creationId xmlns:a16="http://schemas.microsoft.com/office/drawing/2014/main" id="{2746474A-DCC3-4D1A-98E2-65BB47B1419F}"/>
                </a:ext>
              </a:extLst>
            </p:cNvPr>
            <p:cNvSpPr/>
            <p:nvPr/>
          </p:nvSpPr>
          <p:spPr>
            <a:xfrm>
              <a:off x="6138863" y="6115051"/>
              <a:ext cx="871537" cy="99796"/>
            </a:xfrm>
            <a:prstGeom prst="rect">
              <a:avLst/>
            </a:prstGeom>
            <a:solidFill>
              <a:schemeClr val="accent4">
                <a:alpha val="50000"/>
              </a:schemeClr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44" name="正方形/長方形 43">
              <a:extLst>
                <a:ext uri="{FF2B5EF4-FFF2-40B4-BE49-F238E27FC236}">
                  <a16:creationId xmlns:a16="http://schemas.microsoft.com/office/drawing/2014/main" id="{D9249E58-128E-46BC-BF9E-12795F5125C3}"/>
                </a:ext>
              </a:extLst>
            </p:cNvPr>
            <p:cNvSpPr/>
            <p:nvPr/>
          </p:nvSpPr>
          <p:spPr>
            <a:xfrm>
              <a:off x="6179380" y="6236534"/>
              <a:ext cx="871537" cy="99796"/>
            </a:xfrm>
            <a:prstGeom prst="rect">
              <a:avLst/>
            </a:prstGeom>
            <a:solidFill>
              <a:schemeClr val="accent4">
                <a:alpha val="50000"/>
              </a:schemeClr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45" name="正方形/長方形 44">
              <a:extLst>
                <a:ext uri="{FF2B5EF4-FFF2-40B4-BE49-F238E27FC236}">
                  <a16:creationId xmlns:a16="http://schemas.microsoft.com/office/drawing/2014/main" id="{85319CFE-144B-4308-BC76-BC1B61B7B173}"/>
                </a:ext>
              </a:extLst>
            </p:cNvPr>
            <p:cNvSpPr/>
            <p:nvPr/>
          </p:nvSpPr>
          <p:spPr>
            <a:xfrm>
              <a:off x="6236494" y="6358087"/>
              <a:ext cx="966444" cy="99796"/>
            </a:xfrm>
            <a:prstGeom prst="rect">
              <a:avLst/>
            </a:prstGeom>
            <a:solidFill>
              <a:schemeClr val="accent4">
                <a:alpha val="50000"/>
              </a:schemeClr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47" name="正方形/長方形 46">
              <a:extLst>
                <a:ext uri="{FF2B5EF4-FFF2-40B4-BE49-F238E27FC236}">
                  <a16:creationId xmlns:a16="http://schemas.microsoft.com/office/drawing/2014/main" id="{B154EBF2-A85F-4723-81FD-7BD710697B7D}"/>
                </a:ext>
              </a:extLst>
            </p:cNvPr>
            <p:cNvSpPr/>
            <p:nvPr/>
          </p:nvSpPr>
          <p:spPr>
            <a:xfrm>
              <a:off x="6197582" y="6000709"/>
              <a:ext cx="1005355" cy="99796"/>
            </a:xfrm>
            <a:prstGeom prst="rect">
              <a:avLst/>
            </a:prstGeom>
            <a:solidFill>
              <a:schemeClr val="accent4">
                <a:alpha val="50000"/>
              </a:schemeClr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49" name="正方形/長方形 48">
              <a:extLst>
                <a:ext uri="{FF2B5EF4-FFF2-40B4-BE49-F238E27FC236}">
                  <a16:creationId xmlns:a16="http://schemas.microsoft.com/office/drawing/2014/main" id="{8079D6A6-D3D7-4A78-8816-D49D87530728}"/>
                </a:ext>
              </a:extLst>
            </p:cNvPr>
            <p:cNvSpPr/>
            <p:nvPr/>
          </p:nvSpPr>
          <p:spPr>
            <a:xfrm>
              <a:off x="7056484" y="6110396"/>
              <a:ext cx="142851" cy="234598"/>
            </a:xfrm>
            <a:prstGeom prst="rect">
              <a:avLst/>
            </a:prstGeom>
            <a:solidFill>
              <a:schemeClr val="accent4">
                <a:alpha val="50000"/>
              </a:schemeClr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51" name="正方形/長方形 50">
              <a:extLst>
                <a:ext uri="{FF2B5EF4-FFF2-40B4-BE49-F238E27FC236}">
                  <a16:creationId xmlns:a16="http://schemas.microsoft.com/office/drawing/2014/main" id="{48C73103-2A46-405D-9CCA-56D1CDB9B491}"/>
                </a:ext>
              </a:extLst>
            </p:cNvPr>
            <p:cNvSpPr/>
            <p:nvPr/>
          </p:nvSpPr>
          <p:spPr>
            <a:xfrm>
              <a:off x="5305513" y="5989082"/>
              <a:ext cx="117372" cy="347248"/>
            </a:xfrm>
            <a:prstGeom prst="rect">
              <a:avLst/>
            </a:prstGeom>
            <a:solidFill>
              <a:schemeClr val="accent4">
                <a:alpha val="50000"/>
              </a:schemeClr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55" name="正方形/長方形 54">
              <a:extLst>
                <a:ext uri="{FF2B5EF4-FFF2-40B4-BE49-F238E27FC236}">
                  <a16:creationId xmlns:a16="http://schemas.microsoft.com/office/drawing/2014/main" id="{82D51333-2DF8-458C-925B-F8E09F9C4D4C}"/>
                </a:ext>
              </a:extLst>
            </p:cNvPr>
            <p:cNvSpPr/>
            <p:nvPr/>
          </p:nvSpPr>
          <p:spPr>
            <a:xfrm>
              <a:off x="5422885" y="6117881"/>
              <a:ext cx="81728" cy="218449"/>
            </a:xfrm>
            <a:prstGeom prst="rect">
              <a:avLst/>
            </a:prstGeom>
            <a:solidFill>
              <a:schemeClr val="accent4">
                <a:alpha val="50000"/>
              </a:schemeClr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57" name="正方形/長方形 56">
              <a:extLst>
                <a:ext uri="{FF2B5EF4-FFF2-40B4-BE49-F238E27FC236}">
                  <a16:creationId xmlns:a16="http://schemas.microsoft.com/office/drawing/2014/main" id="{5C045519-BDD1-49D8-8DF6-B6A934ACBC19}"/>
                </a:ext>
              </a:extLst>
            </p:cNvPr>
            <p:cNvSpPr/>
            <p:nvPr/>
          </p:nvSpPr>
          <p:spPr>
            <a:xfrm>
              <a:off x="5503638" y="6241324"/>
              <a:ext cx="45719" cy="95005"/>
            </a:xfrm>
            <a:prstGeom prst="rect">
              <a:avLst/>
            </a:prstGeom>
            <a:solidFill>
              <a:schemeClr val="accent4">
                <a:alpha val="50000"/>
              </a:schemeClr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</p:grpSp>
      <p:pic>
        <p:nvPicPr>
          <p:cNvPr id="14" name="図 13">
            <a:extLst>
              <a:ext uri="{FF2B5EF4-FFF2-40B4-BE49-F238E27FC236}">
                <a16:creationId xmlns:a16="http://schemas.microsoft.com/office/drawing/2014/main" id="{C05669A3-EE03-4855-9854-367EFBE060B0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5997402" y="4659842"/>
            <a:ext cx="1967688" cy="1007636"/>
          </a:xfrm>
          <a:prstGeom prst="rect">
            <a:avLst/>
          </a:prstGeom>
        </p:spPr>
      </p:pic>
      <p:sp>
        <p:nvSpPr>
          <p:cNvPr id="59" name="矢印: 右 58">
            <a:extLst>
              <a:ext uri="{FF2B5EF4-FFF2-40B4-BE49-F238E27FC236}">
                <a16:creationId xmlns:a16="http://schemas.microsoft.com/office/drawing/2014/main" id="{E2F49F23-F32A-4C19-96A0-4CA924498CE2}"/>
              </a:ext>
            </a:extLst>
          </p:cNvPr>
          <p:cNvSpPr>
            <a:spLocks/>
          </p:cNvSpPr>
          <p:nvPr/>
        </p:nvSpPr>
        <p:spPr>
          <a:xfrm>
            <a:off x="3647130" y="1996298"/>
            <a:ext cx="309404" cy="668436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endParaRPr kumimoji="1" lang="ja-JP" altLang="en-US"/>
          </a:p>
        </p:txBody>
      </p:sp>
      <p:sp>
        <p:nvSpPr>
          <p:cNvPr id="60" name="矢印: 右 59">
            <a:extLst>
              <a:ext uri="{FF2B5EF4-FFF2-40B4-BE49-F238E27FC236}">
                <a16:creationId xmlns:a16="http://schemas.microsoft.com/office/drawing/2014/main" id="{3A00AC89-733D-41B8-8081-DE64684890BA}"/>
              </a:ext>
            </a:extLst>
          </p:cNvPr>
          <p:cNvSpPr>
            <a:spLocks/>
          </p:cNvSpPr>
          <p:nvPr/>
        </p:nvSpPr>
        <p:spPr>
          <a:xfrm>
            <a:off x="5507685" y="1992319"/>
            <a:ext cx="309404" cy="668436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endParaRPr kumimoji="1" lang="ja-JP" altLang="en-US"/>
          </a:p>
        </p:txBody>
      </p:sp>
      <p:sp>
        <p:nvSpPr>
          <p:cNvPr id="61" name="矢印: 右 60">
            <a:extLst>
              <a:ext uri="{FF2B5EF4-FFF2-40B4-BE49-F238E27FC236}">
                <a16:creationId xmlns:a16="http://schemas.microsoft.com/office/drawing/2014/main" id="{98544E9F-CCBC-43A0-8476-BBB0E6810D93}"/>
              </a:ext>
            </a:extLst>
          </p:cNvPr>
          <p:cNvSpPr>
            <a:spLocks/>
          </p:cNvSpPr>
          <p:nvPr/>
        </p:nvSpPr>
        <p:spPr>
          <a:xfrm>
            <a:off x="7042292" y="2019974"/>
            <a:ext cx="309404" cy="668436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endParaRPr kumimoji="1" lang="ja-JP" altLang="en-US"/>
          </a:p>
        </p:txBody>
      </p:sp>
      <p:sp>
        <p:nvSpPr>
          <p:cNvPr id="62" name="矢印: 右 61">
            <a:extLst>
              <a:ext uri="{FF2B5EF4-FFF2-40B4-BE49-F238E27FC236}">
                <a16:creationId xmlns:a16="http://schemas.microsoft.com/office/drawing/2014/main" id="{651E7753-D991-47AD-81BF-4ED705CCFA40}"/>
              </a:ext>
            </a:extLst>
          </p:cNvPr>
          <p:cNvSpPr>
            <a:spLocks/>
          </p:cNvSpPr>
          <p:nvPr/>
        </p:nvSpPr>
        <p:spPr>
          <a:xfrm>
            <a:off x="9028218" y="2049819"/>
            <a:ext cx="309404" cy="668436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endParaRPr kumimoji="1" lang="ja-JP" altLang="en-US"/>
          </a:p>
        </p:txBody>
      </p:sp>
      <p:sp>
        <p:nvSpPr>
          <p:cNvPr id="63" name="正方形/長方形 62">
            <a:extLst>
              <a:ext uri="{FF2B5EF4-FFF2-40B4-BE49-F238E27FC236}">
                <a16:creationId xmlns:a16="http://schemas.microsoft.com/office/drawing/2014/main" id="{E3CBED2D-97E6-45AA-AF41-61061ABCC949}"/>
              </a:ext>
            </a:extLst>
          </p:cNvPr>
          <p:cNvSpPr/>
          <p:nvPr/>
        </p:nvSpPr>
        <p:spPr>
          <a:xfrm>
            <a:off x="221391" y="3918394"/>
            <a:ext cx="1330444" cy="50900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800" dirty="0"/>
              <a:t>①操作時</a:t>
            </a:r>
            <a:endParaRPr kumimoji="1" lang="en-US" altLang="ja-JP" sz="800" dirty="0"/>
          </a:p>
          <a:p>
            <a:pPr algn="ctr"/>
            <a:r>
              <a:rPr kumimoji="1" lang="en-US" altLang="ja-JP" sz="800" dirty="0"/>
              <a:t>TOP</a:t>
            </a:r>
            <a:r>
              <a:rPr kumimoji="1" lang="ja-JP" altLang="en-US" sz="800" dirty="0"/>
              <a:t>画面</a:t>
            </a:r>
            <a:endParaRPr kumimoji="1" lang="en-US" altLang="ja-JP" sz="800" dirty="0"/>
          </a:p>
          <a:p>
            <a:pPr algn="ctr"/>
            <a:r>
              <a:rPr kumimoji="1" lang="ja-JP" altLang="en-US" sz="800" dirty="0"/>
              <a:t>本コンテンツ説明</a:t>
            </a:r>
          </a:p>
        </p:txBody>
      </p:sp>
      <p:sp>
        <p:nvSpPr>
          <p:cNvPr id="64" name="正方形/長方形 63">
            <a:extLst>
              <a:ext uri="{FF2B5EF4-FFF2-40B4-BE49-F238E27FC236}">
                <a16:creationId xmlns:a16="http://schemas.microsoft.com/office/drawing/2014/main" id="{FA672953-5C90-4995-A8AC-90AEB2549EDB}"/>
              </a:ext>
            </a:extLst>
          </p:cNvPr>
          <p:cNvSpPr/>
          <p:nvPr/>
        </p:nvSpPr>
        <p:spPr>
          <a:xfrm>
            <a:off x="2116690" y="3906185"/>
            <a:ext cx="1409675" cy="53013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800" dirty="0"/>
              <a:t>②ロード画面風</a:t>
            </a:r>
            <a:endParaRPr kumimoji="1" lang="en-US" altLang="ja-JP" sz="800" dirty="0"/>
          </a:p>
          <a:p>
            <a:pPr algn="ctr"/>
            <a:r>
              <a:rPr kumimoji="1" lang="ja-JP" altLang="en-US" sz="800" dirty="0"/>
              <a:t>本コンテンツに臨む心得</a:t>
            </a:r>
            <a:endParaRPr kumimoji="1" lang="en-US" altLang="ja-JP" sz="800" dirty="0"/>
          </a:p>
        </p:txBody>
      </p:sp>
      <p:sp>
        <p:nvSpPr>
          <p:cNvPr id="65" name="正方形/長方形 64">
            <a:extLst>
              <a:ext uri="{FF2B5EF4-FFF2-40B4-BE49-F238E27FC236}">
                <a16:creationId xmlns:a16="http://schemas.microsoft.com/office/drawing/2014/main" id="{9474BE5A-13D1-4C3E-8942-FD77CF44F295}"/>
              </a:ext>
            </a:extLst>
          </p:cNvPr>
          <p:cNvSpPr/>
          <p:nvPr/>
        </p:nvSpPr>
        <p:spPr>
          <a:xfrm>
            <a:off x="4155460" y="3890366"/>
            <a:ext cx="1297352" cy="53013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800" dirty="0"/>
              <a:t>③キーボードタイピング</a:t>
            </a:r>
            <a:endParaRPr kumimoji="1" lang="en-US" altLang="ja-JP" sz="800" dirty="0"/>
          </a:p>
          <a:p>
            <a:pPr algn="ctr"/>
            <a:r>
              <a:rPr kumimoji="1" lang="ja-JP" altLang="en-US" sz="800" dirty="0"/>
              <a:t>説明画面</a:t>
            </a:r>
          </a:p>
        </p:txBody>
      </p:sp>
      <p:pic>
        <p:nvPicPr>
          <p:cNvPr id="66" name="図 65">
            <a:extLst>
              <a:ext uri="{FF2B5EF4-FFF2-40B4-BE49-F238E27FC236}">
                <a16:creationId xmlns:a16="http://schemas.microsoft.com/office/drawing/2014/main" id="{285FA674-88E2-4BE2-9D32-BA87763F677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059088" y="4708932"/>
            <a:ext cx="1497875" cy="815897"/>
          </a:xfrm>
          <a:prstGeom prst="rect">
            <a:avLst/>
          </a:prstGeom>
        </p:spPr>
      </p:pic>
      <p:sp>
        <p:nvSpPr>
          <p:cNvPr id="67" name="正方形/長方形 66">
            <a:extLst>
              <a:ext uri="{FF2B5EF4-FFF2-40B4-BE49-F238E27FC236}">
                <a16:creationId xmlns:a16="http://schemas.microsoft.com/office/drawing/2014/main" id="{427E1773-A3C1-4671-8F48-15A5D33CCBA5}"/>
              </a:ext>
            </a:extLst>
          </p:cNvPr>
          <p:cNvSpPr/>
          <p:nvPr/>
        </p:nvSpPr>
        <p:spPr>
          <a:xfrm>
            <a:off x="2062708" y="4686971"/>
            <a:ext cx="1475886" cy="483038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en-US" altLang="ja-JP" sz="400" dirty="0"/>
          </a:p>
          <a:p>
            <a:pPr algn="ctr"/>
            <a:r>
              <a:rPr kumimoji="1" lang="ja-JP" altLang="en-US" sz="400" dirty="0"/>
              <a:t>「マウスクリック速度」「マウス操作検証」「キーボードタイピング」</a:t>
            </a:r>
            <a:endParaRPr kumimoji="1" lang="en-US" altLang="ja-JP" sz="400" dirty="0"/>
          </a:p>
          <a:p>
            <a:pPr algn="ctr"/>
            <a:r>
              <a:rPr kumimoji="1" lang="en-US" altLang="ja-JP" sz="500" dirty="0"/>
              <a:t>3</a:t>
            </a:r>
            <a:r>
              <a:rPr kumimoji="1" lang="ja-JP" altLang="en-US" sz="500" dirty="0"/>
              <a:t>種類の検証を行います</a:t>
            </a:r>
            <a:endParaRPr kumimoji="1" lang="en-US" altLang="ja-JP" sz="500" dirty="0"/>
          </a:p>
          <a:p>
            <a:pPr algn="ctr"/>
            <a:endParaRPr kumimoji="1" lang="en-US" altLang="ja-JP" sz="500" dirty="0"/>
          </a:p>
          <a:p>
            <a:pPr algn="ctr"/>
            <a:r>
              <a:rPr kumimoji="1" lang="ja-JP" altLang="en-US" sz="500" dirty="0"/>
              <a:t>各診断項目は普段プレイする「やり方」や「姿勢」で診断を行ってください。</a:t>
            </a:r>
            <a:endParaRPr kumimoji="1" lang="en-US" altLang="ja-JP" sz="500" dirty="0"/>
          </a:p>
          <a:p>
            <a:pPr algn="ctr"/>
            <a:endParaRPr kumimoji="1" lang="en-US" altLang="ja-JP" sz="500" dirty="0"/>
          </a:p>
        </p:txBody>
      </p:sp>
      <p:pic>
        <p:nvPicPr>
          <p:cNvPr id="68" name="図 67">
            <a:extLst>
              <a:ext uri="{FF2B5EF4-FFF2-40B4-BE49-F238E27FC236}">
                <a16:creationId xmlns:a16="http://schemas.microsoft.com/office/drawing/2014/main" id="{C50E77F7-AAEB-4032-9230-B32494BC57E0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96238" y="4529880"/>
            <a:ext cx="1355597" cy="1017630"/>
          </a:xfrm>
          <a:prstGeom prst="rect">
            <a:avLst/>
          </a:prstGeom>
        </p:spPr>
      </p:pic>
      <p:sp>
        <p:nvSpPr>
          <p:cNvPr id="69" name="正方形/長方形 68">
            <a:extLst>
              <a:ext uri="{FF2B5EF4-FFF2-40B4-BE49-F238E27FC236}">
                <a16:creationId xmlns:a16="http://schemas.microsoft.com/office/drawing/2014/main" id="{79CA130F-7669-43DE-89D1-16EAA38F6E12}"/>
              </a:ext>
            </a:extLst>
          </p:cNvPr>
          <p:cNvSpPr/>
          <p:nvPr/>
        </p:nvSpPr>
        <p:spPr>
          <a:xfrm>
            <a:off x="196238" y="4717320"/>
            <a:ext cx="1408711" cy="512066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400" b="1" dirty="0"/>
              <a:t>検検証ゲーミングデバイス診断</a:t>
            </a:r>
            <a:endParaRPr kumimoji="1" lang="en-US" altLang="ja-JP" sz="400" b="1" dirty="0"/>
          </a:p>
          <a:p>
            <a:pPr algn="ctr"/>
            <a:endParaRPr kumimoji="1" lang="en-US" altLang="ja-JP" sz="400" b="1" dirty="0"/>
          </a:p>
          <a:p>
            <a:pPr algn="ctr"/>
            <a:r>
              <a:rPr kumimoji="1" lang="ja-JP" altLang="en-US" sz="400" dirty="0"/>
              <a:t>「自分にはどのマウスが合っているのだろう</a:t>
            </a:r>
            <a:r>
              <a:rPr kumimoji="1" lang="en-US" altLang="ja-JP" sz="400" dirty="0"/>
              <a:t>…</a:t>
            </a:r>
            <a:r>
              <a:rPr kumimoji="1" lang="ja-JP" altLang="en-US" sz="400" dirty="0"/>
              <a:t>」</a:t>
            </a:r>
          </a:p>
          <a:p>
            <a:pPr algn="ctr"/>
            <a:r>
              <a:rPr kumimoji="1" lang="ja-JP" altLang="en-US" sz="400" dirty="0"/>
              <a:t>「このキーボードで本当にいいのかな</a:t>
            </a:r>
            <a:r>
              <a:rPr kumimoji="1" lang="en-US" altLang="ja-JP" sz="400" dirty="0"/>
              <a:t>…</a:t>
            </a:r>
            <a:r>
              <a:rPr kumimoji="1" lang="ja-JP" altLang="en-US" sz="400" dirty="0"/>
              <a:t>」などなど</a:t>
            </a:r>
          </a:p>
          <a:p>
            <a:pPr algn="ctr"/>
            <a:r>
              <a:rPr kumimoji="1" lang="ja-JP" altLang="en-US" sz="400" dirty="0"/>
              <a:t>どんなデバイスが最適なのか診断してみましょう♪</a:t>
            </a:r>
            <a:endParaRPr kumimoji="1" lang="en-US" altLang="ja-JP" sz="400" dirty="0"/>
          </a:p>
          <a:p>
            <a:pPr algn="ctr"/>
            <a:r>
              <a:rPr kumimoji="1" lang="ja-JP" altLang="en-US" sz="400" dirty="0"/>
              <a:t>診断時間：約</a:t>
            </a:r>
            <a:r>
              <a:rPr kumimoji="1" lang="en-US" altLang="ja-JP" sz="400" dirty="0"/>
              <a:t>5</a:t>
            </a:r>
            <a:r>
              <a:rPr kumimoji="1" lang="ja-JP" altLang="en-US" sz="400" dirty="0"/>
              <a:t>分</a:t>
            </a:r>
          </a:p>
        </p:txBody>
      </p:sp>
      <p:sp>
        <p:nvSpPr>
          <p:cNvPr id="70" name="矢印: 右 69">
            <a:extLst>
              <a:ext uri="{FF2B5EF4-FFF2-40B4-BE49-F238E27FC236}">
                <a16:creationId xmlns:a16="http://schemas.microsoft.com/office/drawing/2014/main" id="{F56C60E5-60B6-422B-BA78-A69F9748AEC5}"/>
              </a:ext>
            </a:extLst>
          </p:cNvPr>
          <p:cNvSpPr/>
          <p:nvPr/>
        </p:nvSpPr>
        <p:spPr>
          <a:xfrm>
            <a:off x="5560955" y="4552680"/>
            <a:ext cx="383177" cy="668436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71" name="矢印: 右 70">
            <a:extLst>
              <a:ext uri="{FF2B5EF4-FFF2-40B4-BE49-F238E27FC236}">
                <a16:creationId xmlns:a16="http://schemas.microsoft.com/office/drawing/2014/main" id="{02876D09-7A1B-4DB2-A5AD-5D7A5B28B910}"/>
              </a:ext>
            </a:extLst>
          </p:cNvPr>
          <p:cNvSpPr/>
          <p:nvPr/>
        </p:nvSpPr>
        <p:spPr>
          <a:xfrm>
            <a:off x="8220763" y="4383102"/>
            <a:ext cx="1116859" cy="668436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cxnSp>
        <p:nvCxnSpPr>
          <p:cNvPr id="72" name="直線コネクタ 71">
            <a:extLst>
              <a:ext uri="{FF2B5EF4-FFF2-40B4-BE49-F238E27FC236}">
                <a16:creationId xmlns:a16="http://schemas.microsoft.com/office/drawing/2014/main" id="{902151DE-027D-4E30-A07B-648301EC1035}"/>
              </a:ext>
            </a:extLst>
          </p:cNvPr>
          <p:cNvCxnSpPr>
            <a:cxnSpLocks/>
          </p:cNvCxnSpPr>
          <p:nvPr/>
        </p:nvCxnSpPr>
        <p:spPr>
          <a:xfrm>
            <a:off x="21256" y="3528060"/>
            <a:ext cx="11500184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矢印: 右 24">
            <a:extLst>
              <a:ext uri="{FF2B5EF4-FFF2-40B4-BE49-F238E27FC236}">
                <a16:creationId xmlns:a16="http://schemas.microsoft.com/office/drawing/2014/main" id="{8C036F70-D867-4FFF-90FF-25DAAFA1A52C}"/>
              </a:ext>
            </a:extLst>
          </p:cNvPr>
          <p:cNvSpPr/>
          <p:nvPr/>
        </p:nvSpPr>
        <p:spPr>
          <a:xfrm rot="5400000">
            <a:off x="9551020" y="3333754"/>
            <a:ext cx="780813" cy="668436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74" name="テキスト ボックス 73">
            <a:extLst>
              <a:ext uri="{FF2B5EF4-FFF2-40B4-BE49-F238E27FC236}">
                <a16:creationId xmlns:a16="http://schemas.microsoft.com/office/drawing/2014/main" id="{0D70BB8A-F21A-402A-9A36-7B14BE0AD832}"/>
              </a:ext>
            </a:extLst>
          </p:cNvPr>
          <p:cNvSpPr txBox="1"/>
          <p:nvPr/>
        </p:nvSpPr>
        <p:spPr>
          <a:xfrm>
            <a:off x="77857" y="1116853"/>
            <a:ext cx="753502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 dirty="0"/>
              <a:t>マウス展示</a:t>
            </a:r>
          </a:p>
        </p:txBody>
      </p:sp>
      <p:sp>
        <p:nvSpPr>
          <p:cNvPr id="75" name="テキスト ボックス 74">
            <a:extLst>
              <a:ext uri="{FF2B5EF4-FFF2-40B4-BE49-F238E27FC236}">
                <a16:creationId xmlns:a16="http://schemas.microsoft.com/office/drawing/2014/main" id="{5C1AFB06-5FBD-471F-816F-5436947A6C3D}"/>
              </a:ext>
            </a:extLst>
          </p:cNvPr>
          <p:cNvSpPr txBox="1"/>
          <p:nvPr/>
        </p:nvSpPr>
        <p:spPr>
          <a:xfrm>
            <a:off x="61963" y="3601099"/>
            <a:ext cx="753502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 dirty="0"/>
              <a:t>キーボード展示　</a:t>
            </a:r>
          </a:p>
        </p:txBody>
      </p:sp>
    </p:spTree>
    <p:extLst>
      <p:ext uri="{BB962C8B-B14F-4D97-AF65-F5344CB8AC3E}">
        <p14:creationId xmlns:p14="http://schemas.microsoft.com/office/powerpoint/2010/main" val="23706624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>
            <a:extLst>
              <a:ext uri="{FF2B5EF4-FFF2-40B4-BE49-F238E27FC236}">
                <a16:creationId xmlns:a16="http://schemas.microsoft.com/office/drawing/2014/main" id="{266FC345-42EE-4FFA-A092-AF47AB6212B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74442" y="103486"/>
            <a:ext cx="1107052" cy="3072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タイトル 3">
            <a:extLst>
              <a:ext uri="{FF2B5EF4-FFF2-40B4-BE49-F238E27FC236}">
                <a16:creationId xmlns:a16="http://schemas.microsoft.com/office/drawing/2014/main" id="{B3E38EC6-3889-47B1-BAC4-1248D2FB5B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3015" y="675618"/>
            <a:ext cx="11029616" cy="538703"/>
          </a:xfrm>
        </p:spPr>
        <p:txBody>
          <a:bodyPr>
            <a:normAutofit/>
          </a:bodyPr>
          <a:lstStyle/>
          <a:p>
            <a:r>
              <a:rPr lang="ja-JP" altLang="en-US" sz="2000" dirty="0">
                <a:solidFill>
                  <a:srgbClr val="202124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①ゲーム操作</a:t>
            </a:r>
            <a:r>
              <a:rPr lang="ja-JP" altLang="en-US" sz="2000" dirty="0">
                <a:solidFill>
                  <a:srgbClr val="202124"/>
                </a:solidFill>
              </a:rPr>
              <a:t>時</a:t>
            </a:r>
            <a:r>
              <a:rPr lang="ja-JP" altLang="en-US" sz="2000" dirty="0">
                <a:solidFill>
                  <a:srgbClr val="202124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の</a:t>
            </a:r>
            <a:r>
              <a:rPr lang="en-US" altLang="ja-JP" sz="2000" dirty="0">
                <a:solidFill>
                  <a:srgbClr val="202124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TOP</a:t>
            </a:r>
            <a:r>
              <a:rPr lang="ja-JP" altLang="en-US" sz="2000" dirty="0">
                <a:solidFill>
                  <a:srgbClr val="202124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画面について</a:t>
            </a:r>
            <a:endParaRPr lang="en-US" altLang="ja-JP" sz="2000" dirty="0">
              <a:solidFill>
                <a:srgbClr val="202124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5" name="図 4">
            <a:extLst>
              <a:ext uri="{FF2B5EF4-FFF2-40B4-BE49-F238E27FC236}">
                <a16:creationId xmlns:a16="http://schemas.microsoft.com/office/drawing/2014/main" id="{5C217158-2191-4A68-AE7E-77E7FFF1E70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28921" y="1079106"/>
            <a:ext cx="6260642" cy="4699788"/>
          </a:xfrm>
          <a:prstGeom prst="rect">
            <a:avLst/>
          </a:prstGeom>
        </p:spPr>
      </p:pic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FB07489C-5411-49DC-87E1-35D887AC363C}"/>
              </a:ext>
            </a:extLst>
          </p:cNvPr>
          <p:cNvSpPr/>
          <p:nvPr/>
        </p:nvSpPr>
        <p:spPr>
          <a:xfrm>
            <a:off x="6574352" y="3901428"/>
            <a:ext cx="3969779" cy="1175669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en-US" altLang="ja-JP" sz="900" b="1" dirty="0"/>
          </a:p>
          <a:p>
            <a:pPr algn="ctr"/>
            <a:r>
              <a:rPr kumimoji="1" lang="ja-JP" altLang="en-US" sz="900" dirty="0"/>
              <a:t>「自分には、どのマウスが合っているのだろう</a:t>
            </a:r>
            <a:r>
              <a:rPr kumimoji="1" lang="en-US" altLang="ja-JP" sz="900" dirty="0"/>
              <a:t>…</a:t>
            </a:r>
            <a:r>
              <a:rPr kumimoji="1" lang="ja-JP" altLang="en-US" sz="900" dirty="0"/>
              <a:t>」</a:t>
            </a:r>
          </a:p>
          <a:p>
            <a:pPr algn="ctr"/>
            <a:r>
              <a:rPr kumimoji="1" lang="ja-JP" altLang="en-US" sz="900" dirty="0"/>
              <a:t>「フィット感は良いけど本当に使えるのかな</a:t>
            </a:r>
            <a:r>
              <a:rPr kumimoji="1" lang="en-US" altLang="ja-JP" sz="900" dirty="0"/>
              <a:t>…</a:t>
            </a:r>
            <a:r>
              <a:rPr kumimoji="1" lang="ja-JP" altLang="en-US" sz="900" dirty="0"/>
              <a:t>」などなど</a:t>
            </a:r>
          </a:p>
          <a:p>
            <a:pPr algn="ctr"/>
            <a:endParaRPr kumimoji="1" lang="en-US" altLang="ja-JP" sz="900" dirty="0"/>
          </a:p>
          <a:p>
            <a:pPr algn="ctr"/>
            <a:r>
              <a:rPr kumimoji="1" lang="ja-JP" altLang="en-US" sz="1100" dirty="0">
                <a:solidFill>
                  <a:srgbClr val="FF0000"/>
                </a:solidFill>
              </a:rPr>
              <a:t>数値化</a:t>
            </a:r>
            <a:r>
              <a:rPr kumimoji="1" lang="ja-JP" altLang="en-US" sz="900" dirty="0"/>
              <a:t>して本当にあっているか診断してみよう！</a:t>
            </a:r>
            <a:endParaRPr kumimoji="1" lang="en-US" altLang="ja-JP" sz="900" dirty="0"/>
          </a:p>
          <a:p>
            <a:pPr algn="ctr"/>
            <a:endParaRPr kumimoji="1" lang="en-US" altLang="ja-JP" sz="900" dirty="0"/>
          </a:p>
          <a:p>
            <a:pPr algn="ctr"/>
            <a:r>
              <a:rPr kumimoji="1" lang="ja-JP" altLang="en-US" sz="900" dirty="0"/>
              <a:t>診断時間：約</a:t>
            </a:r>
            <a:r>
              <a:rPr kumimoji="1" lang="en-US" altLang="ja-JP" sz="900" dirty="0"/>
              <a:t>1</a:t>
            </a:r>
            <a:r>
              <a:rPr kumimoji="1" lang="ja-JP" altLang="en-US" sz="900" dirty="0"/>
              <a:t>分</a:t>
            </a:r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899185C6-5AC0-4198-969E-4C37B8C6BE60}"/>
              </a:ext>
            </a:extLst>
          </p:cNvPr>
          <p:cNvSpPr/>
          <p:nvPr/>
        </p:nvSpPr>
        <p:spPr>
          <a:xfrm>
            <a:off x="5538343" y="1502388"/>
            <a:ext cx="6366274" cy="2277132"/>
          </a:xfrm>
          <a:prstGeom prst="rect">
            <a:avLst/>
          </a:pr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b="1" dirty="0"/>
              <a:t>あなたに最適なマウス発見！</a:t>
            </a:r>
            <a:endParaRPr kumimoji="1" lang="en-US" altLang="ja-JP" b="1" dirty="0"/>
          </a:p>
          <a:p>
            <a:pPr algn="ctr"/>
            <a:endParaRPr kumimoji="1" lang="en-US" altLang="ja-JP" b="1" dirty="0"/>
          </a:p>
          <a:p>
            <a:pPr algn="ctr"/>
            <a:r>
              <a:rPr kumimoji="1" lang="ja-JP" altLang="en-US" sz="3200" b="1" dirty="0"/>
              <a:t>検証型ゲーミングマウス診断</a:t>
            </a:r>
            <a:endParaRPr kumimoji="1" lang="en-US" altLang="ja-JP" sz="3200" b="1" dirty="0"/>
          </a:p>
          <a:p>
            <a:pPr algn="ctr"/>
            <a:endParaRPr kumimoji="1" lang="en-US" altLang="ja-JP" sz="1100" b="1" dirty="0"/>
          </a:p>
          <a:p>
            <a:pPr algn="ctr"/>
            <a:r>
              <a:rPr kumimoji="1" lang="en-US" altLang="ja-JP" sz="1100" b="1" dirty="0"/>
              <a:t>※</a:t>
            </a:r>
            <a:r>
              <a:rPr kumimoji="1" lang="ja-JP" altLang="en-US" sz="1100" b="1" dirty="0"/>
              <a:t>背景デザインはお任せ致します</a:t>
            </a:r>
            <a:endParaRPr kumimoji="1" lang="en-US" altLang="ja-JP" sz="1100" b="1" dirty="0"/>
          </a:p>
          <a:p>
            <a:pPr algn="ctr"/>
            <a:endParaRPr kumimoji="1" lang="en-US" altLang="ja-JP" sz="800" b="1" dirty="0"/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FC4FA4D0-CDB8-4143-AAC0-1212EDB07E54}"/>
              </a:ext>
            </a:extLst>
          </p:cNvPr>
          <p:cNvSpPr txBox="1"/>
          <p:nvPr/>
        </p:nvSpPr>
        <p:spPr>
          <a:xfrm>
            <a:off x="200297" y="1632074"/>
            <a:ext cx="50135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>
                <a:latin typeface="メイリオ" panose="020B0604030504040204" pitchFamily="50" charset="-128"/>
                <a:ea typeface="メイリオ" panose="020B0604030504040204" pitchFamily="50" charset="-128"/>
              </a:rPr>
              <a:t>右記内容でイメージしております</a:t>
            </a:r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43805DA1-8D9D-42C9-ABB9-CE84A50FE9A2}"/>
              </a:ext>
            </a:extLst>
          </p:cNvPr>
          <p:cNvSpPr/>
          <p:nvPr/>
        </p:nvSpPr>
        <p:spPr>
          <a:xfrm>
            <a:off x="5538343" y="1079106"/>
            <a:ext cx="1219508" cy="30137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不要</a:t>
            </a:r>
          </a:p>
        </p:txBody>
      </p:sp>
    </p:spTree>
    <p:extLst>
      <p:ext uri="{BB962C8B-B14F-4D97-AF65-F5344CB8AC3E}">
        <p14:creationId xmlns:p14="http://schemas.microsoft.com/office/powerpoint/2010/main" val="19473912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40645A5-0FBA-4976-A0CC-3BFB1ED3B8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5894" y="729658"/>
            <a:ext cx="11029616" cy="494166"/>
          </a:xfrm>
        </p:spPr>
        <p:txBody>
          <a:bodyPr>
            <a:normAutofit/>
          </a:bodyPr>
          <a:lstStyle/>
          <a:p>
            <a:r>
              <a:rPr lang="ja-JP" altLang="en-US" sz="2000" dirty="0">
                <a:solidFill>
                  <a:srgbClr val="202124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②ロード画面風 本コンテンツに臨む心得</a:t>
            </a:r>
            <a:endParaRPr lang="en-US" altLang="ja-JP" sz="2000" dirty="0">
              <a:solidFill>
                <a:srgbClr val="202124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7C8D984A-A22C-4D0F-9A33-DB8AD10FED76}"/>
              </a:ext>
            </a:extLst>
          </p:cNvPr>
          <p:cNvSpPr txBox="1"/>
          <p:nvPr/>
        </p:nvSpPr>
        <p:spPr>
          <a:xfrm>
            <a:off x="575894" y="1507683"/>
            <a:ext cx="6096000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en-US" altLang="ja-JP" dirty="0">
              <a:solidFill>
                <a:srgbClr val="202124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dirty="0">
                <a:solidFill>
                  <a:srgbClr val="202124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・</a:t>
            </a:r>
            <a:r>
              <a:rPr lang="en-US" altLang="ja-JP" dirty="0">
                <a:solidFill>
                  <a:srgbClr val="202124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10</a:t>
            </a:r>
            <a:r>
              <a:rPr lang="ja-JP" altLang="en-US" dirty="0">
                <a:solidFill>
                  <a:srgbClr val="202124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秒くらいで切り替わる想定</a:t>
            </a:r>
            <a:endParaRPr lang="en-US" altLang="ja-JP" dirty="0">
              <a:solidFill>
                <a:srgbClr val="202124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dirty="0">
                <a:solidFill>
                  <a:srgbClr val="202124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・切り替わり後に検証コンテンツの監視</a:t>
            </a:r>
            <a:endParaRPr lang="en-US" altLang="ja-JP" dirty="0">
              <a:solidFill>
                <a:srgbClr val="202124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lang="ja-JP" altLang="en-US" dirty="0">
              <a:solidFill>
                <a:srgbClr val="202124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7" name="図 6">
            <a:extLst>
              <a:ext uri="{FF2B5EF4-FFF2-40B4-BE49-F238E27FC236}">
                <a16:creationId xmlns:a16="http://schemas.microsoft.com/office/drawing/2014/main" id="{E49B0739-D13E-4DDC-B3F4-825967D63B1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04813" y="1223824"/>
            <a:ext cx="6073740" cy="4505536"/>
          </a:xfrm>
          <a:prstGeom prst="rect">
            <a:avLst/>
          </a:prstGeom>
        </p:spPr>
      </p:pic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A416A043-7562-4280-A348-E002AEBBF407}"/>
              </a:ext>
            </a:extLst>
          </p:cNvPr>
          <p:cNvSpPr/>
          <p:nvPr/>
        </p:nvSpPr>
        <p:spPr>
          <a:xfrm>
            <a:off x="6443338" y="1717990"/>
            <a:ext cx="4157150" cy="896804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en-US" altLang="ja-JP" sz="400" dirty="0"/>
          </a:p>
          <a:p>
            <a:pPr algn="ctr"/>
            <a:r>
              <a:rPr kumimoji="1" lang="ja-JP" altLang="en-US" sz="800" dirty="0"/>
              <a:t>マウス用の場合</a:t>
            </a:r>
            <a:endParaRPr kumimoji="1" lang="en-US" altLang="ja-JP" sz="800" dirty="0"/>
          </a:p>
          <a:p>
            <a:pPr algn="ctr"/>
            <a:r>
              <a:rPr kumimoji="1" lang="en-US" altLang="ja-JP" sz="800" dirty="0"/>
              <a:t>--------------</a:t>
            </a:r>
          </a:p>
          <a:p>
            <a:pPr algn="ctr"/>
            <a:r>
              <a:rPr kumimoji="1" lang="ja-JP" altLang="en-US" sz="800" dirty="0"/>
              <a:t>「マウスクリック速度」「マウス操作検証」</a:t>
            </a:r>
            <a:endParaRPr kumimoji="1" lang="en-US" altLang="ja-JP" sz="800" dirty="0"/>
          </a:p>
          <a:p>
            <a:pPr algn="ctr"/>
            <a:r>
              <a:rPr kumimoji="1" lang="en-US" altLang="ja-JP" sz="900" dirty="0"/>
              <a:t>2</a:t>
            </a:r>
            <a:r>
              <a:rPr kumimoji="1" lang="ja-JP" altLang="en-US" sz="900" dirty="0"/>
              <a:t>種類の検証を行います</a:t>
            </a:r>
            <a:endParaRPr kumimoji="1" lang="en-US" altLang="ja-JP" sz="900" dirty="0"/>
          </a:p>
          <a:p>
            <a:pPr algn="ctr"/>
            <a:endParaRPr kumimoji="1" lang="en-US" altLang="ja-JP" sz="900" dirty="0"/>
          </a:p>
          <a:p>
            <a:pPr algn="ctr"/>
            <a:r>
              <a:rPr kumimoji="1" lang="ja-JP" altLang="en-US" sz="900" dirty="0"/>
              <a:t>各診断項目は普段プレイする「やり方」や「姿勢」で診断を行ってください。</a:t>
            </a:r>
            <a:endParaRPr kumimoji="1" lang="en-US" altLang="ja-JP" sz="900" dirty="0"/>
          </a:p>
          <a:p>
            <a:pPr algn="ctr"/>
            <a:endParaRPr kumimoji="1" lang="en-US" altLang="ja-JP" sz="500" dirty="0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BB3BDB8C-0668-4572-94E2-99891DD2B009}"/>
              </a:ext>
            </a:extLst>
          </p:cNvPr>
          <p:cNvSpPr/>
          <p:nvPr/>
        </p:nvSpPr>
        <p:spPr>
          <a:xfrm>
            <a:off x="6443337" y="3028190"/>
            <a:ext cx="4276913" cy="896804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en-US" altLang="ja-JP" sz="400" dirty="0"/>
          </a:p>
          <a:p>
            <a:pPr algn="ctr"/>
            <a:endParaRPr kumimoji="1" lang="en-US" altLang="ja-JP" sz="400" dirty="0"/>
          </a:p>
          <a:p>
            <a:pPr algn="ctr"/>
            <a:r>
              <a:rPr kumimoji="1" lang="ja-JP" altLang="en-US" sz="800" dirty="0"/>
              <a:t>キーボード用の場合</a:t>
            </a:r>
            <a:endParaRPr kumimoji="1" lang="en-US" altLang="ja-JP" sz="800" dirty="0"/>
          </a:p>
          <a:p>
            <a:pPr algn="ctr"/>
            <a:r>
              <a:rPr kumimoji="1" lang="en-US" altLang="ja-JP" sz="800" dirty="0"/>
              <a:t>--------------</a:t>
            </a:r>
          </a:p>
          <a:p>
            <a:pPr algn="ctr"/>
            <a:r>
              <a:rPr kumimoji="1" lang="ja-JP" altLang="en-US" sz="800" dirty="0"/>
              <a:t>これからタイピングテストを実施致します</a:t>
            </a:r>
            <a:endParaRPr kumimoji="1" lang="en-US" altLang="ja-JP" sz="800" dirty="0"/>
          </a:p>
          <a:p>
            <a:pPr algn="ctr"/>
            <a:r>
              <a:rPr kumimoji="1" lang="ja-JP" altLang="en-US" sz="900" dirty="0"/>
              <a:t>普段プレイする「やり方」や「姿勢」で診断を行ってください。</a:t>
            </a:r>
            <a:endParaRPr kumimoji="1" lang="en-US" altLang="ja-JP" sz="900" dirty="0"/>
          </a:p>
          <a:p>
            <a:pPr algn="ctr"/>
            <a:endParaRPr kumimoji="1" lang="en-US" altLang="ja-JP" sz="500" dirty="0"/>
          </a:p>
        </p:txBody>
      </p:sp>
    </p:spTree>
    <p:extLst>
      <p:ext uri="{BB962C8B-B14F-4D97-AF65-F5344CB8AC3E}">
        <p14:creationId xmlns:p14="http://schemas.microsoft.com/office/powerpoint/2010/main" val="29545718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40645A5-0FBA-4976-A0CC-3BFB1ED3B8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5894" y="729658"/>
            <a:ext cx="11029616" cy="710060"/>
          </a:xfrm>
        </p:spPr>
        <p:txBody>
          <a:bodyPr anchor="t">
            <a:normAutofit/>
          </a:bodyPr>
          <a:lstStyle/>
          <a:p>
            <a:r>
              <a:rPr lang="ja-JP" altLang="en-US" sz="2000" dirty="0">
                <a:solidFill>
                  <a:srgbClr val="202124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③ゲーム開始前の操作説明画面</a:t>
            </a:r>
            <a:endParaRPr kumimoji="1" lang="ja-JP" altLang="en-US" sz="2000" dirty="0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14BCCFF4-C5F9-42B7-B9BE-E443991591AD}"/>
              </a:ext>
            </a:extLst>
          </p:cNvPr>
          <p:cNvSpPr txBox="1"/>
          <p:nvPr/>
        </p:nvSpPr>
        <p:spPr>
          <a:xfrm>
            <a:off x="-647661" y="1434080"/>
            <a:ext cx="6096000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ja-JP" altLang="en-US" sz="1800" dirty="0">
                <a:solidFill>
                  <a:srgbClr val="202124"/>
                </a:solidFill>
                <a:latin typeface="Meiryo UI" panose="020B0604030504040204" pitchFamily="50" charset="-128"/>
                <a:ea typeface="Meiryo UI" panose="020B0604030504040204" pitchFamily="50" charset="-128"/>
                <a:hlinkClick r:id="rId2"/>
              </a:rPr>
              <a:t>・</a:t>
            </a:r>
            <a:r>
              <a:rPr lang="ja-JP" altLang="en-US" sz="1800" dirty="0">
                <a:solidFill>
                  <a:srgbClr val="202124"/>
                </a:solidFill>
                <a:latin typeface="arial" panose="020B0604020202020204" pitchFamily="34" charset="0"/>
                <a:hlinkClick r:id="rId2"/>
              </a:rPr>
              <a:t>マウスのクリック速度</a:t>
            </a:r>
            <a:r>
              <a:rPr kumimoji="1" lang="ja-JP" altLang="en-US" sz="1800" dirty="0"/>
              <a:t>説明画面</a:t>
            </a:r>
          </a:p>
          <a:p>
            <a:endParaRPr lang="en-US" altLang="ja-JP" dirty="0">
              <a:solidFill>
                <a:srgbClr val="202124"/>
              </a:solidFill>
              <a:latin typeface="arial" panose="020B0604020202020204" pitchFamily="34" charset="0"/>
              <a:ea typeface="Meiryo UI" panose="020B0604030504040204" pitchFamily="50" charset="-128"/>
            </a:endParaRPr>
          </a:p>
          <a:p>
            <a:endParaRPr lang="en-US" altLang="ja-JP" dirty="0">
              <a:solidFill>
                <a:srgbClr val="202124"/>
              </a:solidFill>
              <a:latin typeface="arial" panose="020B0604020202020204" pitchFamily="34" charset="0"/>
              <a:ea typeface="Meiryo UI" panose="020B0604030504040204" pitchFamily="50" charset="-128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412F1AF5-DD9B-440D-816D-734572121893}"/>
              </a:ext>
            </a:extLst>
          </p:cNvPr>
          <p:cNvSpPr txBox="1"/>
          <p:nvPr/>
        </p:nvSpPr>
        <p:spPr>
          <a:xfrm>
            <a:off x="6787340" y="1475439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800" dirty="0">
                <a:solidFill>
                  <a:srgbClr val="202124"/>
                </a:solidFill>
                <a:latin typeface="arial" panose="020B0604020202020204" pitchFamily="34" charset="0"/>
                <a:ea typeface="Meiryo UI" panose="020B0604030504040204" pitchFamily="50" charset="-128"/>
                <a:hlinkClick r:id="rId3"/>
              </a:rPr>
              <a:t>・</a:t>
            </a:r>
            <a:r>
              <a:rPr lang="ja-JP" altLang="en-US" sz="1800" dirty="0">
                <a:solidFill>
                  <a:srgbClr val="202124"/>
                </a:solidFill>
                <a:latin typeface="arial" panose="020B0604020202020204" pitchFamily="34" charset="0"/>
                <a:hlinkClick r:id="rId3"/>
              </a:rPr>
              <a:t>マウス操作テスト</a:t>
            </a:r>
            <a:r>
              <a:rPr kumimoji="1" lang="ja-JP" altLang="en-US" sz="1800" dirty="0"/>
              <a:t>説明画面</a:t>
            </a:r>
            <a:endParaRPr lang="en-US" altLang="ja-JP" dirty="0">
              <a:solidFill>
                <a:srgbClr val="202124"/>
              </a:solidFill>
              <a:latin typeface="arial" panose="020B0604020202020204" pitchFamily="34" charset="0"/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6CFCB336-E80B-43FA-A971-BB4B94979E17}"/>
              </a:ext>
            </a:extLst>
          </p:cNvPr>
          <p:cNvSpPr txBox="1"/>
          <p:nvPr/>
        </p:nvSpPr>
        <p:spPr>
          <a:xfrm>
            <a:off x="-647661" y="4136049"/>
            <a:ext cx="633548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ja-JP" altLang="en-US" sz="1800" dirty="0">
                <a:solidFill>
                  <a:srgbClr val="202124"/>
                </a:solidFill>
                <a:latin typeface="arial" panose="020B0604020202020204" pitchFamily="34" charset="0"/>
                <a:ea typeface="Meiryo UI" panose="020B0604030504040204" pitchFamily="50" charset="-128"/>
                <a:hlinkClick r:id="rId4"/>
              </a:rPr>
              <a:t>・</a:t>
            </a:r>
            <a:r>
              <a:rPr lang="ja-JP" altLang="en-US" sz="1800" dirty="0">
                <a:solidFill>
                  <a:srgbClr val="202124"/>
                </a:solidFill>
                <a:latin typeface="arial" panose="020B0604020202020204" pitchFamily="34" charset="0"/>
                <a:hlinkClick r:id="rId4"/>
              </a:rPr>
              <a:t>キーボードタイピング</a:t>
            </a:r>
            <a:r>
              <a:rPr kumimoji="1" lang="ja-JP" altLang="en-US" sz="1800" dirty="0"/>
              <a:t>説明画面</a:t>
            </a:r>
          </a:p>
          <a:p>
            <a:endParaRPr lang="en-US" altLang="ja-JP" dirty="0">
              <a:solidFill>
                <a:srgbClr val="202124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8" name="図 7">
            <a:extLst>
              <a:ext uri="{FF2B5EF4-FFF2-40B4-BE49-F238E27FC236}">
                <a16:creationId xmlns:a16="http://schemas.microsoft.com/office/drawing/2014/main" id="{90A3EDF9-5F02-4220-8AD6-8479ADBFF03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125487" y="1993380"/>
            <a:ext cx="2671449" cy="1939998"/>
          </a:xfrm>
          <a:prstGeom prst="rect">
            <a:avLst/>
          </a:prstGeom>
        </p:spPr>
      </p:pic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4F3745E1-3A03-4BEE-A926-B75A57A21139}"/>
              </a:ext>
            </a:extLst>
          </p:cNvPr>
          <p:cNvSpPr/>
          <p:nvPr/>
        </p:nvSpPr>
        <p:spPr>
          <a:xfrm>
            <a:off x="1231353" y="2168145"/>
            <a:ext cx="2495915" cy="1628791"/>
          </a:xfrm>
          <a:prstGeom prst="rect">
            <a:avLst/>
          </a:prstGeom>
          <a:solidFill>
            <a:schemeClr val="accent4"/>
          </a:solidFill>
          <a:ln>
            <a:noFill/>
          </a:ln>
          <a:effectLst>
            <a:softEdge rad="0"/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kumimoji="1" lang="ja-JP" altLang="en-US" sz="700" dirty="0"/>
              <a:t>あなたのクリック速度がどのくらいかを測定します。</a:t>
            </a:r>
          </a:p>
          <a:p>
            <a:pPr algn="ctr"/>
            <a:r>
              <a:rPr kumimoji="1" lang="en-US" altLang="ja-JP" sz="700" dirty="0"/>
              <a:t>10</a:t>
            </a:r>
            <a:r>
              <a:rPr kumimoji="1" lang="ja-JP" altLang="en-US" sz="700" dirty="0"/>
              <a:t>秒以内にできるだけ速くクリックしてください。</a:t>
            </a:r>
          </a:p>
          <a:p>
            <a:pPr algn="ctr"/>
            <a:endParaRPr kumimoji="1" lang="en-US" altLang="ja-JP" sz="700" dirty="0"/>
          </a:p>
          <a:p>
            <a:pPr algn="ctr"/>
            <a:r>
              <a:rPr kumimoji="1" lang="en-US" altLang="ja-JP" sz="700" dirty="0"/>
              <a:t>※</a:t>
            </a:r>
            <a:r>
              <a:rPr kumimoji="1" lang="ja-JP" altLang="en-US" sz="700" dirty="0"/>
              <a:t>ゲームを行う同じやり方でクリックを行いましょう</a:t>
            </a:r>
            <a:endParaRPr kumimoji="1" lang="en-US" altLang="ja-JP" sz="700" dirty="0"/>
          </a:p>
          <a:p>
            <a:pPr algn="ctr"/>
            <a:endParaRPr kumimoji="1" lang="ja-JP" altLang="en-US" sz="700" dirty="0"/>
          </a:p>
          <a:p>
            <a:pPr algn="ctr"/>
            <a:r>
              <a:rPr kumimoji="1" lang="ja-JP" altLang="en-US" sz="700" dirty="0"/>
              <a:t>下記ゲームスタートをクリックすることでゲームがスタートします。</a:t>
            </a:r>
            <a:endParaRPr kumimoji="1" lang="en-US" altLang="ja-JP" sz="700" dirty="0"/>
          </a:p>
          <a:p>
            <a:pPr algn="ctr"/>
            <a:endParaRPr kumimoji="1" lang="en-US" altLang="ja-JP" sz="700" dirty="0"/>
          </a:p>
          <a:p>
            <a:pPr algn="ctr"/>
            <a:endParaRPr kumimoji="1" lang="en-US" altLang="ja-JP" sz="700" dirty="0"/>
          </a:p>
          <a:p>
            <a:pPr algn="ctr"/>
            <a:r>
              <a:rPr kumimoji="1" lang="en-US" altLang="ja-JP" sz="1200" dirty="0"/>
              <a:t>【</a:t>
            </a:r>
            <a:r>
              <a:rPr kumimoji="1" lang="ja-JP" altLang="en-US" sz="1200" dirty="0"/>
              <a:t>ゲームスタート</a:t>
            </a:r>
            <a:r>
              <a:rPr kumimoji="1" lang="en-US" altLang="ja-JP" sz="1200" dirty="0"/>
              <a:t>】</a:t>
            </a:r>
            <a:endParaRPr kumimoji="1" lang="ja-JP" altLang="en-US" sz="1200" dirty="0"/>
          </a:p>
          <a:p>
            <a:pPr algn="ctr"/>
            <a:endParaRPr kumimoji="1" lang="ja-JP" altLang="en-US" sz="700" dirty="0"/>
          </a:p>
        </p:txBody>
      </p:sp>
      <p:pic>
        <p:nvPicPr>
          <p:cNvPr id="11" name="図 10">
            <a:extLst>
              <a:ext uri="{FF2B5EF4-FFF2-40B4-BE49-F238E27FC236}">
                <a16:creationId xmlns:a16="http://schemas.microsoft.com/office/drawing/2014/main" id="{5155873E-B84D-45FC-963D-5B259DB92AE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881260" y="1968470"/>
            <a:ext cx="2671449" cy="1939998"/>
          </a:xfrm>
          <a:prstGeom prst="rect">
            <a:avLst/>
          </a:prstGeom>
        </p:spPr>
      </p:pic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023DF76C-6133-43F7-A0A6-0BC98FE948CA}"/>
              </a:ext>
            </a:extLst>
          </p:cNvPr>
          <p:cNvSpPr/>
          <p:nvPr/>
        </p:nvSpPr>
        <p:spPr>
          <a:xfrm>
            <a:off x="8046720" y="2095251"/>
            <a:ext cx="2385100" cy="1553640"/>
          </a:xfrm>
          <a:prstGeom prst="rect">
            <a:avLst/>
          </a:prstGeom>
          <a:solidFill>
            <a:schemeClr val="accent4"/>
          </a:solidFill>
          <a:ln>
            <a:noFill/>
          </a:ln>
          <a:effectLst>
            <a:softEdge rad="0"/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kumimoji="1" lang="ja-JP" altLang="en-US" sz="800" dirty="0"/>
              <a:t>あなたの総合的なエイムスキルがどのくらいかを測定します。</a:t>
            </a:r>
          </a:p>
          <a:p>
            <a:pPr algn="ctr"/>
            <a:r>
              <a:rPr kumimoji="1" lang="en-US" altLang="ja-JP" sz="800" dirty="0"/>
              <a:t>30</a:t>
            </a:r>
            <a:r>
              <a:rPr kumimoji="1" lang="ja-JP" altLang="en-US" sz="800" dirty="0"/>
              <a:t>秒以内にできるだけ速く、正確にターゲットをクリックしてください。</a:t>
            </a:r>
          </a:p>
          <a:p>
            <a:pPr algn="ctr"/>
            <a:endParaRPr kumimoji="1" lang="ja-JP" altLang="en-US" sz="800" dirty="0"/>
          </a:p>
          <a:p>
            <a:pPr algn="ctr"/>
            <a:r>
              <a:rPr kumimoji="1" lang="ja-JP" altLang="en-US" sz="800" dirty="0"/>
              <a:t>下記のゲームスタートをクリックすることでゲームがスタートします。</a:t>
            </a:r>
            <a:endParaRPr kumimoji="1" lang="en-US" altLang="ja-JP" sz="800" dirty="0"/>
          </a:p>
          <a:p>
            <a:pPr algn="ctr"/>
            <a:endParaRPr kumimoji="1" lang="en-US" altLang="ja-JP" sz="800" dirty="0"/>
          </a:p>
          <a:p>
            <a:pPr algn="ctr"/>
            <a:r>
              <a:rPr kumimoji="1" lang="en-US" altLang="ja-JP" sz="800" dirty="0"/>
              <a:t>【</a:t>
            </a:r>
            <a:r>
              <a:rPr kumimoji="1" lang="ja-JP" altLang="en-US" sz="800" dirty="0"/>
              <a:t>ゲームスタート</a:t>
            </a:r>
            <a:r>
              <a:rPr kumimoji="1" lang="en-US" altLang="ja-JP" sz="800" dirty="0"/>
              <a:t>】</a:t>
            </a:r>
            <a:endParaRPr kumimoji="1" lang="ja-JP" altLang="en-US" sz="800" dirty="0"/>
          </a:p>
        </p:txBody>
      </p:sp>
      <p:pic>
        <p:nvPicPr>
          <p:cNvPr id="12" name="図 11">
            <a:extLst>
              <a:ext uri="{FF2B5EF4-FFF2-40B4-BE49-F238E27FC236}">
                <a16:creationId xmlns:a16="http://schemas.microsoft.com/office/drawing/2014/main" id="{1943D179-439A-4DB8-B57C-253AAE4F7D2A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836470" y="3256180"/>
            <a:ext cx="805600" cy="516410"/>
          </a:xfrm>
          <a:prstGeom prst="rect">
            <a:avLst/>
          </a:prstGeom>
        </p:spPr>
      </p:pic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E65974F8-A54B-40CD-8988-38EF735B439D}"/>
              </a:ext>
            </a:extLst>
          </p:cNvPr>
          <p:cNvSpPr/>
          <p:nvPr/>
        </p:nvSpPr>
        <p:spPr>
          <a:xfrm>
            <a:off x="1185610" y="4611322"/>
            <a:ext cx="2966199" cy="945190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800" b="1" dirty="0">
                <a:solidFill>
                  <a:srgbClr val="FF0000"/>
                </a:solidFill>
              </a:rPr>
              <a:t>スペースキーを押して開始します。</a:t>
            </a:r>
          </a:p>
          <a:p>
            <a:pPr algn="ctr"/>
            <a:endParaRPr kumimoji="1" lang="ja-JP" altLang="en-US" sz="800" dirty="0"/>
          </a:p>
          <a:p>
            <a:pPr algn="ctr"/>
            <a:r>
              <a:rPr kumimoji="1" lang="ja-JP" altLang="en-US" sz="800" dirty="0"/>
              <a:t>こちらではタイピングテストを行います。</a:t>
            </a:r>
          </a:p>
          <a:p>
            <a:pPr algn="ctr"/>
            <a:endParaRPr kumimoji="1" lang="ja-JP" altLang="en-US" sz="700" dirty="0"/>
          </a:p>
          <a:p>
            <a:pPr algn="ctr"/>
            <a:r>
              <a:rPr kumimoji="1" lang="ja-JP" altLang="en-US" sz="800" dirty="0"/>
              <a:t>ご希望のモードをご選択ください</a:t>
            </a:r>
            <a:endParaRPr kumimoji="1" lang="en-US" altLang="ja-JP" sz="500" dirty="0"/>
          </a:p>
        </p:txBody>
      </p:sp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22856337-7482-4566-ACA1-1D7FEDF6F50D}"/>
              </a:ext>
            </a:extLst>
          </p:cNvPr>
          <p:cNvSpPr txBox="1"/>
          <p:nvPr/>
        </p:nvSpPr>
        <p:spPr>
          <a:xfrm>
            <a:off x="6049242" y="4933519"/>
            <a:ext cx="6335484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ja-JP" altLang="en-US" b="1" dirty="0">
                <a:solidFill>
                  <a:srgbClr val="202124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共有事項</a:t>
            </a:r>
            <a:endParaRPr lang="en-US" altLang="ja-JP" b="1" dirty="0">
              <a:solidFill>
                <a:srgbClr val="202124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lang="ja-JP" altLang="en-US" dirty="0">
                <a:solidFill>
                  <a:srgbClr val="202124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どのコンテンツもゲームスタートボタンを押し、</a:t>
            </a:r>
            <a:endParaRPr lang="en-US" altLang="ja-JP" dirty="0">
              <a:solidFill>
                <a:srgbClr val="202124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lang="en-US" altLang="ja-JP" dirty="0">
                <a:solidFill>
                  <a:srgbClr val="202124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3</a:t>
            </a:r>
            <a:r>
              <a:rPr lang="ja-JP" altLang="en-US" dirty="0">
                <a:solidFill>
                  <a:srgbClr val="202124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秒間のカウントダウン後に検証開始をお願い致します。</a:t>
            </a:r>
            <a:endParaRPr lang="en-US" altLang="ja-JP" dirty="0">
              <a:solidFill>
                <a:srgbClr val="202124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6" name="正方形/長方形 25">
            <a:extLst>
              <a:ext uri="{FF2B5EF4-FFF2-40B4-BE49-F238E27FC236}">
                <a16:creationId xmlns:a16="http://schemas.microsoft.com/office/drawing/2014/main" id="{110884A7-2A98-46C1-9968-2FDF1DE072D3}"/>
              </a:ext>
            </a:extLst>
          </p:cNvPr>
          <p:cNvSpPr/>
          <p:nvPr/>
        </p:nvSpPr>
        <p:spPr>
          <a:xfrm>
            <a:off x="1125487" y="5752730"/>
            <a:ext cx="1475670" cy="64633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900" dirty="0"/>
              <a:t>打鍵感確認モード！</a:t>
            </a:r>
            <a:endParaRPr kumimoji="1" lang="en-US" altLang="ja-JP" sz="900" dirty="0"/>
          </a:p>
          <a:p>
            <a:pPr algn="ctr"/>
            <a:r>
              <a:rPr kumimoji="1" lang="ja-JP" altLang="en-US" sz="800" dirty="0"/>
              <a:t>文字数：</a:t>
            </a:r>
            <a:r>
              <a:rPr kumimoji="1" lang="en-US" altLang="ja-JP" sz="800" dirty="0"/>
              <a:t>2</a:t>
            </a:r>
            <a:r>
              <a:rPr kumimoji="1" lang="ja-JP" altLang="en-US" sz="800" dirty="0"/>
              <a:t>～</a:t>
            </a:r>
            <a:r>
              <a:rPr kumimoji="1" lang="en-US" altLang="ja-JP" sz="800" dirty="0"/>
              <a:t>10</a:t>
            </a:r>
            <a:r>
              <a:rPr kumimoji="1" lang="ja-JP" altLang="en-US" sz="800" dirty="0"/>
              <a:t>字</a:t>
            </a:r>
            <a:endParaRPr kumimoji="1" lang="en-US" altLang="ja-JP" sz="800" dirty="0"/>
          </a:p>
          <a:p>
            <a:pPr algn="ctr"/>
            <a:r>
              <a:rPr kumimoji="1" lang="ja-JP" altLang="en-US" sz="800" dirty="0"/>
              <a:t>制限時間：</a:t>
            </a:r>
            <a:r>
              <a:rPr kumimoji="1" lang="en-US" altLang="ja-JP" sz="800" dirty="0"/>
              <a:t>1</a:t>
            </a:r>
            <a:r>
              <a:rPr kumimoji="1" lang="ja-JP" altLang="en-US" sz="800" dirty="0"/>
              <a:t>分</a:t>
            </a:r>
            <a:endParaRPr kumimoji="1" lang="en-US" altLang="ja-JP" sz="800" dirty="0"/>
          </a:p>
        </p:txBody>
      </p:sp>
      <p:sp>
        <p:nvSpPr>
          <p:cNvPr id="27" name="正方形/長方形 26">
            <a:extLst>
              <a:ext uri="{FF2B5EF4-FFF2-40B4-BE49-F238E27FC236}">
                <a16:creationId xmlns:a16="http://schemas.microsoft.com/office/drawing/2014/main" id="{BB789604-EAE9-4EF2-895B-D6EE9B1E4498}"/>
              </a:ext>
            </a:extLst>
          </p:cNvPr>
          <p:cNvSpPr/>
          <p:nvPr/>
        </p:nvSpPr>
        <p:spPr>
          <a:xfrm>
            <a:off x="2676139" y="5752730"/>
            <a:ext cx="1475670" cy="64633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800" dirty="0"/>
              <a:t>ゲーム診断テストモード！</a:t>
            </a:r>
            <a:endParaRPr kumimoji="1" lang="en-US" altLang="ja-JP" sz="800" dirty="0"/>
          </a:p>
          <a:p>
            <a:pPr algn="ctr"/>
            <a:r>
              <a:rPr kumimoji="1" lang="ja-JP" altLang="en-US" sz="700" dirty="0"/>
              <a:t>文字数：</a:t>
            </a:r>
            <a:r>
              <a:rPr kumimoji="1" lang="en-US" altLang="ja-JP" sz="700" dirty="0"/>
              <a:t>1</a:t>
            </a:r>
            <a:r>
              <a:rPr kumimoji="1" lang="ja-JP" altLang="en-US" sz="700" dirty="0"/>
              <a:t>字</a:t>
            </a:r>
            <a:endParaRPr kumimoji="1" lang="en-US" altLang="ja-JP" sz="700" dirty="0"/>
          </a:p>
          <a:p>
            <a:pPr algn="ctr"/>
            <a:r>
              <a:rPr kumimoji="1" lang="ja-JP" altLang="en-US" sz="700" dirty="0"/>
              <a:t>制限時間：</a:t>
            </a:r>
            <a:r>
              <a:rPr kumimoji="1" lang="en-US" altLang="ja-JP" sz="700" dirty="0"/>
              <a:t>1</a:t>
            </a:r>
            <a:r>
              <a:rPr kumimoji="1" lang="ja-JP" altLang="en-US" sz="700" dirty="0"/>
              <a:t>分</a:t>
            </a:r>
            <a:endParaRPr kumimoji="1" lang="en-US" altLang="ja-JP" sz="1800" dirty="0"/>
          </a:p>
        </p:txBody>
      </p:sp>
    </p:spTree>
    <p:extLst>
      <p:ext uri="{BB962C8B-B14F-4D97-AF65-F5344CB8AC3E}">
        <p14:creationId xmlns:p14="http://schemas.microsoft.com/office/powerpoint/2010/main" val="10189710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40645A5-0FBA-4976-A0CC-3BFB1ED3B8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5894" y="729658"/>
            <a:ext cx="11029616" cy="710060"/>
          </a:xfrm>
        </p:spPr>
        <p:txBody>
          <a:bodyPr anchor="t">
            <a:normAutofit/>
          </a:bodyPr>
          <a:lstStyle/>
          <a:p>
            <a:r>
              <a:rPr lang="ja-JP" altLang="en-US" sz="2000" dirty="0">
                <a:solidFill>
                  <a:srgbClr val="202124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④</a:t>
            </a:r>
            <a:r>
              <a:rPr lang="ja-JP" altLang="en-US" sz="2000" dirty="0">
                <a:solidFill>
                  <a:srgbClr val="202124"/>
                </a:solidFill>
                <a:latin typeface="arial" panose="020B0604020202020204" pitchFamily="34" charset="0"/>
              </a:rPr>
              <a:t>診断を行うためのコンテンツ　</a:t>
            </a:r>
            <a:endParaRPr kumimoji="1" lang="ja-JP" altLang="en-US" sz="2000" dirty="0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14BCCFF4-C5F9-42B7-B9BE-E443991591AD}"/>
              </a:ext>
            </a:extLst>
          </p:cNvPr>
          <p:cNvSpPr txBox="1"/>
          <p:nvPr/>
        </p:nvSpPr>
        <p:spPr>
          <a:xfrm>
            <a:off x="480100" y="1223824"/>
            <a:ext cx="6096000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en-US" altLang="ja-JP" sz="1800" dirty="0">
              <a:solidFill>
                <a:srgbClr val="202124"/>
              </a:solidFill>
              <a:latin typeface="Meiryo UI" panose="020B0604030504040204" pitchFamily="50" charset="-128"/>
              <a:ea typeface="Meiryo UI" panose="020B0604030504040204" pitchFamily="50" charset="-128"/>
              <a:hlinkClick r:id="rId2"/>
            </a:endParaRPr>
          </a:p>
          <a:p>
            <a:r>
              <a:rPr lang="ja-JP" altLang="en-US" sz="1800" dirty="0">
                <a:solidFill>
                  <a:srgbClr val="202124"/>
                </a:solidFill>
                <a:latin typeface="Meiryo UI" panose="020B0604030504040204" pitchFamily="50" charset="-128"/>
                <a:ea typeface="Meiryo UI" panose="020B0604030504040204" pitchFamily="50" charset="-128"/>
                <a:hlinkClick r:id="rId2"/>
              </a:rPr>
              <a:t>・</a:t>
            </a:r>
            <a:r>
              <a:rPr lang="ja-JP" altLang="en-US" sz="1800" dirty="0">
                <a:solidFill>
                  <a:srgbClr val="202124"/>
                </a:solidFill>
                <a:latin typeface="arial" panose="020B0604020202020204" pitchFamily="34" charset="0"/>
                <a:hlinkClick r:id="rId2"/>
              </a:rPr>
              <a:t>マウスのクリック速度</a:t>
            </a:r>
            <a:r>
              <a:rPr lang="ja-JP" altLang="en-US" dirty="0">
                <a:solidFill>
                  <a:srgbClr val="202124"/>
                </a:solidFill>
                <a:latin typeface="arial" panose="020B0604020202020204" pitchFamily="34" charset="0"/>
              </a:rPr>
              <a:t>　</a:t>
            </a:r>
            <a:endParaRPr lang="en-US" altLang="ja-JP" dirty="0">
              <a:solidFill>
                <a:srgbClr val="202124"/>
              </a:solidFill>
              <a:latin typeface="arial" panose="020B0604020202020204" pitchFamily="34" charset="0"/>
              <a:ea typeface="Meiryo UI" panose="020B0604030504040204" pitchFamily="50" charset="-128"/>
            </a:endParaRPr>
          </a:p>
          <a:p>
            <a:endParaRPr lang="en-US" altLang="ja-JP" dirty="0">
              <a:solidFill>
                <a:srgbClr val="202124"/>
              </a:solidFill>
              <a:latin typeface="arial" panose="020B0604020202020204" pitchFamily="34" charset="0"/>
              <a:ea typeface="Meiryo UI" panose="020B0604030504040204" pitchFamily="50" charset="-128"/>
            </a:endParaRPr>
          </a:p>
        </p:txBody>
      </p:sp>
      <p:pic>
        <p:nvPicPr>
          <p:cNvPr id="6" name="図 5">
            <a:extLst>
              <a:ext uri="{FF2B5EF4-FFF2-40B4-BE49-F238E27FC236}">
                <a16:creationId xmlns:a16="http://schemas.microsoft.com/office/drawing/2014/main" id="{56EFC471-E5D7-4E02-9491-4F2E5F39C15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5894" y="2024601"/>
            <a:ext cx="2250860" cy="2808798"/>
          </a:xfrm>
          <a:prstGeom prst="rect">
            <a:avLst/>
          </a:prstGeom>
        </p:spPr>
      </p:pic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4C0B8745-B63D-4538-93F0-2A8780132B2E}"/>
              </a:ext>
            </a:extLst>
          </p:cNvPr>
          <p:cNvSpPr txBox="1"/>
          <p:nvPr/>
        </p:nvSpPr>
        <p:spPr>
          <a:xfrm>
            <a:off x="3181350" y="1384011"/>
            <a:ext cx="8658225" cy="45858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10</a:t>
            </a:r>
            <a:r>
              <a:rPr kumimoji="1"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秒間で何回クリックできるか。</a:t>
            </a:r>
            <a:endParaRPr kumimoji="1" lang="en-US" altLang="ja-JP" sz="1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測定後に</a:t>
            </a:r>
            <a:r>
              <a:rPr kumimoji="1" lang="en-US" altLang="ja-JP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10</a:t>
            </a:r>
            <a:r>
              <a:rPr kumimoji="1"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秒間に「クリックした回数表示」と「次の診断へ」等のボタンを表示させる。</a:t>
            </a:r>
            <a:endParaRPr kumimoji="1" lang="en-US" altLang="ja-JP" sz="1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kumimoji="1" lang="en-US" altLang="ja-JP" sz="1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クリック回数に応じての得点計算</a:t>
            </a:r>
            <a:endParaRPr kumimoji="1" lang="en-US" altLang="ja-JP" sz="1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→クリック回数が</a:t>
            </a:r>
            <a:r>
              <a:rPr kumimoji="1" lang="en-US" altLang="ja-JP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130</a:t>
            </a:r>
            <a:r>
              <a:rPr kumimoji="1"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回を超えた場合</a:t>
            </a:r>
            <a:endParaRPr kumimoji="1" lang="en-US" altLang="ja-JP" sz="1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測定後に表示されるクリック回数は</a:t>
            </a:r>
            <a:r>
              <a:rPr kumimoji="1" lang="en-US" altLang="ja-JP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130</a:t>
            </a:r>
            <a:r>
              <a:rPr kumimoji="1"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回　・内部では</a:t>
            </a:r>
            <a:r>
              <a:rPr kumimoji="1" lang="en-US" altLang="ja-JP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100</a:t>
            </a:r>
            <a:r>
              <a:rPr kumimoji="1"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点とする　</a:t>
            </a:r>
            <a:endParaRPr kumimoji="1" lang="en-US" altLang="ja-JP" sz="1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kumimoji="1" lang="en-US" altLang="ja-JP" sz="1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平均：</a:t>
            </a:r>
            <a:r>
              <a:rPr kumimoji="1" lang="en-US" altLang="ja-JP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70</a:t>
            </a:r>
            <a:r>
              <a:rPr kumimoji="1"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点を想定</a:t>
            </a:r>
            <a:endParaRPr kumimoji="1" lang="en-US" altLang="ja-JP" sz="1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最大：</a:t>
            </a:r>
            <a:r>
              <a:rPr kumimoji="1" lang="en-US" altLang="ja-JP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100</a:t>
            </a:r>
            <a:r>
              <a:rPr kumimoji="1"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点　最低：</a:t>
            </a:r>
            <a:r>
              <a:rPr kumimoji="1" lang="en-US" altLang="ja-JP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0</a:t>
            </a:r>
            <a:r>
              <a:rPr kumimoji="1"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点</a:t>
            </a:r>
            <a:endParaRPr kumimoji="1" lang="en-US" altLang="ja-JP" sz="1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kumimoji="1" lang="en-US" altLang="ja-JP" sz="1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en-US" altLang="ja-JP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----------------------</a:t>
            </a:r>
          </a:p>
          <a:p>
            <a:r>
              <a:rPr kumimoji="1"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診断判断は</a:t>
            </a:r>
            <a:r>
              <a:rPr kumimoji="1" lang="en-US" altLang="ja-JP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4</a:t>
            </a:r>
            <a:r>
              <a:rPr kumimoji="1"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段階</a:t>
            </a:r>
            <a:endParaRPr kumimoji="1" lang="en-US" altLang="ja-JP" sz="1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下記内容は内部得点に応じで⑥結果画面で</a:t>
            </a:r>
            <a:r>
              <a:rPr kumimoji="1" lang="ja-JP" altLang="en-US" sz="14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「次ページのマウス操作とまとめて」</a:t>
            </a:r>
            <a:r>
              <a:rPr kumimoji="1"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表示させる</a:t>
            </a:r>
            <a:endParaRPr kumimoji="1" lang="en-US" altLang="ja-JP" sz="1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kumimoji="1" lang="en-US" altLang="ja-JP" sz="1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固定文「クリックに関しては</a:t>
            </a:r>
            <a:r>
              <a:rPr kumimoji="1" lang="en-US" altLang="ja-JP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…</a:t>
            </a:r>
            <a:r>
              <a:rPr kumimoji="1"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」下記に続く</a:t>
            </a:r>
            <a:endParaRPr kumimoji="1" lang="en-US" altLang="ja-JP" sz="1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kumimoji="1" lang="en-US" altLang="ja-JP" sz="1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en-US" altLang="ja-JP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80</a:t>
            </a:r>
            <a:r>
              <a:rPr kumimoji="1" lang="ja-JP" altLang="en-US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点以上</a:t>
            </a:r>
            <a:r>
              <a:rPr kumimoji="1" lang="en-US" altLang="ja-JP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…S</a:t>
            </a:r>
            <a:r>
              <a:rPr kumimoji="1" lang="ja-JP" altLang="en-US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ランク　使用マウスが「至高」のようです！本項目については他におススメのマウスは見つからないでしょう！</a:t>
            </a:r>
            <a:endParaRPr kumimoji="1" lang="en-US" altLang="ja-JP" sz="10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kumimoji="1" lang="en-US" altLang="ja-JP" sz="10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en-US" altLang="ja-JP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70</a:t>
            </a:r>
            <a:r>
              <a:rPr kumimoji="1" lang="ja-JP" altLang="en-US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点以上</a:t>
            </a:r>
            <a:r>
              <a:rPr kumimoji="1" lang="en-US" altLang="ja-JP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…A</a:t>
            </a:r>
            <a:r>
              <a:rPr kumimoji="1" lang="ja-JP" altLang="en-US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クラス　使用マウスとの相性がとても良いです！お試しいただいたマウスで間違いはないでしょう！</a:t>
            </a:r>
            <a:endParaRPr kumimoji="1" lang="en-US" altLang="ja-JP" sz="10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kumimoji="1" lang="en-US" altLang="ja-JP" sz="10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en-US" altLang="ja-JP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65</a:t>
            </a:r>
            <a:r>
              <a:rPr kumimoji="1" lang="ja-JP" altLang="en-US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点以上</a:t>
            </a:r>
            <a:r>
              <a:rPr kumimoji="1" lang="en-US" altLang="ja-JP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…B</a:t>
            </a:r>
            <a:r>
              <a:rPr kumimoji="1" lang="ja-JP" altLang="en-US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クラス　使用マウスとの相性はまずまずです。ほかにも良いマウスが見つかるかもしれません！</a:t>
            </a:r>
            <a:endParaRPr kumimoji="1" lang="en-US" altLang="ja-JP" sz="10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kumimoji="1" lang="en-US" altLang="ja-JP" sz="10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en-US" altLang="ja-JP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50</a:t>
            </a:r>
            <a:r>
              <a:rPr kumimoji="1" lang="ja-JP" altLang="en-US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点以下</a:t>
            </a:r>
            <a:r>
              <a:rPr kumimoji="1" lang="en-US" altLang="ja-JP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…C</a:t>
            </a:r>
            <a:r>
              <a:rPr kumimoji="1" lang="ja-JP" altLang="en-US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クラス　使用マウスでは相性が悪いようです</a:t>
            </a:r>
            <a:r>
              <a:rPr kumimoji="1" lang="en-US" altLang="ja-JP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…</a:t>
            </a:r>
            <a:r>
              <a:rPr kumimoji="1" lang="ja-JP" altLang="en-US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他のマウスをおススメします！</a:t>
            </a:r>
          </a:p>
        </p:txBody>
      </p:sp>
    </p:spTree>
    <p:extLst>
      <p:ext uri="{BB962C8B-B14F-4D97-AF65-F5344CB8AC3E}">
        <p14:creationId xmlns:p14="http://schemas.microsoft.com/office/powerpoint/2010/main" val="28093835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矢印: 右 44">
            <a:extLst>
              <a:ext uri="{FF2B5EF4-FFF2-40B4-BE49-F238E27FC236}">
                <a16:creationId xmlns:a16="http://schemas.microsoft.com/office/drawing/2014/main" id="{1DEEC4EE-94A3-41F2-8C44-BCC093BB4576}"/>
              </a:ext>
            </a:extLst>
          </p:cNvPr>
          <p:cNvSpPr/>
          <p:nvPr/>
        </p:nvSpPr>
        <p:spPr>
          <a:xfrm rot="9898456">
            <a:off x="6858503" y="2460194"/>
            <a:ext cx="3555102" cy="371923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正方形/長方形 15">
            <a:extLst>
              <a:ext uri="{FF2B5EF4-FFF2-40B4-BE49-F238E27FC236}">
                <a16:creationId xmlns:a16="http://schemas.microsoft.com/office/drawing/2014/main" id="{D9E24C27-812C-4ECB-A31F-43D518968EBE}"/>
              </a:ext>
            </a:extLst>
          </p:cNvPr>
          <p:cNvSpPr/>
          <p:nvPr/>
        </p:nvSpPr>
        <p:spPr>
          <a:xfrm>
            <a:off x="5907075" y="898416"/>
            <a:ext cx="6095999" cy="3643450"/>
          </a:xfrm>
          <a:prstGeom prst="rect">
            <a:avLst/>
          </a:pr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9" name="矢印: 右 98">
            <a:extLst>
              <a:ext uri="{FF2B5EF4-FFF2-40B4-BE49-F238E27FC236}">
                <a16:creationId xmlns:a16="http://schemas.microsoft.com/office/drawing/2014/main" id="{7A0279B4-2895-4AA9-9A17-F8F7C84FCC10}"/>
              </a:ext>
            </a:extLst>
          </p:cNvPr>
          <p:cNvSpPr/>
          <p:nvPr/>
        </p:nvSpPr>
        <p:spPr>
          <a:xfrm>
            <a:off x="6958149" y="3232606"/>
            <a:ext cx="2957220" cy="371923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8" name="矢印: 右 97">
            <a:extLst>
              <a:ext uri="{FF2B5EF4-FFF2-40B4-BE49-F238E27FC236}">
                <a16:creationId xmlns:a16="http://schemas.microsoft.com/office/drawing/2014/main" id="{41E5CFB7-592A-4F45-B008-8E78C9EB1849}"/>
              </a:ext>
            </a:extLst>
          </p:cNvPr>
          <p:cNvSpPr/>
          <p:nvPr/>
        </p:nvSpPr>
        <p:spPr>
          <a:xfrm>
            <a:off x="7117170" y="1712920"/>
            <a:ext cx="3555102" cy="371923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タイトル 1">
            <a:extLst>
              <a:ext uri="{FF2B5EF4-FFF2-40B4-BE49-F238E27FC236}">
                <a16:creationId xmlns:a16="http://schemas.microsoft.com/office/drawing/2014/main" id="{B40645A5-0FBA-4976-A0CC-3BFB1ED3B8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5894" y="729658"/>
            <a:ext cx="11029616" cy="710060"/>
          </a:xfrm>
        </p:spPr>
        <p:txBody>
          <a:bodyPr anchor="t">
            <a:normAutofit/>
          </a:bodyPr>
          <a:lstStyle/>
          <a:p>
            <a:r>
              <a:rPr lang="ja-JP" altLang="en-US" sz="2000" dirty="0">
                <a:solidFill>
                  <a:srgbClr val="202124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④</a:t>
            </a:r>
            <a:r>
              <a:rPr lang="ja-JP" altLang="en-US" sz="2000" dirty="0">
                <a:solidFill>
                  <a:srgbClr val="202124"/>
                </a:solidFill>
                <a:latin typeface="arial" panose="020B0604020202020204" pitchFamily="34" charset="0"/>
              </a:rPr>
              <a:t>診断を行うためのコンテンツ　</a:t>
            </a:r>
            <a:endParaRPr kumimoji="1" lang="ja-JP" altLang="en-US" sz="2000" dirty="0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412F1AF5-DD9B-440D-816D-734572121893}"/>
              </a:ext>
            </a:extLst>
          </p:cNvPr>
          <p:cNvSpPr txBox="1"/>
          <p:nvPr/>
        </p:nvSpPr>
        <p:spPr>
          <a:xfrm>
            <a:off x="575894" y="1255052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800" dirty="0">
                <a:solidFill>
                  <a:srgbClr val="202124"/>
                </a:solidFill>
                <a:latin typeface="arial" panose="020B0604020202020204" pitchFamily="34" charset="0"/>
                <a:ea typeface="Meiryo UI" panose="020B0604030504040204" pitchFamily="50" charset="-128"/>
                <a:hlinkClick r:id="rId3"/>
              </a:rPr>
              <a:t>・</a:t>
            </a:r>
            <a:r>
              <a:rPr lang="ja-JP" altLang="en-US" sz="1800" dirty="0">
                <a:solidFill>
                  <a:srgbClr val="202124"/>
                </a:solidFill>
                <a:latin typeface="arial" panose="020B0604020202020204" pitchFamily="34" charset="0"/>
                <a:hlinkClick r:id="rId3"/>
              </a:rPr>
              <a:t>マウス操作テスト</a:t>
            </a:r>
            <a:endParaRPr lang="en-US" altLang="ja-JP" dirty="0">
              <a:solidFill>
                <a:srgbClr val="202124"/>
              </a:solidFill>
              <a:latin typeface="arial" panose="020B0604020202020204" pitchFamily="34" charset="0"/>
            </a:endParaRPr>
          </a:p>
        </p:txBody>
      </p:sp>
      <p:pic>
        <p:nvPicPr>
          <p:cNvPr id="8" name="図 7">
            <a:extLst>
              <a:ext uri="{FF2B5EF4-FFF2-40B4-BE49-F238E27FC236}">
                <a16:creationId xmlns:a16="http://schemas.microsoft.com/office/drawing/2014/main" id="{F9EED5B1-BD06-46A5-9415-77B10BA633B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07651" y="1643909"/>
            <a:ext cx="1914792" cy="1400370"/>
          </a:xfrm>
          <a:prstGeom prst="rect">
            <a:avLst/>
          </a:prstGeom>
        </p:spPr>
      </p:pic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9386B88A-7F47-49BD-B773-ACB2A26D8A1A}"/>
              </a:ext>
            </a:extLst>
          </p:cNvPr>
          <p:cNvSpPr txBox="1"/>
          <p:nvPr/>
        </p:nvSpPr>
        <p:spPr>
          <a:xfrm>
            <a:off x="61756" y="4522098"/>
            <a:ext cx="7356867" cy="205440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kumimoji="1" lang="en-US" altLang="ja-JP" sz="7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en-US" altLang="ja-JP" sz="1050" dirty="0">
                <a:latin typeface="メイリオ" panose="020B0604030504040204" pitchFamily="50" charset="-128"/>
                <a:ea typeface="メイリオ" panose="020B0604030504040204" pitchFamily="50" charset="-128"/>
              </a:rPr>
              <a:t>----------------------</a:t>
            </a:r>
          </a:p>
          <a:p>
            <a:r>
              <a:rPr kumimoji="1" lang="ja-JP" altLang="en-US" sz="9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診断判断は</a:t>
            </a:r>
            <a:r>
              <a:rPr kumimoji="1" lang="en-US" altLang="ja-JP" sz="9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4</a:t>
            </a:r>
            <a:r>
              <a:rPr kumimoji="1" lang="ja-JP" altLang="en-US" sz="9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段階</a:t>
            </a:r>
            <a:endParaRPr kumimoji="1" lang="en-US" altLang="ja-JP" sz="9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下記内容は内部得点に応じで⑥結果画面</a:t>
            </a:r>
            <a:r>
              <a:rPr kumimoji="1" lang="ja-JP" altLang="en-US" sz="10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「前ページのマウスクリックとまとめて」</a:t>
            </a:r>
            <a:r>
              <a:rPr kumimoji="1" lang="ja-JP" altLang="en-US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で表示させる</a:t>
            </a:r>
            <a:endParaRPr kumimoji="1" lang="en-US" altLang="ja-JP" sz="10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105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固定文「マウス操作に関しては</a:t>
            </a:r>
            <a:r>
              <a:rPr kumimoji="1" lang="en-US" altLang="ja-JP" sz="1050" dirty="0">
                <a:latin typeface="メイリオ" panose="020B0604030504040204" pitchFamily="50" charset="-128"/>
                <a:ea typeface="メイリオ" panose="020B0604030504040204" pitchFamily="50" charset="-128"/>
              </a:rPr>
              <a:t>…</a:t>
            </a:r>
            <a:r>
              <a:rPr kumimoji="1" lang="ja-JP" altLang="en-US" sz="105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」下記に続く</a:t>
            </a:r>
            <a:endParaRPr kumimoji="1" lang="en-US" altLang="ja-JP" sz="105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kumimoji="1" lang="en-US" altLang="ja-JP" sz="105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en-US" altLang="ja-JP" sz="7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380</a:t>
            </a:r>
            <a:r>
              <a:rPr kumimoji="1" lang="ja-JP" altLang="en-US" sz="7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点以上</a:t>
            </a:r>
            <a:r>
              <a:rPr kumimoji="1" lang="en-US" altLang="ja-JP" sz="7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…S</a:t>
            </a:r>
            <a:r>
              <a:rPr kumimoji="1" lang="ja-JP" altLang="en-US" sz="7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ランク　使用マウスが「至高」のようです！本項目については他におススメのマウスは見つからないでしょう！</a:t>
            </a:r>
            <a:endParaRPr kumimoji="1" lang="en-US" altLang="ja-JP" sz="7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kumimoji="1" lang="en-US" altLang="ja-JP" sz="7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en-US" altLang="ja-JP" sz="7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350</a:t>
            </a:r>
            <a:r>
              <a:rPr kumimoji="1" lang="ja-JP" altLang="en-US" sz="7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点以上</a:t>
            </a:r>
            <a:r>
              <a:rPr kumimoji="1" lang="en-US" altLang="ja-JP" sz="7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…A</a:t>
            </a:r>
            <a:r>
              <a:rPr kumimoji="1" lang="ja-JP" altLang="en-US" sz="7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クラス　使用マウスとの相性がとても良いです！お試しいただいたマウスで間違いはないでしょう！</a:t>
            </a:r>
            <a:endParaRPr kumimoji="1" lang="en-US" altLang="ja-JP" sz="7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kumimoji="1" lang="en-US" altLang="ja-JP" sz="7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en-US" altLang="ja-JP" sz="7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320</a:t>
            </a:r>
            <a:r>
              <a:rPr kumimoji="1" lang="ja-JP" altLang="en-US" sz="7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点以上</a:t>
            </a:r>
            <a:r>
              <a:rPr kumimoji="1" lang="en-US" altLang="ja-JP" sz="7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…B</a:t>
            </a:r>
            <a:r>
              <a:rPr kumimoji="1" lang="ja-JP" altLang="en-US" sz="7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クラス　使用マウスとの相性が良いです！もしかしたら他にも成績の良いマウスが見つかるかも？</a:t>
            </a:r>
            <a:endParaRPr kumimoji="1" lang="en-US" altLang="ja-JP" sz="7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kumimoji="1" lang="en-US" altLang="ja-JP" sz="7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en-US" altLang="ja-JP" sz="7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300</a:t>
            </a:r>
            <a:r>
              <a:rPr kumimoji="1" lang="ja-JP" altLang="en-US" sz="7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点以上</a:t>
            </a:r>
            <a:r>
              <a:rPr kumimoji="1" lang="en-US" altLang="ja-JP" sz="7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…C</a:t>
            </a:r>
            <a:r>
              <a:rPr kumimoji="1" lang="ja-JP" altLang="en-US" sz="7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クラス　使用マウスとの相性はまずまずです。ほかにも良い成績が出せるマウスが見つかるでしょう！</a:t>
            </a:r>
            <a:endParaRPr kumimoji="1" lang="en-US" altLang="ja-JP" sz="7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kumimoji="1" lang="en-US" altLang="ja-JP" sz="7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en-US" altLang="ja-JP" sz="7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300</a:t>
            </a:r>
            <a:r>
              <a:rPr kumimoji="1" lang="ja-JP" altLang="en-US" sz="7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点以下</a:t>
            </a:r>
            <a:r>
              <a:rPr kumimoji="1" lang="en-US" altLang="ja-JP" sz="7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…D</a:t>
            </a:r>
            <a:r>
              <a:rPr kumimoji="1" lang="ja-JP" altLang="en-US" sz="7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ランク　使用マウスでは相性が悪いようです</a:t>
            </a:r>
            <a:r>
              <a:rPr kumimoji="1" lang="en-US" altLang="ja-JP" sz="7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…</a:t>
            </a:r>
            <a:r>
              <a:rPr kumimoji="1" lang="ja-JP" altLang="en-US" sz="7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他のマウスをおススメします！</a:t>
            </a:r>
            <a:endParaRPr kumimoji="1" lang="en-US" altLang="ja-JP" sz="7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kumimoji="1" lang="ja-JP" altLang="en-US" sz="7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4F314403-B853-4653-BA80-0AFACCAB9126}"/>
              </a:ext>
            </a:extLst>
          </p:cNvPr>
          <p:cNvSpPr txBox="1"/>
          <p:nvPr/>
        </p:nvSpPr>
        <p:spPr>
          <a:xfrm>
            <a:off x="8181033" y="898416"/>
            <a:ext cx="250806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600" dirty="0"/>
              <a:t>的動作について</a:t>
            </a:r>
          </a:p>
        </p:txBody>
      </p:sp>
      <p:pic>
        <p:nvPicPr>
          <p:cNvPr id="19" name="図 18">
            <a:extLst>
              <a:ext uri="{FF2B5EF4-FFF2-40B4-BE49-F238E27FC236}">
                <a16:creationId xmlns:a16="http://schemas.microsoft.com/office/drawing/2014/main" id="{A930E08D-204E-4C49-A0B1-1D3A4B86487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057671" y="1342692"/>
            <a:ext cx="1059499" cy="1049527"/>
          </a:xfrm>
          <a:prstGeom prst="rect">
            <a:avLst/>
          </a:prstGeom>
        </p:spPr>
      </p:pic>
      <p:sp>
        <p:nvSpPr>
          <p:cNvPr id="40" name="テキスト ボックス 39">
            <a:extLst>
              <a:ext uri="{FF2B5EF4-FFF2-40B4-BE49-F238E27FC236}">
                <a16:creationId xmlns:a16="http://schemas.microsoft.com/office/drawing/2014/main" id="{8A229F32-4F19-4702-B7EE-F556960CFEA6}"/>
              </a:ext>
            </a:extLst>
          </p:cNvPr>
          <p:cNvSpPr txBox="1"/>
          <p:nvPr/>
        </p:nvSpPr>
        <p:spPr>
          <a:xfrm>
            <a:off x="5976008" y="2427657"/>
            <a:ext cx="1222823" cy="4154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kumimoji="1" lang="ja-JP" altLang="en-US" sz="7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静止している的を</a:t>
            </a:r>
            <a:endParaRPr kumimoji="1" lang="en-US" altLang="ja-JP" sz="7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kumimoji="1" lang="ja-JP" altLang="en-US" sz="7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破壊しゲームスタート</a:t>
            </a:r>
            <a:endParaRPr kumimoji="1" lang="en-US" altLang="ja-JP" sz="7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kumimoji="1" lang="en-US" altLang="ja-JP" sz="7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1</a:t>
            </a:r>
            <a:r>
              <a:rPr kumimoji="1" lang="ja-JP" altLang="en-US" sz="7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個</a:t>
            </a:r>
          </a:p>
        </p:txBody>
      </p:sp>
      <p:pic>
        <p:nvPicPr>
          <p:cNvPr id="21" name="図 20">
            <a:extLst>
              <a:ext uri="{FF2B5EF4-FFF2-40B4-BE49-F238E27FC236}">
                <a16:creationId xmlns:a16="http://schemas.microsoft.com/office/drawing/2014/main" id="{561020E8-C891-4AE0-AEA5-F1609BCAF6C3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261254" y="1369438"/>
            <a:ext cx="978206" cy="994394"/>
          </a:xfrm>
          <a:prstGeom prst="rect">
            <a:avLst/>
          </a:prstGeom>
        </p:spPr>
      </p:pic>
      <p:pic>
        <p:nvPicPr>
          <p:cNvPr id="42" name="図 41">
            <a:extLst>
              <a:ext uri="{FF2B5EF4-FFF2-40B4-BE49-F238E27FC236}">
                <a16:creationId xmlns:a16="http://schemas.microsoft.com/office/drawing/2014/main" id="{C7B47A75-AF81-4D2F-8D35-05943F45A1D4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376723" y="1348998"/>
            <a:ext cx="978205" cy="994393"/>
          </a:xfrm>
          <a:prstGeom prst="rect">
            <a:avLst/>
          </a:prstGeom>
        </p:spPr>
      </p:pic>
      <p:pic>
        <p:nvPicPr>
          <p:cNvPr id="24" name="図 23">
            <a:extLst>
              <a:ext uri="{FF2B5EF4-FFF2-40B4-BE49-F238E27FC236}">
                <a16:creationId xmlns:a16="http://schemas.microsoft.com/office/drawing/2014/main" id="{2DCE4FED-A206-447A-AEC1-9F9292FE9308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318442" y="2904367"/>
            <a:ext cx="931913" cy="921442"/>
          </a:xfrm>
          <a:prstGeom prst="rect">
            <a:avLst/>
          </a:prstGeom>
        </p:spPr>
      </p:pic>
      <p:sp>
        <p:nvSpPr>
          <p:cNvPr id="46" name="テキスト ボックス 45">
            <a:extLst>
              <a:ext uri="{FF2B5EF4-FFF2-40B4-BE49-F238E27FC236}">
                <a16:creationId xmlns:a16="http://schemas.microsoft.com/office/drawing/2014/main" id="{96B0AE66-E207-472D-AA04-21232B07B448}"/>
              </a:ext>
            </a:extLst>
          </p:cNvPr>
          <p:cNvSpPr txBox="1"/>
          <p:nvPr/>
        </p:nvSpPr>
        <p:spPr>
          <a:xfrm>
            <a:off x="7057995" y="3959483"/>
            <a:ext cx="1464738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kumimoji="1" lang="ja-JP" altLang="en-US" sz="7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動かない四つ角と真ん中の的</a:t>
            </a:r>
            <a:endParaRPr kumimoji="1" lang="en-US" altLang="ja-JP" sz="7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kumimoji="1" lang="en-US" altLang="ja-JP" sz="7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5</a:t>
            </a:r>
            <a:r>
              <a:rPr kumimoji="1" lang="ja-JP" altLang="en-US" sz="7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個</a:t>
            </a:r>
          </a:p>
        </p:txBody>
      </p:sp>
      <p:sp>
        <p:nvSpPr>
          <p:cNvPr id="50" name="テキスト ボックス 49">
            <a:extLst>
              <a:ext uri="{FF2B5EF4-FFF2-40B4-BE49-F238E27FC236}">
                <a16:creationId xmlns:a16="http://schemas.microsoft.com/office/drawing/2014/main" id="{39D3622B-A071-420C-A466-9EE920628841}"/>
              </a:ext>
            </a:extLst>
          </p:cNvPr>
          <p:cNvSpPr txBox="1"/>
          <p:nvPr/>
        </p:nvSpPr>
        <p:spPr>
          <a:xfrm>
            <a:off x="7053375" y="2479859"/>
            <a:ext cx="1464738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kumimoji="1" lang="ja-JP" altLang="en-US" sz="7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ゆっくり円状回る的</a:t>
            </a:r>
            <a:endParaRPr kumimoji="1" lang="en-US" altLang="ja-JP" sz="7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kumimoji="1" lang="en-US" altLang="ja-JP" sz="7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3</a:t>
            </a:r>
            <a:r>
              <a:rPr kumimoji="1" lang="ja-JP" altLang="en-US" sz="7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個</a:t>
            </a:r>
          </a:p>
        </p:txBody>
      </p:sp>
      <p:sp>
        <p:nvSpPr>
          <p:cNvPr id="51" name="テキスト ボックス 50">
            <a:extLst>
              <a:ext uri="{FF2B5EF4-FFF2-40B4-BE49-F238E27FC236}">
                <a16:creationId xmlns:a16="http://schemas.microsoft.com/office/drawing/2014/main" id="{C68DC4CB-7A39-444B-9B6B-2DCA2D0522AE}"/>
              </a:ext>
            </a:extLst>
          </p:cNvPr>
          <p:cNvSpPr txBox="1"/>
          <p:nvPr/>
        </p:nvSpPr>
        <p:spPr>
          <a:xfrm>
            <a:off x="8130742" y="2470274"/>
            <a:ext cx="1464738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kumimoji="1" lang="ja-JP" altLang="en-US" sz="7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速く円状回る的</a:t>
            </a:r>
            <a:endParaRPr kumimoji="1" lang="en-US" altLang="ja-JP" sz="7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kumimoji="1" lang="en-US" altLang="ja-JP" sz="7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3</a:t>
            </a:r>
            <a:r>
              <a:rPr kumimoji="1" lang="ja-JP" altLang="en-US" sz="7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個</a:t>
            </a:r>
          </a:p>
        </p:txBody>
      </p:sp>
      <p:pic>
        <p:nvPicPr>
          <p:cNvPr id="61" name="図 60">
            <a:extLst>
              <a:ext uri="{FF2B5EF4-FFF2-40B4-BE49-F238E27FC236}">
                <a16:creationId xmlns:a16="http://schemas.microsoft.com/office/drawing/2014/main" id="{69055CA9-AFF8-4124-9197-00A883E9EAB4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9971889" y="2972611"/>
            <a:ext cx="909334" cy="912778"/>
          </a:xfrm>
          <a:prstGeom prst="rect">
            <a:avLst/>
          </a:prstGeom>
        </p:spPr>
      </p:pic>
      <p:sp>
        <p:nvSpPr>
          <p:cNvPr id="66" name="テキスト ボックス 65">
            <a:extLst>
              <a:ext uri="{FF2B5EF4-FFF2-40B4-BE49-F238E27FC236}">
                <a16:creationId xmlns:a16="http://schemas.microsoft.com/office/drawing/2014/main" id="{E2E88DD9-8743-44F2-9D3D-3700AE981C75}"/>
              </a:ext>
            </a:extLst>
          </p:cNvPr>
          <p:cNvSpPr txBox="1"/>
          <p:nvPr/>
        </p:nvSpPr>
        <p:spPr>
          <a:xfrm>
            <a:off x="9694187" y="3959482"/>
            <a:ext cx="1464738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kumimoji="1" lang="ja-JP" altLang="en-US" sz="7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画面いっぱいの的</a:t>
            </a:r>
            <a:endParaRPr kumimoji="1" lang="en-US" altLang="ja-JP" sz="7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kumimoji="1" lang="en-US" altLang="ja-JP" sz="7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56</a:t>
            </a:r>
            <a:r>
              <a:rPr kumimoji="1" lang="ja-JP" altLang="en-US" sz="7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個</a:t>
            </a:r>
          </a:p>
        </p:txBody>
      </p:sp>
      <p:pic>
        <p:nvPicPr>
          <p:cNvPr id="68" name="図 67">
            <a:extLst>
              <a:ext uri="{FF2B5EF4-FFF2-40B4-BE49-F238E27FC236}">
                <a16:creationId xmlns:a16="http://schemas.microsoft.com/office/drawing/2014/main" id="{B3BE8562-86AD-49FC-905F-C0EF3D2E1134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580777" y="2948792"/>
            <a:ext cx="931913" cy="921442"/>
          </a:xfrm>
          <a:prstGeom prst="rect">
            <a:avLst/>
          </a:prstGeom>
        </p:spPr>
      </p:pic>
      <p:sp>
        <p:nvSpPr>
          <p:cNvPr id="70" name="テキスト ボックス 69">
            <a:extLst>
              <a:ext uri="{FF2B5EF4-FFF2-40B4-BE49-F238E27FC236}">
                <a16:creationId xmlns:a16="http://schemas.microsoft.com/office/drawing/2014/main" id="{14BF4A4D-50A7-4BC0-ABB0-1F7F7CEBBCB0}"/>
              </a:ext>
            </a:extLst>
          </p:cNvPr>
          <p:cNvSpPr txBox="1"/>
          <p:nvPr/>
        </p:nvSpPr>
        <p:spPr>
          <a:xfrm>
            <a:off x="8303530" y="3959483"/>
            <a:ext cx="1464738" cy="4154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kumimoji="1" lang="ja-JP" altLang="en-US" sz="7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中央に動く四つ角と動かない真ん中の的</a:t>
            </a:r>
            <a:endParaRPr kumimoji="1" lang="en-US" altLang="ja-JP" sz="7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kumimoji="1" lang="en-US" altLang="ja-JP" sz="7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5</a:t>
            </a:r>
            <a:r>
              <a:rPr kumimoji="1" lang="ja-JP" altLang="en-US" sz="7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個</a:t>
            </a:r>
          </a:p>
        </p:txBody>
      </p:sp>
      <p:pic>
        <p:nvPicPr>
          <p:cNvPr id="72" name="図 71">
            <a:extLst>
              <a:ext uri="{FF2B5EF4-FFF2-40B4-BE49-F238E27FC236}">
                <a16:creationId xmlns:a16="http://schemas.microsoft.com/office/drawing/2014/main" id="{D7C322EE-43B3-45CA-8F92-94B11DA83054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 rot="16200000">
            <a:off x="9432618" y="1344044"/>
            <a:ext cx="978205" cy="973307"/>
          </a:xfrm>
          <a:prstGeom prst="rect">
            <a:avLst/>
          </a:prstGeom>
        </p:spPr>
      </p:pic>
      <p:pic>
        <p:nvPicPr>
          <p:cNvPr id="65" name="図 64">
            <a:extLst>
              <a:ext uri="{FF2B5EF4-FFF2-40B4-BE49-F238E27FC236}">
                <a16:creationId xmlns:a16="http://schemas.microsoft.com/office/drawing/2014/main" id="{3D5EE934-A961-4189-9CE3-DD28D397E087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687989" y="3266552"/>
            <a:ext cx="263458" cy="204912"/>
          </a:xfrm>
          <a:prstGeom prst="rect">
            <a:avLst/>
          </a:prstGeom>
        </p:spPr>
      </p:pic>
      <p:pic>
        <p:nvPicPr>
          <p:cNvPr id="69" name="図 68">
            <a:extLst>
              <a:ext uri="{FF2B5EF4-FFF2-40B4-BE49-F238E27FC236}">
                <a16:creationId xmlns:a16="http://schemas.microsoft.com/office/drawing/2014/main" id="{F391D70B-01D1-402C-AF07-082CE6643915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8823346" y="3293850"/>
            <a:ext cx="263458" cy="204912"/>
          </a:xfrm>
          <a:prstGeom prst="rect">
            <a:avLst/>
          </a:prstGeom>
        </p:spPr>
      </p:pic>
      <p:pic>
        <p:nvPicPr>
          <p:cNvPr id="74" name="図 73">
            <a:extLst>
              <a:ext uri="{FF2B5EF4-FFF2-40B4-BE49-F238E27FC236}">
                <a16:creationId xmlns:a16="http://schemas.microsoft.com/office/drawing/2014/main" id="{6CB210D2-C0F1-4966-BEDE-6137DFDDC02E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9410328" y="1606546"/>
            <a:ext cx="205775" cy="160048"/>
          </a:xfrm>
          <a:prstGeom prst="rect">
            <a:avLst/>
          </a:prstGeom>
        </p:spPr>
      </p:pic>
      <p:pic>
        <p:nvPicPr>
          <p:cNvPr id="76" name="図 75">
            <a:extLst>
              <a:ext uri="{FF2B5EF4-FFF2-40B4-BE49-F238E27FC236}">
                <a16:creationId xmlns:a16="http://schemas.microsoft.com/office/drawing/2014/main" id="{5E30CA51-17C0-47C5-8425-66AA98DF590D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 rot="16200000">
            <a:off x="10669823" y="1345523"/>
            <a:ext cx="978205" cy="973307"/>
          </a:xfrm>
          <a:prstGeom prst="rect">
            <a:avLst/>
          </a:prstGeom>
        </p:spPr>
      </p:pic>
      <p:pic>
        <p:nvPicPr>
          <p:cNvPr id="77" name="図 76">
            <a:extLst>
              <a:ext uri="{FF2B5EF4-FFF2-40B4-BE49-F238E27FC236}">
                <a16:creationId xmlns:a16="http://schemas.microsoft.com/office/drawing/2014/main" id="{AD7BAB39-08CA-4DE5-9919-F19597E9CB8B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0617851" y="1621369"/>
            <a:ext cx="205775" cy="160048"/>
          </a:xfrm>
          <a:prstGeom prst="rect">
            <a:avLst/>
          </a:prstGeom>
        </p:spPr>
      </p:pic>
      <p:sp>
        <p:nvSpPr>
          <p:cNvPr id="78" name="テキスト ボックス 77">
            <a:extLst>
              <a:ext uri="{FF2B5EF4-FFF2-40B4-BE49-F238E27FC236}">
                <a16:creationId xmlns:a16="http://schemas.microsoft.com/office/drawing/2014/main" id="{B9581A43-16DE-4BF6-AB0F-1EF47532F341}"/>
              </a:ext>
            </a:extLst>
          </p:cNvPr>
          <p:cNvSpPr txBox="1"/>
          <p:nvPr/>
        </p:nvSpPr>
        <p:spPr>
          <a:xfrm>
            <a:off x="9153113" y="2457073"/>
            <a:ext cx="1464738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kumimoji="1" lang="ja-JP" altLang="en-US" sz="7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ゆっくり上下に動く的</a:t>
            </a:r>
            <a:endParaRPr kumimoji="1" lang="en-US" altLang="ja-JP" sz="7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kumimoji="1" lang="en-US" altLang="ja-JP" sz="7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4</a:t>
            </a:r>
            <a:r>
              <a:rPr kumimoji="1" lang="ja-JP" altLang="en-US" sz="7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個</a:t>
            </a:r>
          </a:p>
        </p:txBody>
      </p:sp>
      <p:sp>
        <p:nvSpPr>
          <p:cNvPr id="79" name="テキスト ボックス 78">
            <a:extLst>
              <a:ext uri="{FF2B5EF4-FFF2-40B4-BE49-F238E27FC236}">
                <a16:creationId xmlns:a16="http://schemas.microsoft.com/office/drawing/2014/main" id="{331ECBA6-9A86-4446-B1AB-DB4F489B6B8F}"/>
              </a:ext>
            </a:extLst>
          </p:cNvPr>
          <p:cNvSpPr txBox="1"/>
          <p:nvPr/>
        </p:nvSpPr>
        <p:spPr>
          <a:xfrm>
            <a:off x="10492300" y="2413536"/>
            <a:ext cx="1464738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kumimoji="1" lang="ja-JP" altLang="en-US" sz="7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速く上下に動く的</a:t>
            </a:r>
            <a:endParaRPr kumimoji="1" lang="en-US" altLang="ja-JP" sz="7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kumimoji="1" lang="en-US" altLang="ja-JP" sz="7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4</a:t>
            </a:r>
            <a:r>
              <a:rPr kumimoji="1" lang="ja-JP" altLang="en-US" sz="7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個</a:t>
            </a:r>
          </a:p>
        </p:txBody>
      </p:sp>
      <p:sp>
        <p:nvSpPr>
          <p:cNvPr id="80" name="矢印: 右 79">
            <a:extLst>
              <a:ext uri="{FF2B5EF4-FFF2-40B4-BE49-F238E27FC236}">
                <a16:creationId xmlns:a16="http://schemas.microsoft.com/office/drawing/2014/main" id="{BE623324-4E35-4D3F-9D93-39608B1E2B6D}"/>
              </a:ext>
            </a:extLst>
          </p:cNvPr>
          <p:cNvSpPr/>
          <p:nvPr/>
        </p:nvSpPr>
        <p:spPr>
          <a:xfrm rot="5400000">
            <a:off x="9389090" y="1873523"/>
            <a:ext cx="311980" cy="179507"/>
          </a:xfrm>
          <a:prstGeom prst="right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81" name="矢印: 右 80">
            <a:extLst>
              <a:ext uri="{FF2B5EF4-FFF2-40B4-BE49-F238E27FC236}">
                <a16:creationId xmlns:a16="http://schemas.microsoft.com/office/drawing/2014/main" id="{67988298-4961-4834-97BE-27D67BA103E0}"/>
              </a:ext>
            </a:extLst>
          </p:cNvPr>
          <p:cNvSpPr/>
          <p:nvPr/>
        </p:nvSpPr>
        <p:spPr>
          <a:xfrm rot="5400000">
            <a:off x="9789372" y="1860412"/>
            <a:ext cx="311979" cy="179509"/>
          </a:xfrm>
          <a:prstGeom prst="right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2" name="矢印: 右 81">
            <a:extLst>
              <a:ext uri="{FF2B5EF4-FFF2-40B4-BE49-F238E27FC236}">
                <a16:creationId xmlns:a16="http://schemas.microsoft.com/office/drawing/2014/main" id="{B25E8472-9FA6-4038-BA5B-950F471B8777}"/>
              </a:ext>
            </a:extLst>
          </p:cNvPr>
          <p:cNvSpPr/>
          <p:nvPr/>
        </p:nvSpPr>
        <p:spPr>
          <a:xfrm rot="5400000">
            <a:off x="10612142" y="1863550"/>
            <a:ext cx="311980" cy="179507"/>
          </a:xfrm>
          <a:prstGeom prst="right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3" name="矢印: 右 82">
            <a:extLst>
              <a:ext uri="{FF2B5EF4-FFF2-40B4-BE49-F238E27FC236}">
                <a16:creationId xmlns:a16="http://schemas.microsoft.com/office/drawing/2014/main" id="{2DC30084-0E03-45D2-8477-D9C677BB2C43}"/>
              </a:ext>
            </a:extLst>
          </p:cNvPr>
          <p:cNvSpPr/>
          <p:nvPr/>
        </p:nvSpPr>
        <p:spPr>
          <a:xfrm rot="5400000">
            <a:off x="11012424" y="1871637"/>
            <a:ext cx="311980" cy="179509"/>
          </a:xfrm>
          <a:prstGeom prst="right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4" name="矢印: 右 83">
            <a:extLst>
              <a:ext uri="{FF2B5EF4-FFF2-40B4-BE49-F238E27FC236}">
                <a16:creationId xmlns:a16="http://schemas.microsoft.com/office/drawing/2014/main" id="{9F09AE02-9F7F-400F-8B34-43A39D746FAF}"/>
              </a:ext>
            </a:extLst>
          </p:cNvPr>
          <p:cNvSpPr/>
          <p:nvPr/>
        </p:nvSpPr>
        <p:spPr>
          <a:xfrm rot="16200000">
            <a:off x="9540950" y="1350910"/>
            <a:ext cx="311978" cy="179511"/>
          </a:xfrm>
          <a:prstGeom prst="right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5" name="矢印: 右 84">
            <a:extLst>
              <a:ext uri="{FF2B5EF4-FFF2-40B4-BE49-F238E27FC236}">
                <a16:creationId xmlns:a16="http://schemas.microsoft.com/office/drawing/2014/main" id="{17A7A31F-05BD-4501-B09B-C0B0FBF52C53}"/>
              </a:ext>
            </a:extLst>
          </p:cNvPr>
          <p:cNvSpPr/>
          <p:nvPr/>
        </p:nvSpPr>
        <p:spPr>
          <a:xfrm rot="16200000">
            <a:off x="9997410" y="1350910"/>
            <a:ext cx="311978" cy="179511"/>
          </a:xfrm>
          <a:prstGeom prst="right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6" name="矢印: 右 85">
            <a:extLst>
              <a:ext uri="{FF2B5EF4-FFF2-40B4-BE49-F238E27FC236}">
                <a16:creationId xmlns:a16="http://schemas.microsoft.com/office/drawing/2014/main" id="{4F56380E-7182-4FEA-999F-44FF1446AAD3}"/>
              </a:ext>
            </a:extLst>
          </p:cNvPr>
          <p:cNvSpPr/>
          <p:nvPr/>
        </p:nvSpPr>
        <p:spPr>
          <a:xfrm rot="16200000">
            <a:off x="10774159" y="1363670"/>
            <a:ext cx="311978" cy="179511"/>
          </a:xfrm>
          <a:prstGeom prst="right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7" name="矢印: 右 86">
            <a:extLst>
              <a:ext uri="{FF2B5EF4-FFF2-40B4-BE49-F238E27FC236}">
                <a16:creationId xmlns:a16="http://schemas.microsoft.com/office/drawing/2014/main" id="{6393DA76-BAAC-4932-BCB2-BDE069E833C6}"/>
              </a:ext>
            </a:extLst>
          </p:cNvPr>
          <p:cNvSpPr/>
          <p:nvPr/>
        </p:nvSpPr>
        <p:spPr>
          <a:xfrm rot="16200000">
            <a:off x="11230619" y="1363670"/>
            <a:ext cx="311978" cy="179511"/>
          </a:xfrm>
          <a:prstGeom prst="right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8" name="矢印: 上カーブ 87">
            <a:extLst>
              <a:ext uri="{FF2B5EF4-FFF2-40B4-BE49-F238E27FC236}">
                <a16:creationId xmlns:a16="http://schemas.microsoft.com/office/drawing/2014/main" id="{0F506689-9F9A-44CA-8869-FA4B9177ABDE}"/>
              </a:ext>
            </a:extLst>
          </p:cNvPr>
          <p:cNvSpPr/>
          <p:nvPr/>
        </p:nvSpPr>
        <p:spPr>
          <a:xfrm rot="16200000">
            <a:off x="7828073" y="1753375"/>
            <a:ext cx="534761" cy="221319"/>
          </a:xfrm>
          <a:prstGeom prst="curvedUp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89" name="矢印: 上カーブ 88">
            <a:extLst>
              <a:ext uri="{FF2B5EF4-FFF2-40B4-BE49-F238E27FC236}">
                <a16:creationId xmlns:a16="http://schemas.microsoft.com/office/drawing/2014/main" id="{D58D5A0C-3F03-4AD8-BC5A-FA53DB7927CE}"/>
              </a:ext>
            </a:extLst>
          </p:cNvPr>
          <p:cNvSpPr/>
          <p:nvPr/>
        </p:nvSpPr>
        <p:spPr>
          <a:xfrm rot="16200000">
            <a:off x="8964493" y="1704220"/>
            <a:ext cx="534761" cy="221319"/>
          </a:xfrm>
          <a:prstGeom prst="curvedUp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90" name="矢印: 上カーブ 89">
            <a:extLst>
              <a:ext uri="{FF2B5EF4-FFF2-40B4-BE49-F238E27FC236}">
                <a16:creationId xmlns:a16="http://schemas.microsoft.com/office/drawing/2014/main" id="{BE4047C5-3C6D-40DF-9CFB-6CF42BFC2923}"/>
              </a:ext>
            </a:extLst>
          </p:cNvPr>
          <p:cNvSpPr/>
          <p:nvPr/>
        </p:nvSpPr>
        <p:spPr>
          <a:xfrm rot="16200000" flipH="1" flipV="1">
            <a:off x="7369583" y="1776919"/>
            <a:ext cx="613962" cy="221319"/>
          </a:xfrm>
          <a:prstGeom prst="curvedUp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91" name="矢印: 上カーブ 90">
            <a:extLst>
              <a:ext uri="{FF2B5EF4-FFF2-40B4-BE49-F238E27FC236}">
                <a16:creationId xmlns:a16="http://schemas.microsoft.com/office/drawing/2014/main" id="{CADF4E3F-4D4C-49E1-B3F7-023153F1F316}"/>
              </a:ext>
            </a:extLst>
          </p:cNvPr>
          <p:cNvSpPr/>
          <p:nvPr/>
        </p:nvSpPr>
        <p:spPr>
          <a:xfrm rot="16200000" flipH="1" flipV="1">
            <a:off x="8506003" y="1727764"/>
            <a:ext cx="613962" cy="221319"/>
          </a:xfrm>
          <a:prstGeom prst="curvedUp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94" name="矢印: 右 93">
            <a:extLst>
              <a:ext uri="{FF2B5EF4-FFF2-40B4-BE49-F238E27FC236}">
                <a16:creationId xmlns:a16="http://schemas.microsoft.com/office/drawing/2014/main" id="{517AE011-FBDC-47CB-8943-EA0F041269E3}"/>
              </a:ext>
            </a:extLst>
          </p:cNvPr>
          <p:cNvSpPr/>
          <p:nvPr/>
        </p:nvSpPr>
        <p:spPr>
          <a:xfrm rot="2653031">
            <a:off x="8553887" y="3123830"/>
            <a:ext cx="270962" cy="127727"/>
          </a:xfrm>
          <a:prstGeom prst="right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96" name="矢印: 右 95">
            <a:extLst>
              <a:ext uri="{FF2B5EF4-FFF2-40B4-BE49-F238E27FC236}">
                <a16:creationId xmlns:a16="http://schemas.microsoft.com/office/drawing/2014/main" id="{2AC07466-092D-43AC-8209-747BA3D568A3}"/>
              </a:ext>
            </a:extLst>
          </p:cNvPr>
          <p:cNvSpPr/>
          <p:nvPr/>
        </p:nvSpPr>
        <p:spPr>
          <a:xfrm rot="13329411">
            <a:off x="9070148" y="3580041"/>
            <a:ext cx="270962" cy="127727"/>
          </a:xfrm>
          <a:prstGeom prst="right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01" name="テキスト ボックス 100">
            <a:extLst>
              <a:ext uri="{FF2B5EF4-FFF2-40B4-BE49-F238E27FC236}">
                <a16:creationId xmlns:a16="http://schemas.microsoft.com/office/drawing/2014/main" id="{82C0DE33-3E22-433B-B56D-F926448097CE}"/>
              </a:ext>
            </a:extLst>
          </p:cNvPr>
          <p:cNvSpPr txBox="1"/>
          <p:nvPr/>
        </p:nvSpPr>
        <p:spPr>
          <a:xfrm>
            <a:off x="61756" y="3213037"/>
            <a:ext cx="6096000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1" lang="ja-JP" altLang="en-US" sz="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上記ターゲットのように中心に近ければポイントを高く設定する</a:t>
            </a:r>
            <a:endParaRPr kumimoji="1" lang="en-US" altLang="ja-JP" sz="8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kumimoji="1" lang="en-US" altLang="ja-JP" sz="8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kumimoji="1" lang="en-US" altLang="ja-JP" sz="8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・「時間切れ」または「画面いっぱいの的」が終わった段階での「獲得ポイントの表示」および「測定結果画面へ」を表示させる</a:t>
            </a:r>
            <a:endParaRPr kumimoji="1" lang="en-US" altLang="ja-JP" sz="8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kumimoji="1" lang="en-US" altLang="ja-JP" sz="8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kumimoji="1" lang="en-US" altLang="ja-JP" sz="8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・時間が余りすべての的を破壊した場合は「余った時間　</a:t>
            </a:r>
            <a:r>
              <a:rPr kumimoji="1" lang="en-US" altLang="ja-JP" sz="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1</a:t>
            </a:r>
            <a:r>
              <a:rPr kumimoji="1" lang="ja-JP" altLang="en-US" sz="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秒」</a:t>
            </a:r>
            <a:r>
              <a:rPr kumimoji="1" lang="en-US" altLang="ja-JP" sz="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×</a:t>
            </a:r>
            <a:r>
              <a:rPr kumimoji="1" lang="ja-JP" altLang="en-US" sz="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「</a:t>
            </a:r>
            <a:r>
              <a:rPr kumimoji="1" lang="en-US" altLang="ja-JP" sz="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5pt</a:t>
            </a:r>
            <a:r>
              <a:rPr kumimoji="1" lang="ja-JP" altLang="en-US" sz="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」とする</a:t>
            </a:r>
            <a:endParaRPr kumimoji="1" lang="en-US" altLang="ja-JP" sz="8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53989517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40645A5-0FBA-4976-A0CC-3BFB1ED3B8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5894" y="729658"/>
            <a:ext cx="11029616" cy="710060"/>
          </a:xfrm>
        </p:spPr>
        <p:txBody>
          <a:bodyPr anchor="t">
            <a:normAutofit/>
          </a:bodyPr>
          <a:lstStyle/>
          <a:p>
            <a:r>
              <a:rPr lang="ja-JP" altLang="en-US" sz="2000" dirty="0">
                <a:solidFill>
                  <a:srgbClr val="202124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④</a:t>
            </a:r>
            <a:r>
              <a:rPr lang="ja-JP" altLang="en-US" sz="2000" dirty="0">
                <a:solidFill>
                  <a:srgbClr val="202124"/>
                </a:solidFill>
                <a:latin typeface="arial" panose="020B0604020202020204" pitchFamily="34" charset="0"/>
              </a:rPr>
              <a:t>診断を行うためのコンテンツ　</a:t>
            </a:r>
            <a:endParaRPr kumimoji="1" lang="ja-JP" altLang="en-US" sz="2000" dirty="0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6CFCB336-E80B-43FA-A971-BB4B94979E17}"/>
              </a:ext>
            </a:extLst>
          </p:cNvPr>
          <p:cNvSpPr txBox="1"/>
          <p:nvPr/>
        </p:nvSpPr>
        <p:spPr>
          <a:xfrm>
            <a:off x="666623" y="1176055"/>
            <a:ext cx="6335484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2800" dirty="0">
                <a:solidFill>
                  <a:srgbClr val="202124"/>
                </a:solidFill>
                <a:latin typeface="arial" panose="020B0604020202020204" pitchFamily="34" charset="0"/>
                <a:ea typeface="Meiryo UI" panose="020B0604030504040204" pitchFamily="50" charset="-128"/>
                <a:hlinkClick r:id="rId2"/>
              </a:rPr>
              <a:t>・</a:t>
            </a:r>
            <a:r>
              <a:rPr lang="ja-JP" altLang="en-US" sz="2800" dirty="0">
                <a:solidFill>
                  <a:srgbClr val="202124"/>
                </a:solidFill>
                <a:latin typeface="arial" panose="020B0604020202020204" pitchFamily="34" charset="0"/>
                <a:hlinkClick r:id="rId2"/>
              </a:rPr>
              <a:t>キーボードタイピング</a:t>
            </a:r>
            <a:endParaRPr lang="en-US" altLang="ja-JP" sz="2800" dirty="0">
              <a:solidFill>
                <a:srgbClr val="202124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pSp>
        <p:nvGrpSpPr>
          <p:cNvPr id="29" name="グループ化 28">
            <a:extLst>
              <a:ext uri="{FF2B5EF4-FFF2-40B4-BE49-F238E27FC236}">
                <a16:creationId xmlns:a16="http://schemas.microsoft.com/office/drawing/2014/main" id="{3098C61B-E835-4968-9B38-ED32B16A21CC}"/>
              </a:ext>
            </a:extLst>
          </p:cNvPr>
          <p:cNvGrpSpPr/>
          <p:nvPr/>
        </p:nvGrpSpPr>
        <p:grpSpPr>
          <a:xfrm>
            <a:off x="6699471" y="1750244"/>
            <a:ext cx="3548188" cy="1384242"/>
            <a:chOff x="5291587" y="5942719"/>
            <a:chExt cx="1986020" cy="658334"/>
          </a:xfrm>
        </p:grpSpPr>
        <p:pic>
          <p:nvPicPr>
            <p:cNvPr id="30" name="図 29">
              <a:extLst>
                <a:ext uri="{FF2B5EF4-FFF2-40B4-BE49-F238E27FC236}">
                  <a16:creationId xmlns:a16="http://schemas.microsoft.com/office/drawing/2014/main" id="{3E394EC2-2397-4D26-81B9-36510E4FBEEB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5291587" y="5942719"/>
              <a:ext cx="1986020" cy="658334"/>
            </a:xfrm>
            <a:prstGeom prst="rect">
              <a:avLst/>
            </a:prstGeom>
          </p:spPr>
        </p:pic>
        <p:sp>
          <p:nvSpPr>
            <p:cNvPr id="31" name="正方形/長方形 30">
              <a:extLst>
                <a:ext uri="{FF2B5EF4-FFF2-40B4-BE49-F238E27FC236}">
                  <a16:creationId xmlns:a16="http://schemas.microsoft.com/office/drawing/2014/main" id="{159A7296-58E0-4D2F-BEF2-6B3710C7A66F}"/>
                </a:ext>
              </a:extLst>
            </p:cNvPr>
            <p:cNvSpPr/>
            <p:nvPr/>
          </p:nvSpPr>
          <p:spPr>
            <a:xfrm>
              <a:off x="6138863" y="6115051"/>
              <a:ext cx="871537" cy="99796"/>
            </a:xfrm>
            <a:prstGeom prst="rect">
              <a:avLst/>
            </a:prstGeom>
            <a:solidFill>
              <a:schemeClr val="accent4">
                <a:alpha val="50000"/>
              </a:schemeClr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32" name="正方形/長方形 31">
              <a:extLst>
                <a:ext uri="{FF2B5EF4-FFF2-40B4-BE49-F238E27FC236}">
                  <a16:creationId xmlns:a16="http://schemas.microsoft.com/office/drawing/2014/main" id="{162C7F96-F6E7-45F7-9325-D05BA01282D1}"/>
                </a:ext>
              </a:extLst>
            </p:cNvPr>
            <p:cNvSpPr/>
            <p:nvPr/>
          </p:nvSpPr>
          <p:spPr>
            <a:xfrm>
              <a:off x="6179380" y="6236534"/>
              <a:ext cx="871537" cy="99796"/>
            </a:xfrm>
            <a:prstGeom prst="rect">
              <a:avLst/>
            </a:prstGeom>
            <a:solidFill>
              <a:schemeClr val="accent4">
                <a:alpha val="50000"/>
              </a:schemeClr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33" name="正方形/長方形 32">
              <a:extLst>
                <a:ext uri="{FF2B5EF4-FFF2-40B4-BE49-F238E27FC236}">
                  <a16:creationId xmlns:a16="http://schemas.microsoft.com/office/drawing/2014/main" id="{C03DB7C7-046F-44A4-BCF7-E5FDFFB9C4D5}"/>
                </a:ext>
              </a:extLst>
            </p:cNvPr>
            <p:cNvSpPr/>
            <p:nvPr/>
          </p:nvSpPr>
          <p:spPr>
            <a:xfrm>
              <a:off x="6236494" y="6358087"/>
              <a:ext cx="966444" cy="99796"/>
            </a:xfrm>
            <a:prstGeom prst="rect">
              <a:avLst/>
            </a:prstGeom>
            <a:solidFill>
              <a:schemeClr val="accent4">
                <a:alpha val="50000"/>
              </a:schemeClr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34" name="正方形/長方形 33">
              <a:extLst>
                <a:ext uri="{FF2B5EF4-FFF2-40B4-BE49-F238E27FC236}">
                  <a16:creationId xmlns:a16="http://schemas.microsoft.com/office/drawing/2014/main" id="{539BD5F6-B854-4D05-8145-4F7630D058A6}"/>
                </a:ext>
              </a:extLst>
            </p:cNvPr>
            <p:cNvSpPr/>
            <p:nvPr/>
          </p:nvSpPr>
          <p:spPr>
            <a:xfrm>
              <a:off x="6197582" y="6000709"/>
              <a:ext cx="1005355" cy="99796"/>
            </a:xfrm>
            <a:prstGeom prst="rect">
              <a:avLst/>
            </a:prstGeom>
            <a:solidFill>
              <a:schemeClr val="accent4">
                <a:alpha val="50000"/>
              </a:schemeClr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35" name="正方形/長方形 34">
              <a:extLst>
                <a:ext uri="{FF2B5EF4-FFF2-40B4-BE49-F238E27FC236}">
                  <a16:creationId xmlns:a16="http://schemas.microsoft.com/office/drawing/2014/main" id="{18DD94D8-6C69-42A0-A442-AAE9F7C5EB77}"/>
                </a:ext>
              </a:extLst>
            </p:cNvPr>
            <p:cNvSpPr/>
            <p:nvPr/>
          </p:nvSpPr>
          <p:spPr>
            <a:xfrm>
              <a:off x="7056484" y="6110396"/>
              <a:ext cx="142851" cy="234598"/>
            </a:xfrm>
            <a:prstGeom prst="rect">
              <a:avLst/>
            </a:prstGeom>
            <a:solidFill>
              <a:schemeClr val="accent4">
                <a:alpha val="50000"/>
              </a:schemeClr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36" name="正方形/長方形 35">
              <a:extLst>
                <a:ext uri="{FF2B5EF4-FFF2-40B4-BE49-F238E27FC236}">
                  <a16:creationId xmlns:a16="http://schemas.microsoft.com/office/drawing/2014/main" id="{55406FFE-B640-4CC4-9AF4-DC04C025FA68}"/>
                </a:ext>
              </a:extLst>
            </p:cNvPr>
            <p:cNvSpPr/>
            <p:nvPr/>
          </p:nvSpPr>
          <p:spPr>
            <a:xfrm>
              <a:off x="5305513" y="5989082"/>
              <a:ext cx="117372" cy="347248"/>
            </a:xfrm>
            <a:prstGeom prst="rect">
              <a:avLst/>
            </a:prstGeom>
            <a:solidFill>
              <a:schemeClr val="accent4">
                <a:alpha val="50000"/>
              </a:schemeClr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37" name="正方形/長方形 36">
              <a:extLst>
                <a:ext uri="{FF2B5EF4-FFF2-40B4-BE49-F238E27FC236}">
                  <a16:creationId xmlns:a16="http://schemas.microsoft.com/office/drawing/2014/main" id="{C3CE212C-7362-4F55-9153-BEAFF9A53956}"/>
                </a:ext>
              </a:extLst>
            </p:cNvPr>
            <p:cNvSpPr/>
            <p:nvPr/>
          </p:nvSpPr>
          <p:spPr>
            <a:xfrm>
              <a:off x="5422885" y="6117881"/>
              <a:ext cx="81728" cy="218449"/>
            </a:xfrm>
            <a:prstGeom prst="rect">
              <a:avLst/>
            </a:prstGeom>
            <a:solidFill>
              <a:schemeClr val="accent4">
                <a:alpha val="50000"/>
              </a:schemeClr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38" name="正方形/長方形 37">
              <a:extLst>
                <a:ext uri="{FF2B5EF4-FFF2-40B4-BE49-F238E27FC236}">
                  <a16:creationId xmlns:a16="http://schemas.microsoft.com/office/drawing/2014/main" id="{D5991C14-3BC5-4C29-B680-71B565628A54}"/>
                </a:ext>
              </a:extLst>
            </p:cNvPr>
            <p:cNvSpPr/>
            <p:nvPr/>
          </p:nvSpPr>
          <p:spPr>
            <a:xfrm>
              <a:off x="5503638" y="6241324"/>
              <a:ext cx="45719" cy="95005"/>
            </a:xfrm>
            <a:prstGeom prst="rect">
              <a:avLst/>
            </a:prstGeom>
            <a:solidFill>
              <a:schemeClr val="accent4">
                <a:alpha val="50000"/>
              </a:schemeClr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</p:grpSp>
      <p:sp>
        <p:nvSpPr>
          <p:cNvPr id="49" name="テキスト ボックス 48">
            <a:extLst>
              <a:ext uri="{FF2B5EF4-FFF2-40B4-BE49-F238E27FC236}">
                <a16:creationId xmlns:a16="http://schemas.microsoft.com/office/drawing/2014/main" id="{AEB2DA74-AA8E-487A-9D11-E47D8B951969}"/>
              </a:ext>
            </a:extLst>
          </p:cNvPr>
          <p:cNvSpPr txBox="1"/>
          <p:nvPr/>
        </p:nvSpPr>
        <p:spPr>
          <a:xfrm>
            <a:off x="6090702" y="3700460"/>
            <a:ext cx="557330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主にゲームで使用する左記のキーより出題</a:t>
            </a:r>
            <a:endParaRPr kumimoji="1" lang="en-US" altLang="ja-JP" sz="1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→ランダムで数字、英字、</a:t>
            </a:r>
            <a:r>
              <a:rPr kumimoji="1" lang="en-US" altLang="ja-JP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shift/ctrl/alt/</a:t>
            </a:r>
            <a:r>
              <a:rPr kumimoji="1"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スペースキーより出題</a:t>
            </a:r>
            <a:endParaRPr kumimoji="1" lang="en-US" altLang="ja-JP" sz="1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制限時間は</a:t>
            </a:r>
            <a:r>
              <a:rPr kumimoji="1" lang="en-US" altLang="ja-JP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1</a:t>
            </a:r>
            <a:r>
              <a:rPr kumimoji="1"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分間</a:t>
            </a:r>
            <a:endParaRPr kumimoji="1" lang="en-US" altLang="ja-JP" sz="1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終了後は⑤「</a:t>
            </a:r>
            <a:r>
              <a:rPr kumimoji="1" lang="ja-JP" altLang="en-US" sz="1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測定結果画面へ</a:t>
            </a:r>
            <a:r>
              <a:rPr kumimoji="1" lang="ja-JP" altLang="en-US" sz="1200" dirty="0"/>
              <a:t>」のボタンを表示させる</a:t>
            </a:r>
            <a:endParaRPr kumimoji="1" lang="ja-JP" altLang="en-US" sz="1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7D94E4E3-D6AA-4F41-A9DA-6FEC8841D4C2}"/>
              </a:ext>
            </a:extLst>
          </p:cNvPr>
          <p:cNvSpPr txBox="1"/>
          <p:nvPr/>
        </p:nvSpPr>
        <p:spPr>
          <a:xfrm>
            <a:off x="5646198" y="5681945"/>
            <a:ext cx="6540504" cy="116955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1" lang="ja-JP" altLang="en-US" sz="7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正タイプ率　</a:t>
            </a:r>
            <a:r>
              <a:rPr kumimoji="1" lang="en-US" altLang="ja-JP" sz="7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99%</a:t>
            </a:r>
            <a:r>
              <a:rPr kumimoji="1" lang="ja-JP" altLang="en-US" sz="7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以上</a:t>
            </a:r>
            <a:r>
              <a:rPr kumimoji="1" lang="en-US" altLang="ja-JP" sz="7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…S</a:t>
            </a:r>
            <a:r>
              <a:rPr kumimoji="1" lang="ja-JP" altLang="en-US" sz="7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ランク　ドスパラスタッフもビックリ！とても正確性が高いタイピング技術でした！もしかしたらご使用したキーボードのおかげかも？</a:t>
            </a:r>
            <a:endParaRPr kumimoji="1" lang="en-US" altLang="ja-JP" sz="7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7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正タイプ率　</a:t>
            </a:r>
            <a:r>
              <a:rPr kumimoji="1" lang="en-US" altLang="ja-JP" sz="7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95%</a:t>
            </a:r>
            <a:r>
              <a:rPr kumimoji="1" lang="ja-JP" altLang="en-US" sz="7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以上</a:t>
            </a:r>
            <a:r>
              <a:rPr kumimoji="1" lang="en-US" altLang="ja-JP" sz="7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…A</a:t>
            </a:r>
            <a:r>
              <a:rPr kumimoji="1" lang="ja-JP" altLang="en-US" sz="7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クラス　ほぼ誤入力なく、タイピングできていました！タイピング技術がすごいのか！もしかしたら</a:t>
            </a:r>
            <a:r>
              <a:rPr kumimoji="1" lang="en-US" altLang="ja-JP" sz="7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…</a:t>
            </a:r>
            <a:r>
              <a:rPr kumimoji="1" lang="ja-JP" altLang="en-US" sz="7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キーボードのおかげかも？</a:t>
            </a:r>
            <a:endParaRPr kumimoji="1" lang="en-US" altLang="ja-JP" sz="7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kumimoji="1" lang="en-US" altLang="ja-JP" sz="7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7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正タイプ率　</a:t>
            </a:r>
            <a:r>
              <a:rPr kumimoji="1" lang="en-US" altLang="ja-JP" sz="7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80%</a:t>
            </a:r>
            <a:r>
              <a:rPr kumimoji="1" lang="ja-JP" altLang="en-US" sz="7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以上</a:t>
            </a:r>
            <a:r>
              <a:rPr kumimoji="1" lang="en-US" altLang="ja-JP" sz="7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…B</a:t>
            </a:r>
            <a:r>
              <a:rPr kumimoji="1" lang="ja-JP" altLang="en-US" sz="7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クラス　少しだけタイピングミスがありましたが、ご使用のキーボードより使いやすいキーボードがあるかも？！</a:t>
            </a:r>
            <a:endParaRPr kumimoji="1" lang="en-US" altLang="ja-JP" sz="7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kumimoji="1" lang="en-US" altLang="ja-JP" sz="7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7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正タイプ率　</a:t>
            </a:r>
            <a:r>
              <a:rPr kumimoji="1" lang="en-US" altLang="ja-JP" sz="7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70%</a:t>
            </a:r>
            <a:r>
              <a:rPr kumimoji="1" lang="ja-JP" altLang="en-US" sz="7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以上</a:t>
            </a:r>
            <a:r>
              <a:rPr kumimoji="1" lang="en-US" altLang="ja-JP" sz="7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…C</a:t>
            </a:r>
            <a:r>
              <a:rPr kumimoji="1" lang="ja-JP" altLang="en-US" sz="7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クラス　タイピングミスが目立ってました</a:t>
            </a:r>
            <a:r>
              <a:rPr kumimoji="1" lang="en-US" altLang="ja-JP" sz="7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…</a:t>
            </a:r>
            <a:r>
              <a:rPr kumimoji="1" lang="ja-JP" altLang="en-US" sz="7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別軸のキーボードやフルサイズキーボードで再度お試し下さい！</a:t>
            </a:r>
            <a:endParaRPr kumimoji="1" lang="en-US" altLang="ja-JP" sz="7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kumimoji="1" lang="en-US" altLang="ja-JP" sz="7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7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正タイプ率　</a:t>
            </a:r>
            <a:r>
              <a:rPr kumimoji="1" lang="en-US" altLang="ja-JP" sz="7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70%</a:t>
            </a:r>
            <a:r>
              <a:rPr kumimoji="1" lang="ja-JP" altLang="en-US" sz="7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以下</a:t>
            </a:r>
            <a:r>
              <a:rPr kumimoji="1" lang="en-US" altLang="ja-JP" sz="7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…D</a:t>
            </a:r>
            <a:r>
              <a:rPr kumimoji="1" lang="ja-JP" altLang="en-US" sz="7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ランク　お試しいただいているキーボードだと普段と違うためか、うまく入力できていないようです。</a:t>
            </a:r>
            <a:endParaRPr kumimoji="1" lang="en-US" altLang="ja-JP" sz="7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7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　　　　　　　　　　　　　　　普段お使いのキーボードに近いサイズや打鍵感のキーボードをおススメ！</a:t>
            </a:r>
            <a:endParaRPr kumimoji="1" lang="en-US" altLang="ja-JP" sz="7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ADE0A49F-CEDB-48AC-BDDA-3F7A3D071B15}"/>
              </a:ext>
            </a:extLst>
          </p:cNvPr>
          <p:cNvSpPr txBox="1"/>
          <p:nvPr/>
        </p:nvSpPr>
        <p:spPr>
          <a:xfrm>
            <a:off x="6090702" y="4447716"/>
            <a:ext cx="6094520" cy="11079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1" lang="en-US" altLang="ja-JP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------------</a:t>
            </a:r>
          </a:p>
          <a:p>
            <a:r>
              <a:rPr kumimoji="1"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入力文字数　〇〇文字</a:t>
            </a:r>
            <a:endParaRPr kumimoji="1" lang="en-US" altLang="ja-JP" sz="11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正タイプ数：○○回</a:t>
            </a:r>
            <a:endParaRPr kumimoji="1" lang="en-US" altLang="ja-JP" sz="11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誤タイプ数：○○回</a:t>
            </a:r>
            <a:endParaRPr kumimoji="1" lang="en-US" altLang="ja-JP" sz="11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正タイプ率：○○</a:t>
            </a:r>
            <a:r>
              <a:rPr kumimoji="1" lang="en-US" altLang="ja-JP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%</a:t>
            </a:r>
            <a:r>
              <a:rPr kumimoji="1"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←左記のパーセンテージによってデバイス適正を診断</a:t>
            </a:r>
            <a:endParaRPr kumimoji="1" lang="en-US" altLang="ja-JP" sz="11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誤タイプ率：○○</a:t>
            </a:r>
            <a:r>
              <a:rPr kumimoji="1" lang="en-US" altLang="ja-JP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%</a:t>
            </a:r>
            <a:r>
              <a:rPr kumimoji="1"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endParaRPr kumimoji="1" lang="en-US" altLang="ja-JP" sz="18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11" name="図 10">
            <a:extLst>
              <a:ext uri="{FF2B5EF4-FFF2-40B4-BE49-F238E27FC236}">
                <a16:creationId xmlns:a16="http://schemas.microsoft.com/office/drawing/2014/main" id="{32D9E2AE-50EA-4C4F-9808-AFB924A09C1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48892" y="1858482"/>
            <a:ext cx="3591107" cy="1228934"/>
          </a:xfrm>
          <a:prstGeom prst="rect">
            <a:avLst/>
          </a:prstGeom>
        </p:spPr>
      </p:pic>
      <p:sp>
        <p:nvSpPr>
          <p:cNvPr id="43" name="テキスト ボックス 42">
            <a:extLst>
              <a:ext uri="{FF2B5EF4-FFF2-40B4-BE49-F238E27FC236}">
                <a16:creationId xmlns:a16="http://schemas.microsoft.com/office/drawing/2014/main" id="{B1212252-3F47-4BF3-855F-8142BEEF692E}"/>
              </a:ext>
            </a:extLst>
          </p:cNvPr>
          <p:cNvSpPr txBox="1"/>
          <p:nvPr/>
        </p:nvSpPr>
        <p:spPr>
          <a:xfrm>
            <a:off x="454862" y="3673413"/>
            <a:ext cx="557330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キーボードの打鍵感を確かめるためのモード</a:t>
            </a:r>
            <a:endParaRPr kumimoji="1" lang="en-US" altLang="ja-JP" sz="1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en-US" altLang="ja-JP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2</a:t>
            </a:r>
            <a:r>
              <a:rPr kumimoji="1"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～</a:t>
            </a:r>
            <a:r>
              <a:rPr kumimoji="1" lang="en-US" altLang="ja-JP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10</a:t>
            </a:r>
            <a:r>
              <a:rPr kumimoji="1"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字内の文字数で出題</a:t>
            </a:r>
            <a:endParaRPr kumimoji="1" lang="en-US" altLang="ja-JP" sz="1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制限時間は</a:t>
            </a:r>
            <a:r>
              <a:rPr kumimoji="1" lang="en-US" altLang="ja-JP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1</a:t>
            </a:r>
            <a:r>
              <a:rPr kumimoji="1"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分</a:t>
            </a:r>
            <a:endParaRPr kumimoji="1" lang="en-US" altLang="ja-JP" sz="1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kumimoji="1" lang="en-US" altLang="ja-JP" sz="1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kumimoji="1" lang="en-US" altLang="ja-JP" sz="1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kumimoji="1" lang="en-US" altLang="ja-JP" sz="1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4" name="テキスト ボックス 43">
            <a:extLst>
              <a:ext uri="{FF2B5EF4-FFF2-40B4-BE49-F238E27FC236}">
                <a16:creationId xmlns:a16="http://schemas.microsoft.com/office/drawing/2014/main" id="{C6389981-14E3-4783-8B57-9B018342FC3B}"/>
              </a:ext>
            </a:extLst>
          </p:cNvPr>
          <p:cNvSpPr txBox="1"/>
          <p:nvPr/>
        </p:nvSpPr>
        <p:spPr>
          <a:xfrm>
            <a:off x="-106788" y="3266598"/>
            <a:ext cx="609452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kumimoji="1" lang="ja-JP" altLang="en-US" sz="1800"/>
              <a:t>打鍵感確認モード！について</a:t>
            </a:r>
            <a:endParaRPr kumimoji="1" lang="en-US" altLang="ja-JP" sz="1800" dirty="0"/>
          </a:p>
        </p:txBody>
      </p:sp>
      <p:sp>
        <p:nvSpPr>
          <p:cNvPr id="45" name="テキスト ボックス 44">
            <a:extLst>
              <a:ext uri="{FF2B5EF4-FFF2-40B4-BE49-F238E27FC236}">
                <a16:creationId xmlns:a16="http://schemas.microsoft.com/office/drawing/2014/main" id="{A4E3E218-5D7E-4421-94F5-DFF43710EFCC}"/>
              </a:ext>
            </a:extLst>
          </p:cNvPr>
          <p:cNvSpPr txBox="1"/>
          <p:nvPr/>
        </p:nvSpPr>
        <p:spPr>
          <a:xfrm>
            <a:off x="5373779" y="3304328"/>
            <a:ext cx="614778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kumimoji="1" lang="ja-JP" altLang="en-US" sz="1800" dirty="0"/>
              <a:t>ゲーム診断テストモード！</a:t>
            </a:r>
            <a:endParaRPr kumimoji="1" lang="en-US" altLang="ja-JP" sz="1800" dirty="0"/>
          </a:p>
        </p:txBody>
      </p:sp>
      <p:sp>
        <p:nvSpPr>
          <p:cNvPr id="46" name="テキスト ボックス 45">
            <a:extLst>
              <a:ext uri="{FF2B5EF4-FFF2-40B4-BE49-F238E27FC236}">
                <a16:creationId xmlns:a16="http://schemas.microsoft.com/office/drawing/2014/main" id="{9043432F-7591-418C-B84D-2FCF5E10A0E7}"/>
              </a:ext>
            </a:extLst>
          </p:cNvPr>
          <p:cNvSpPr txBox="1"/>
          <p:nvPr/>
        </p:nvSpPr>
        <p:spPr>
          <a:xfrm>
            <a:off x="454862" y="4353150"/>
            <a:ext cx="6094520" cy="183127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1"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終了後は下記を表示させ、</a:t>
            </a:r>
            <a:r>
              <a:rPr kumimoji="1" lang="ja-JP" altLang="en-US" sz="11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無操作が</a:t>
            </a:r>
            <a:r>
              <a:rPr kumimoji="1" lang="en-US" altLang="ja-JP" sz="11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30</a:t>
            </a:r>
            <a:r>
              <a:rPr kumimoji="1" lang="ja-JP" altLang="en-US" sz="11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秒続けば①の</a:t>
            </a:r>
            <a:r>
              <a:rPr kumimoji="1" lang="en-US" altLang="ja-JP" sz="11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TOP</a:t>
            </a:r>
            <a:r>
              <a:rPr kumimoji="1" lang="ja-JP" altLang="en-US" sz="11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画面に戻る</a:t>
            </a:r>
            <a:endParaRPr kumimoji="1" lang="en-US" altLang="ja-JP" sz="11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en-US" altLang="ja-JP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------------</a:t>
            </a:r>
          </a:p>
          <a:p>
            <a:r>
              <a:rPr kumimoji="1"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入力文字数　〇〇文字</a:t>
            </a:r>
            <a:endParaRPr kumimoji="1" lang="en-US" altLang="ja-JP" sz="11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正タイプ数：○○回</a:t>
            </a:r>
            <a:endParaRPr kumimoji="1" lang="en-US" altLang="ja-JP" sz="11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誤タイプ数：○○回</a:t>
            </a:r>
            <a:endParaRPr kumimoji="1" lang="en-US" altLang="ja-JP" sz="11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正タイプ率：○○</a:t>
            </a:r>
            <a:r>
              <a:rPr kumimoji="1" lang="en-US" altLang="ja-JP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%</a:t>
            </a:r>
          </a:p>
          <a:p>
            <a:r>
              <a:rPr kumimoji="1"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誤タイプ率：○○</a:t>
            </a:r>
            <a:r>
              <a:rPr kumimoji="1" lang="en-US" altLang="ja-JP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%</a:t>
            </a:r>
            <a:r>
              <a:rPr kumimoji="1"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←左記のパーセンテージによってデバイス適正を診断</a:t>
            </a:r>
            <a:endParaRPr kumimoji="1" lang="en-US" altLang="ja-JP" sz="11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kumimoji="1" lang="en-US" altLang="ja-JP" sz="18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kumimoji="1" lang="en-US" altLang="ja-JP" sz="18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335672485"/>
      </p:ext>
    </p:extLst>
  </p:cSld>
  <p:clrMapOvr>
    <a:masterClrMapping/>
  </p:clrMapOvr>
</p:sld>
</file>

<file path=ppt/theme/theme1.xml><?xml version="1.0" encoding="utf-8"?>
<a:theme xmlns:a="http://schemas.openxmlformats.org/drawingml/2006/main" name="DividendVTI">
  <a:themeElements>
    <a:clrScheme name="DividendVTI">
      <a:dk1>
        <a:sysClr val="windowText" lastClr="000000"/>
      </a:dk1>
      <a:lt1>
        <a:sysClr val="window" lastClr="FFFFFF"/>
      </a:lt1>
      <a:dk2>
        <a:srgbClr val="3D3D3D"/>
      </a:dk2>
      <a:lt2>
        <a:srgbClr val="EBEBEB"/>
      </a:lt2>
      <a:accent1>
        <a:srgbClr val="ED8428"/>
      </a:accent1>
      <a:accent2>
        <a:srgbClr val="E6C46D"/>
      </a:accent2>
      <a:accent3>
        <a:srgbClr val="537685"/>
      </a:accent3>
      <a:accent4>
        <a:srgbClr val="969FA7"/>
      </a:accent4>
      <a:accent5>
        <a:srgbClr val="A9C37C"/>
      </a:accent5>
      <a:accent6>
        <a:srgbClr val="5A8071"/>
      </a:accent6>
      <a:hlink>
        <a:srgbClr val="828282"/>
      </a:hlink>
      <a:folHlink>
        <a:srgbClr val="A5A5A5"/>
      </a:folHlink>
    </a:clrScheme>
    <a:fontScheme name="Dividend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42167553_TF89238778.potx" id="{D29F55E2-547C-4E89-AB1F-74E7E8931ED2}" vid="{B0B9CCCD-4A7B-42F8-9410-AAFDF5BA9188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tatus xmlns="71af3243-3dd4-4a8d-8c0d-dd76da1f02a5">Not started</Status>
    <MediaServiceKeyPoints xmlns="71af3243-3dd4-4a8d-8c0d-dd76da1f02a5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2" ma:contentTypeDescription="Create a new document." ma:contentTypeScope="" ma:versionID="fa6e671f1cd7e4d96ff9652be322dd5e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4e2496f70b101db0b8013f30a071bbf7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Statu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Status" ma:index="19" nillable="true" ma:displayName="Status" ma:default="Not started" ma:format="Dropdown" ma:internalName="Status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A5A6C788-C4FC-4FDC-8A35-3D0FEBD2EC4E}">
  <ds:schemaRefs>
    <ds:schemaRef ds:uri="http://schemas.microsoft.com/office/2006/metadata/properties"/>
    <ds:schemaRef ds:uri="http://schemas.microsoft.com/office/infopath/2007/PartnerControls"/>
    <ds:schemaRef ds:uri="71af3243-3dd4-4a8d-8c0d-dd76da1f02a5"/>
  </ds:schemaRefs>
</ds:datastoreItem>
</file>

<file path=customXml/itemProps2.xml><?xml version="1.0" encoding="utf-8"?>
<ds:datastoreItem xmlns:ds="http://schemas.openxmlformats.org/officeDocument/2006/customXml" ds:itemID="{3F46A686-309E-4CB8-8B43-0618CA3DC8E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8043F881-A283-4804-BC69-C2CA14CA7881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製品概要のプレゼンテーション</Template>
  <TotalTime>6244</TotalTime>
  <Words>2047</Words>
  <Application>Microsoft Office PowerPoint</Application>
  <PresentationFormat>ワイド画面</PresentationFormat>
  <Paragraphs>267</Paragraphs>
  <Slides>10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10</vt:i4>
      </vt:variant>
    </vt:vector>
  </HeadingPairs>
  <TitlesOfParts>
    <vt:vector size="17" baseType="lpstr">
      <vt:lpstr>meirio</vt:lpstr>
      <vt:lpstr>Meiryo UI</vt:lpstr>
      <vt:lpstr>メイリオ</vt:lpstr>
      <vt:lpstr>Arial</vt:lpstr>
      <vt:lpstr>Gill Sans MT</vt:lpstr>
      <vt:lpstr>Wingdings 2</vt:lpstr>
      <vt:lpstr>DividendVTI</vt:lpstr>
      <vt:lpstr>◆依頼する内容／依頼する背景 　・お客様が試遊時に比較検討するためのコンテンツ開発 　・to C向けのコンテンツ 　・デザインは統一感あるもの  開発環境については、特に指定はございません。 金額、複数環境でのインストール想定、メンテナンス性など踏まえご選択いただけると幸いです。 ※オフライン環境で動作を想定しております    ・予算感 40万前後（マウス／キーボード用　2つのコンテンツを含めた金額です）　    ・スケジュール感 約二ヶ月～三ヶ月間で納品（※要相談　左記は打ち合わせ期間含めて）　 </vt:lpstr>
      <vt:lpstr>ご対応いただきたい内容 ・①操作時のTOP画面　   ・②検証開始前のロード画面風説明 　　→検証数の数と検証時の臨み方  ・③ゲーム開始後の操作説明画面 　　各コンテンツ検証前に説明文の表示　どんなことを行うのか  ・④診断を行うためのコンテンツ　※イメージしている診断内容をハイパーリンクしております 　マウスのクリック速度　／　マウス操作テスト　／　キーボードタイピング　　  ・⑤診断後の結果画面+簡易アンケート 　上記コンテンツ結果を個別に表示させ、基準より低いものなどは診断者に合っていないデバイスと認識し、 　別デバイスの提案を行う  ・デザインおよびフリーのBGM 　「スタートボタン」や「結果画面の背景」や操作前のTOP画面や説明画面や操作中のBGM選定</vt:lpstr>
      <vt:lpstr>一連の流れ</vt:lpstr>
      <vt:lpstr>①ゲーム操作時のTOP画面について</vt:lpstr>
      <vt:lpstr>②ロード画面風 本コンテンツに臨む心得</vt:lpstr>
      <vt:lpstr>③ゲーム開始前の操作説明画面</vt:lpstr>
      <vt:lpstr>④診断を行うためのコンテンツ　</vt:lpstr>
      <vt:lpstr>④診断を行うためのコンテンツ　</vt:lpstr>
      <vt:lpstr>④診断を行うためのコンテンツ　</vt:lpstr>
      <vt:lpstr>⑤結果画面表示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非日常型　わくわく提供</dc:title>
  <dc:creator>上間　クリスティアン</dc:creator>
  <cp:lastModifiedBy>上間　クリスティアン</cp:lastModifiedBy>
  <cp:revision>169</cp:revision>
  <dcterms:created xsi:type="dcterms:W3CDTF">2021-07-07T00:27:55Z</dcterms:created>
  <dcterms:modified xsi:type="dcterms:W3CDTF">2021-12-07T09:32:49Z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