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099300" cy="99441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1"/>
  </p:normalViewPr>
  <p:slideViewPr>
    <p:cSldViewPr snapToGrid="0" snapToObjects="1">
      <p:cViewPr varScale="1">
        <p:scale>
          <a:sx n="76" d="100"/>
          <a:sy n="76" d="100"/>
        </p:scale>
        <p:origin x="19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2448" y="1627426"/>
            <a:ext cx="6034405" cy="3462020"/>
          </a:xfrm>
        </p:spPr>
        <p:txBody>
          <a:bodyPr anchor="b"/>
          <a:lstStyle>
            <a:lvl1pPr algn="ctr">
              <a:defRPr sz="46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7413" y="5222955"/>
            <a:ext cx="5324475" cy="2400855"/>
          </a:xfrm>
        </p:spPr>
        <p:txBody>
          <a:bodyPr/>
          <a:lstStyle>
            <a:lvl1pPr marL="0" indent="0" algn="ctr">
              <a:buNone/>
              <a:defRPr sz="1863"/>
            </a:lvl1pPr>
            <a:lvl2pPr marL="354970" indent="0" algn="ctr">
              <a:buNone/>
              <a:defRPr sz="1553"/>
            </a:lvl2pPr>
            <a:lvl3pPr marL="709940" indent="0" algn="ctr">
              <a:buNone/>
              <a:defRPr sz="1398"/>
            </a:lvl3pPr>
            <a:lvl4pPr marL="1064910" indent="0" algn="ctr">
              <a:buNone/>
              <a:defRPr sz="1242"/>
            </a:lvl4pPr>
            <a:lvl5pPr marL="1419880" indent="0" algn="ctr">
              <a:buNone/>
              <a:defRPr sz="1242"/>
            </a:lvl5pPr>
            <a:lvl6pPr marL="1774850" indent="0" algn="ctr">
              <a:buNone/>
              <a:defRPr sz="1242"/>
            </a:lvl6pPr>
            <a:lvl7pPr marL="2129820" indent="0" algn="ctr">
              <a:buNone/>
              <a:defRPr sz="1242"/>
            </a:lvl7pPr>
            <a:lvl8pPr marL="2484791" indent="0" algn="ctr">
              <a:buNone/>
              <a:defRPr sz="1242"/>
            </a:lvl8pPr>
            <a:lvl9pPr marL="2839761" indent="0" algn="ctr">
              <a:buNone/>
              <a:defRPr sz="124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399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40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380" y="2479122"/>
            <a:ext cx="6123146" cy="4136469"/>
          </a:xfrm>
        </p:spPr>
        <p:txBody>
          <a:bodyPr anchor="b"/>
          <a:lstStyle>
            <a:lvl1pPr>
              <a:defRPr sz="46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380" y="6654724"/>
            <a:ext cx="6123146" cy="2175271"/>
          </a:xfrm>
        </p:spPr>
        <p:txBody>
          <a:bodyPr/>
          <a:lstStyle>
            <a:lvl1pPr marL="0" indent="0">
              <a:buNone/>
              <a:defRPr sz="1863">
                <a:solidFill>
                  <a:schemeClr val="tx1"/>
                </a:solidFill>
              </a:defRPr>
            </a:lvl1pPr>
            <a:lvl2pPr marL="354970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2pPr>
            <a:lvl3pPr marL="709940" indent="0">
              <a:buNone/>
              <a:defRPr sz="1398">
                <a:solidFill>
                  <a:schemeClr val="tx1">
                    <a:tint val="75000"/>
                  </a:schemeClr>
                </a:solidFill>
              </a:defRPr>
            </a:lvl3pPr>
            <a:lvl4pPr marL="106491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4pPr>
            <a:lvl5pPr marL="141988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5pPr>
            <a:lvl6pPr marL="177485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6pPr>
            <a:lvl7pPr marL="212982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7pPr>
            <a:lvl8pPr marL="2484791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8pPr>
            <a:lvl9pPr marL="2839761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16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8077" y="2647156"/>
            <a:ext cx="3017203" cy="630944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4020" y="2647156"/>
            <a:ext cx="3017203" cy="630944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60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529434"/>
            <a:ext cx="6123146" cy="192206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002" y="2437687"/>
            <a:ext cx="3003336" cy="1194672"/>
          </a:xfrm>
        </p:spPr>
        <p:txBody>
          <a:bodyPr anchor="b"/>
          <a:lstStyle>
            <a:lvl1pPr marL="0" indent="0">
              <a:buNone/>
              <a:defRPr sz="1863" b="1"/>
            </a:lvl1pPr>
            <a:lvl2pPr marL="354970" indent="0">
              <a:buNone/>
              <a:defRPr sz="1553" b="1"/>
            </a:lvl2pPr>
            <a:lvl3pPr marL="709940" indent="0">
              <a:buNone/>
              <a:defRPr sz="1398" b="1"/>
            </a:lvl3pPr>
            <a:lvl4pPr marL="1064910" indent="0">
              <a:buNone/>
              <a:defRPr sz="1242" b="1"/>
            </a:lvl4pPr>
            <a:lvl5pPr marL="1419880" indent="0">
              <a:buNone/>
              <a:defRPr sz="1242" b="1"/>
            </a:lvl5pPr>
            <a:lvl6pPr marL="1774850" indent="0">
              <a:buNone/>
              <a:defRPr sz="1242" b="1"/>
            </a:lvl6pPr>
            <a:lvl7pPr marL="2129820" indent="0">
              <a:buNone/>
              <a:defRPr sz="1242" b="1"/>
            </a:lvl7pPr>
            <a:lvl8pPr marL="2484791" indent="0">
              <a:buNone/>
              <a:defRPr sz="1242" b="1"/>
            </a:lvl8pPr>
            <a:lvl9pPr marL="2839761" indent="0">
              <a:buNone/>
              <a:defRPr sz="124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002" y="3632359"/>
            <a:ext cx="3003336" cy="534265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94021" y="2437687"/>
            <a:ext cx="3018127" cy="1194672"/>
          </a:xfrm>
        </p:spPr>
        <p:txBody>
          <a:bodyPr anchor="b"/>
          <a:lstStyle>
            <a:lvl1pPr marL="0" indent="0">
              <a:buNone/>
              <a:defRPr sz="1863" b="1"/>
            </a:lvl1pPr>
            <a:lvl2pPr marL="354970" indent="0">
              <a:buNone/>
              <a:defRPr sz="1553" b="1"/>
            </a:lvl2pPr>
            <a:lvl3pPr marL="709940" indent="0">
              <a:buNone/>
              <a:defRPr sz="1398" b="1"/>
            </a:lvl3pPr>
            <a:lvl4pPr marL="1064910" indent="0">
              <a:buNone/>
              <a:defRPr sz="1242" b="1"/>
            </a:lvl4pPr>
            <a:lvl5pPr marL="1419880" indent="0">
              <a:buNone/>
              <a:defRPr sz="1242" b="1"/>
            </a:lvl5pPr>
            <a:lvl6pPr marL="1774850" indent="0">
              <a:buNone/>
              <a:defRPr sz="1242" b="1"/>
            </a:lvl6pPr>
            <a:lvl7pPr marL="2129820" indent="0">
              <a:buNone/>
              <a:defRPr sz="1242" b="1"/>
            </a:lvl7pPr>
            <a:lvl8pPr marL="2484791" indent="0">
              <a:buNone/>
              <a:defRPr sz="1242" b="1"/>
            </a:lvl8pPr>
            <a:lvl9pPr marL="2839761" indent="0">
              <a:buNone/>
              <a:defRPr sz="124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94021" y="3632359"/>
            <a:ext cx="3018127" cy="534265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078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57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27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662940"/>
            <a:ext cx="2289709" cy="2320290"/>
          </a:xfrm>
        </p:spPr>
        <p:txBody>
          <a:bodyPr anchor="b"/>
          <a:lstStyle>
            <a:lvl1pPr>
              <a:defRPr sz="248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127" y="1431769"/>
            <a:ext cx="3594021" cy="7066756"/>
          </a:xfrm>
        </p:spPr>
        <p:txBody>
          <a:bodyPr/>
          <a:lstStyle>
            <a:lvl1pPr>
              <a:defRPr sz="2484"/>
            </a:lvl1pPr>
            <a:lvl2pPr>
              <a:defRPr sz="2174"/>
            </a:lvl2pPr>
            <a:lvl3pPr>
              <a:defRPr sz="1863"/>
            </a:lvl3pPr>
            <a:lvl4pPr>
              <a:defRPr sz="1553"/>
            </a:lvl4pPr>
            <a:lvl5pPr>
              <a:defRPr sz="1553"/>
            </a:lvl5pPr>
            <a:lvl6pPr>
              <a:defRPr sz="1553"/>
            </a:lvl6pPr>
            <a:lvl7pPr>
              <a:defRPr sz="1553"/>
            </a:lvl7pPr>
            <a:lvl8pPr>
              <a:defRPr sz="1553"/>
            </a:lvl8pPr>
            <a:lvl9pPr>
              <a:defRPr sz="15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002" y="2983230"/>
            <a:ext cx="2289709" cy="5526803"/>
          </a:xfrm>
        </p:spPr>
        <p:txBody>
          <a:bodyPr/>
          <a:lstStyle>
            <a:lvl1pPr marL="0" indent="0">
              <a:buNone/>
              <a:defRPr sz="1242"/>
            </a:lvl1pPr>
            <a:lvl2pPr marL="354970" indent="0">
              <a:buNone/>
              <a:defRPr sz="1087"/>
            </a:lvl2pPr>
            <a:lvl3pPr marL="709940" indent="0">
              <a:buNone/>
              <a:defRPr sz="932"/>
            </a:lvl3pPr>
            <a:lvl4pPr marL="1064910" indent="0">
              <a:buNone/>
              <a:defRPr sz="776"/>
            </a:lvl4pPr>
            <a:lvl5pPr marL="1419880" indent="0">
              <a:buNone/>
              <a:defRPr sz="776"/>
            </a:lvl5pPr>
            <a:lvl6pPr marL="1774850" indent="0">
              <a:buNone/>
              <a:defRPr sz="776"/>
            </a:lvl6pPr>
            <a:lvl7pPr marL="2129820" indent="0">
              <a:buNone/>
              <a:defRPr sz="776"/>
            </a:lvl7pPr>
            <a:lvl8pPr marL="2484791" indent="0">
              <a:buNone/>
              <a:defRPr sz="776"/>
            </a:lvl8pPr>
            <a:lvl9pPr marL="2839761" indent="0">
              <a:buNone/>
              <a:defRPr sz="77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62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662940"/>
            <a:ext cx="2289709" cy="2320290"/>
          </a:xfrm>
        </p:spPr>
        <p:txBody>
          <a:bodyPr anchor="b"/>
          <a:lstStyle>
            <a:lvl1pPr>
              <a:defRPr sz="248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18127" y="1431769"/>
            <a:ext cx="3594021" cy="7066756"/>
          </a:xfrm>
        </p:spPr>
        <p:txBody>
          <a:bodyPr anchor="t"/>
          <a:lstStyle>
            <a:lvl1pPr marL="0" indent="0">
              <a:buNone/>
              <a:defRPr sz="2484"/>
            </a:lvl1pPr>
            <a:lvl2pPr marL="354970" indent="0">
              <a:buNone/>
              <a:defRPr sz="2174"/>
            </a:lvl2pPr>
            <a:lvl3pPr marL="709940" indent="0">
              <a:buNone/>
              <a:defRPr sz="1863"/>
            </a:lvl3pPr>
            <a:lvl4pPr marL="1064910" indent="0">
              <a:buNone/>
              <a:defRPr sz="1553"/>
            </a:lvl4pPr>
            <a:lvl5pPr marL="1419880" indent="0">
              <a:buNone/>
              <a:defRPr sz="1553"/>
            </a:lvl5pPr>
            <a:lvl6pPr marL="1774850" indent="0">
              <a:buNone/>
              <a:defRPr sz="1553"/>
            </a:lvl6pPr>
            <a:lvl7pPr marL="2129820" indent="0">
              <a:buNone/>
              <a:defRPr sz="1553"/>
            </a:lvl7pPr>
            <a:lvl8pPr marL="2484791" indent="0">
              <a:buNone/>
              <a:defRPr sz="1553"/>
            </a:lvl8pPr>
            <a:lvl9pPr marL="2839761" indent="0">
              <a:buNone/>
              <a:defRPr sz="15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002" y="2983230"/>
            <a:ext cx="2289709" cy="5526803"/>
          </a:xfrm>
        </p:spPr>
        <p:txBody>
          <a:bodyPr/>
          <a:lstStyle>
            <a:lvl1pPr marL="0" indent="0">
              <a:buNone/>
              <a:defRPr sz="1242"/>
            </a:lvl1pPr>
            <a:lvl2pPr marL="354970" indent="0">
              <a:buNone/>
              <a:defRPr sz="1087"/>
            </a:lvl2pPr>
            <a:lvl3pPr marL="709940" indent="0">
              <a:buNone/>
              <a:defRPr sz="932"/>
            </a:lvl3pPr>
            <a:lvl4pPr marL="1064910" indent="0">
              <a:buNone/>
              <a:defRPr sz="776"/>
            </a:lvl4pPr>
            <a:lvl5pPr marL="1419880" indent="0">
              <a:buNone/>
              <a:defRPr sz="776"/>
            </a:lvl5pPr>
            <a:lvl6pPr marL="1774850" indent="0">
              <a:buNone/>
              <a:defRPr sz="776"/>
            </a:lvl6pPr>
            <a:lvl7pPr marL="2129820" indent="0">
              <a:buNone/>
              <a:defRPr sz="776"/>
            </a:lvl7pPr>
            <a:lvl8pPr marL="2484791" indent="0">
              <a:buNone/>
              <a:defRPr sz="776"/>
            </a:lvl8pPr>
            <a:lvl9pPr marL="2839761" indent="0">
              <a:buNone/>
              <a:defRPr sz="77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28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85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80437" y="529431"/>
            <a:ext cx="1530787" cy="842716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8077" y="529431"/>
            <a:ext cx="4503618" cy="842716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417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8077" y="529434"/>
            <a:ext cx="6123146" cy="1922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8077" y="2647156"/>
            <a:ext cx="6123146" cy="630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8077" y="9216710"/>
            <a:ext cx="1597343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78F5C-A875-5F4C-B6D7-41E24CF3802B}" type="datetimeFigureOut">
              <a:rPr kumimoji="1" lang="ja-JP" altLang="en-US" smtClean="0"/>
              <a:t>2021/2/25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1643" y="9216710"/>
            <a:ext cx="2396014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13880" y="9216710"/>
            <a:ext cx="1597343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5230A-0003-584B-B5B2-C02E0C1112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92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09940" rtl="0" eaLnBrk="1" latinLnBrk="0" hangingPunct="1">
        <a:lnSpc>
          <a:spcPct val="90000"/>
        </a:lnSpc>
        <a:spcBef>
          <a:spcPct val="0"/>
        </a:spcBef>
        <a:buNone/>
        <a:defRPr kumimoji="1" sz="34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485" indent="-177485" algn="l" defTabSz="709940" rtl="0" eaLnBrk="1" latinLnBrk="0" hangingPunct="1">
        <a:lnSpc>
          <a:spcPct val="90000"/>
        </a:lnSpc>
        <a:spcBef>
          <a:spcPts val="776"/>
        </a:spcBef>
        <a:buFont typeface="Arial" panose="020B0604020202020204" pitchFamily="34" charset="0"/>
        <a:buChar char="•"/>
        <a:defRPr kumimoji="1"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3245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863" kern="1200">
          <a:solidFill>
            <a:schemeClr val="tx1"/>
          </a:solidFill>
          <a:latin typeface="+mn-lt"/>
          <a:ea typeface="+mn-ea"/>
          <a:cs typeface="+mn-cs"/>
        </a:defRPr>
      </a:lvl2pPr>
      <a:lvl3pPr marL="88742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553" kern="1200">
          <a:solidFill>
            <a:schemeClr val="tx1"/>
          </a:solidFill>
          <a:latin typeface="+mn-lt"/>
          <a:ea typeface="+mn-ea"/>
          <a:cs typeface="+mn-cs"/>
        </a:defRPr>
      </a:lvl3pPr>
      <a:lvl4pPr marL="124239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59736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95233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30730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66227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301724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9940" rtl="0" eaLnBrk="1" latinLnBrk="0" hangingPunct="1"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1pPr>
      <a:lvl2pPr marL="354970" algn="l" defTabSz="709940" rtl="0" eaLnBrk="1" latinLnBrk="0" hangingPunct="1"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709940" algn="l" defTabSz="709940" rtl="0" eaLnBrk="1" latinLnBrk="0" hangingPunct="1"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3pPr>
      <a:lvl4pPr marL="1064910" algn="l" defTabSz="709940" rtl="0" eaLnBrk="1" latinLnBrk="0" hangingPunct="1"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419880" algn="l" defTabSz="709940" rtl="0" eaLnBrk="1" latinLnBrk="0" hangingPunct="1"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774850" algn="l" defTabSz="709940" rtl="0" eaLnBrk="1" latinLnBrk="0" hangingPunct="1"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129820" algn="l" defTabSz="709940" rtl="0" eaLnBrk="1" latinLnBrk="0" hangingPunct="1"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484791" algn="l" defTabSz="709940" rtl="0" eaLnBrk="1" latinLnBrk="0" hangingPunct="1"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2839761" algn="l" defTabSz="709940" rtl="0" eaLnBrk="1" latinLnBrk="0" hangingPunct="1"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ja-jp/photo/769969/" TargetMode="External"/><Relationship Id="rId7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FA8A58-7BE7-3F49-ABF6-989124E184D2}"/>
              </a:ext>
            </a:extLst>
          </p:cNvPr>
          <p:cNvSpPr txBox="1"/>
          <p:nvPr/>
        </p:nvSpPr>
        <p:spPr>
          <a:xfrm>
            <a:off x="431903" y="108981"/>
            <a:ext cx="3081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〜</a:t>
            </a:r>
            <a:r>
              <a:rPr kumimoji="1" lang="ja-JP" altLang="en-US" sz="24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レシピ名</a:t>
            </a:r>
            <a:r>
              <a:rPr kumimoji="1" lang="en-US" altLang="ja-JP" sz="2400" dirty="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〜</a:t>
            </a:r>
            <a:endParaRPr kumimoji="1" lang="ja-JP" altLang="en-US" sz="240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CCB8A53-5745-2A48-B829-E7043F564145}"/>
              </a:ext>
            </a:extLst>
          </p:cNvPr>
          <p:cNvSpPr txBox="1"/>
          <p:nvPr/>
        </p:nvSpPr>
        <p:spPr>
          <a:xfrm>
            <a:off x="94178" y="3967548"/>
            <a:ext cx="282151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○人分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C6733E-DB51-1448-AAEF-A18BCB3B50E1}"/>
              </a:ext>
            </a:extLst>
          </p:cNvPr>
          <p:cNvSpPr txBox="1"/>
          <p:nvPr/>
        </p:nvSpPr>
        <p:spPr>
          <a:xfrm>
            <a:off x="110509" y="4419756"/>
            <a:ext cx="2821517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材料</a:t>
            </a:r>
            <a:endParaRPr kumimoji="1" lang="en-US" altLang="ja-JP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01CE63E-737C-394D-96FA-A98C09672C99}"/>
              </a:ext>
            </a:extLst>
          </p:cNvPr>
          <p:cNvSpPr txBox="1"/>
          <p:nvPr/>
        </p:nvSpPr>
        <p:spPr>
          <a:xfrm>
            <a:off x="2993919" y="3899414"/>
            <a:ext cx="3959305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作り方</a:t>
            </a:r>
            <a:endParaRPr kumimoji="1" lang="en-US" altLang="ja-JP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DFB6496-F8F5-C34B-A856-D6375CD33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180" y="610645"/>
            <a:ext cx="6865420" cy="3163922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272992C-6BC3-4147-B4D4-E91B5FEDD422}"/>
              </a:ext>
            </a:extLst>
          </p:cNvPr>
          <p:cNvSpPr txBox="1"/>
          <p:nvPr/>
        </p:nvSpPr>
        <p:spPr>
          <a:xfrm>
            <a:off x="94178" y="7173640"/>
            <a:ext cx="671302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保存方法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DACDE91-9E1F-C04B-BF61-69A7A548957E}"/>
              </a:ext>
            </a:extLst>
          </p:cNvPr>
          <p:cNvSpPr txBox="1"/>
          <p:nvPr/>
        </p:nvSpPr>
        <p:spPr>
          <a:xfrm>
            <a:off x="94178" y="7658142"/>
            <a:ext cx="671302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/>
              <a:t>見分け方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1569FE6-152A-DE4A-BB7A-94B39E4AA367}"/>
              </a:ext>
            </a:extLst>
          </p:cNvPr>
          <p:cNvSpPr txBox="1"/>
          <p:nvPr/>
        </p:nvSpPr>
        <p:spPr>
          <a:xfrm>
            <a:off x="1725184" y="9690499"/>
            <a:ext cx="178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となりの畑</a:t>
            </a:r>
            <a:r>
              <a:rPr kumimoji="1" lang="en-US" altLang="ja-JP" sz="1400" dirty="0"/>
              <a:t>account</a:t>
            </a:r>
            <a:endParaRPr kumimoji="1" lang="ja-JP" altLang="en-US" sz="140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1EBC1C9-C153-8346-A046-37AFED49F120}"/>
              </a:ext>
            </a:extLst>
          </p:cNvPr>
          <p:cNvSpPr txBox="1"/>
          <p:nvPr/>
        </p:nvSpPr>
        <p:spPr>
          <a:xfrm>
            <a:off x="3552078" y="9690499"/>
            <a:ext cx="1595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となりの畑</a:t>
            </a:r>
            <a:r>
              <a:rPr kumimoji="1" lang="en-US" altLang="ja-JP" sz="1400" dirty="0"/>
              <a:t>LINE</a:t>
            </a:r>
            <a:r>
              <a:rPr kumimoji="1" lang="ja-JP" altLang="en-US" sz="1400"/>
              <a:t>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9A58A57-9FC6-7E44-BB12-EBD1984DAABB}"/>
              </a:ext>
            </a:extLst>
          </p:cNvPr>
          <p:cNvSpPr txBox="1"/>
          <p:nvPr/>
        </p:nvSpPr>
        <p:spPr>
          <a:xfrm>
            <a:off x="177466" y="9682686"/>
            <a:ext cx="1453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レシピはこちら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E883D04D-9F9F-D942-9F85-AE0529ED4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0970" y="8144917"/>
            <a:ext cx="1545582" cy="1545582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5DE2A87C-23C9-6846-A9F7-554C5A54E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8201" y="8274076"/>
            <a:ext cx="1628998" cy="158979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6D52B7B9-238F-3D4A-AA5B-6D93EDDBD3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84" y="8090745"/>
            <a:ext cx="1694500" cy="1653926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9543A29E-C6D8-3C4C-8BC0-1BAB2811A5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0042" y="8090745"/>
            <a:ext cx="1676977" cy="1671051"/>
          </a:xfrm>
          <a:prstGeom prst="rect">
            <a:avLst/>
          </a:prstGeom>
        </p:spPr>
      </p:pic>
      <p:sp>
        <p:nvSpPr>
          <p:cNvPr id="32" name="角丸四角形 31">
            <a:extLst>
              <a:ext uri="{FF2B5EF4-FFF2-40B4-BE49-F238E27FC236}">
                <a16:creationId xmlns:a16="http://schemas.microsoft.com/office/drawing/2014/main" id="{0309A0C9-F8D9-C34D-B5DA-3E83293DF45B}"/>
              </a:ext>
            </a:extLst>
          </p:cNvPr>
          <p:cNvSpPr/>
          <p:nvPr/>
        </p:nvSpPr>
        <p:spPr>
          <a:xfrm>
            <a:off x="4642947" y="6492240"/>
            <a:ext cx="2310277" cy="16169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ja-JP" altLang="en-US"/>
              <a:t>ワンポイント</a:t>
            </a:r>
            <a:endParaRPr kumimoji="1" lang="en-US" altLang="ja-JP" dirty="0"/>
          </a:p>
          <a:p>
            <a:pPr algn="ctr"/>
            <a:r>
              <a:rPr kumimoji="1" lang="ja-JP" altLang="en-US"/>
              <a:t>アドバイス</a:t>
            </a:r>
          </a:p>
        </p:txBody>
      </p:sp>
    </p:spTree>
    <p:extLst>
      <p:ext uri="{BB962C8B-B14F-4D97-AF65-F5344CB8AC3E}">
        <p14:creationId xmlns:p14="http://schemas.microsoft.com/office/powerpoint/2010/main" val="51757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</TotalTime>
  <Words>23</Words>
  <Application>Microsoft Macintosh PowerPoint</Application>
  <PresentationFormat>ユーザー設定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Tsukushi A Round Gothic Regular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大津 結衣</dc:creator>
  <cp:lastModifiedBy>大津 結衣</cp:lastModifiedBy>
  <cp:revision>10</cp:revision>
  <dcterms:created xsi:type="dcterms:W3CDTF">2021-02-25T02:05:08Z</dcterms:created>
  <dcterms:modified xsi:type="dcterms:W3CDTF">2021-02-25T06:27:26Z</dcterms:modified>
</cp:coreProperties>
</file>