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3"/>
  </p:sldIdLst>
  <p:sldSz cx="2541270" cy="508635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17750" y="832651"/>
            <a:ext cx="1906498" cy="1771297"/>
          </a:xfrm>
        </p:spPr>
        <p:txBody>
          <a:bodyPr anchor="b"/>
          <a:lstStyle>
            <a:lvl1pPr algn="ctr">
              <a:defRPr sz="167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17750" y="2672254"/>
            <a:ext cx="1906498" cy="1228366"/>
          </a:xfrm>
        </p:spPr>
        <p:txBody>
          <a:bodyPr/>
          <a:lstStyle>
            <a:lvl1pPr marL="0" indent="0" algn="ctr">
              <a:buNone/>
              <a:defRPr sz="670"/>
            </a:lvl1pPr>
            <a:lvl2pPr marL="127000" indent="0" algn="ctr">
              <a:buNone/>
              <a:defRPr sz="555"/>
            </a:lvl2pPr>
            <a:lvl3pPr marL="254635" indent="0" algn="ctr">
              <a:buNone/>
              <a:defRPr sz="500"/>
            </a:lvl3pPr>
            <a:lvl4pPr marL="381635" indent="0" algn="ctr">
              <a:buNone/>
              <a:defRPr sz="445"/>
            </a:lvl4pPr>
            <a:lvl5pPr marL="508635" indent="0" algn="ctr">
              <a:buNone/>
              <a:defRPr sz="445"/>
            </a:lvl5pPr>
            <a:lvl6pPr marL="635635" indent="0" algn="ctr">
              <a:buNone/>
              <a:defRPr sz="445"/>
            </a:lvl6pPr>
            <a:lvl7pPr marL="762635" indent="0" algn="ctr">
              <a:buNone/>
              <a:defRPr sz="445"/>
            </a:lvl7pPr>
            <a:lvl8pPr marL="889635" indent="0" algn="ctr">
              <a:buNone/>
              <a:defRPr sz="445"/>
            </a:lvl8pPr>
            <a:lvl9pPr marL="1016635" indent="0" algn="ctr">
              <a:buNone/>
              <a:defRPr sz="445"/>
            </a:lvl9pPr>
          </a:lstStyle>
          <a:p>
            <a:r>
              <a:rPr kumimoji="1" lang="ja-JP" altLang="en-US" dirty="0" smtClean="0"/>
              <a:t>マスタ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174762" y="270876"/>
            <a:ext cx="2192473" cy="4311646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3438" y="1268409"/>
            <a:ext cx="2192473" cy="2116369"/>
          </a:xfrm>
        </p:spPr>
        <p:txBody>
          <a:bodyPr anchor="b"/>
          <a:lstStyle>
            <a:lvl1pPr>
              <a:defRPr sz="167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73438" y="3404799"/>
            <a:ext cx="2192473" cy="1112948"/>
          </a:xfrm>
        </p:spPr>
        <p:txBody>
          <a:bodyPr/>
          <a:lstStyle>
            <a:lvl1pPr marL="0" indent="0">
              <a:buNone/>
              <a:defRPr sz="670">
                <a:solidFill>
                  <a:schemeClr val="tx1">
                    <a:tint val="75000"/>
                  </a:schemeClr>
                </a:solidFill>
              </a:defRPr>
            </a:lvl1pPr>
            <a:lvl2pPr marL="127000" indent="0">
              <a:buNone/>
              <a:defRPr sz="555">
                <a:solidFill>
                  <a:schemeClr val="tx1">
                    <a:tint val="75000"/>
                  </a:schemeClr>
                </a:solidFill>
              </a:defRPr>
            </a:lvl2pPr>
            <a:lvl3pPr marL="254635" indent="0">
              <a:buNone/>
              <a:defRPr sz="500">
                <a:solidFill>
                  <a:schemeClr val="tx1">
                    <a:tint val="75000"/>
                  </a:schemeClr>
                </a:solidFill>
              </a:defRPr>
            </a:lvl3pPr>
            <a:lvl4pPr marL="381635" indent="0">
              <a:buNone/>
              <a:defRPr sz="445">
                <a:solidFill>
                  <a:schemeClr val="tx1">
                    <a:tint val="75000"/>
                  </a:schemeClr>
                </a:solidFill>
              </a:defRPr>
            </a:lvl4pPr>
            <a:lvl5pPr marL="508635" indent="0">
              <a:buNone/>
              <a:defRPr sz="445">
                <a:solidFill>
                  <a:schemeClr val="tx1">
                    <a:tint val="75000"/>
                  </a:schemeClr>
                </a:solidFill>
              </a:defRPr>
            </a:lvl5pPr>
            <a:lvl6pPr marL="635635" indent="0">
              <a:buNone/>
              <a:defRPr sz="445">
                <a:solidFill>
                  <a:schemeClr val="tx1">
                    <a:tint val="75000"/>
                  </a:schemeClr>
                </a:solidFill>
              </a:defRPr>
            </a:lvl6pPr>
            <a:lvl7pPr marL="762635" indent="0">
              <a:buNone/>
              <a:defRPr sz="445">
                <a:solidFill>
                  <a:schemeClr val="tx1">
                    <a:tint val="75000"/>
                  </a:schemeClr>
                </a:solidFill>
              </a:defRPr>
            </a:lvl7pPr>
            <a:lvl8pPr marL="889635" indent="0">
              <a:buNone/>
              <a:defRPr sz="445">
                <a:solidFill>
                  <a:schemeClr val="tx1">
                    <a:tint val="75000"/>
                  </a:schemeClr>
                </a:solidFill>
              </a:defRPr>
            </a:lvl8pPr>
            <a:lvl9pPr marL="1016635" indent="0">
              <a:buNone/>
              <a:defRPr sz="4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74762" y="1354382"/>
            <a:ext cx="1080349" cy="3228140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286886" y="1354382"/>
            <a:ext cx="1080349" cy="3228140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5093" y="270876"/>
            <a:ext cx="2192473" cy="983399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75093" y="1247210"/>
            <a:ext cx="1075384" cy="611238"/>
          </a:xfrm>
        </p:spPr>
        <p:txBody>
          <a:bodyPr anchor="b"/>
          <a:lstStyle>
            <a:lvl1pPr marL="0" indent="0">
              <a:buNone/>
              <a:defRPr sz="670" b="1"/>
            </a:lvl1pPr>
            <a:lvl2pPr marL="127000" indent="0">
              <a:buNone/>
              <a:defRPr sz="555" b="1"/>
            </a:lvl2pPr>
            <a:lvl3pPr marL="254635" indent="0">
              <a:buNone/>
              <a:defRPr sz="500" b="1"/>
            </a:lvl3pPr>
            <a:lvl4pPr marL="381635" indent="0">
              <a:buNone/>
              <a:defRPr sz="445" b="1"/>
            </a:lvl4pPr>
            <a:lvl5pPr marL="508635" indent="0">
              <a:buNone/>
              <a:defRPr sz="445" b="1"/>
            </a:lvl5pPr>
            <a:lvl6pPr marL="635635" indent="0">
              <a:buNone/>
              <a:defRPr sz="445" b="1"/>
            </a:lvl6pPr>
            <a:lvl7pPr marL="762635" indent="0">
              <a:buNone/>
              <a:defRPr sz="445" b="1"/>
            </a:lvl7pPr>
            <a:lvl8pPr marL="889635" indent="0">
              <a:buNone/>
              <a:defRPr sz="445" b="1"/>
            </a:lvl8pPr>
            <a:lvl9pPr marL="1016635" indent="0">
              <a:buNone/>
              <a:defRPr sz="445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75093" y="1858448"/>
            <a:ext cx="1075384" cy="2733496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286886" y="1247210"/>
            <a:ext cx="1080680" cy="611238"/>
          </a:xfrm>
        </p:spPr>
        <p:txBody>
          <a:bodyPr anchor="b"/>
          <a:lstStyle>
            <a:lvl1pPr marL="0" indent="0">
              <a:buNone/>
              <a:defRPr sz="670" b="1"/>
            </a:lvl1pPr>
            <a:lvl2pPr marL="127000" indent="0">
              <a:buNone/>
              <a:defRPr sz="555" b="1"/>
            </a:lvl2pPr>
            <a:lvl3pPr marL="254635" indent="0">
              <a:buNone/>
              <a:defRPr sz="500" b="1"/>
            </a:lvl3pPr>
            <a:lvl4pPr marL="381635" indent="0">
              <a:buNone/>
              <a:defRPr sz="445" b="1"/>
            </a:lvl4pPr>
            <a:lvl5pPr marL="508635" indent="0">
              <a:buNone/>
              <a:defRPr sz="445" b="1"/>
            </a:lvl5pPr>
            <a:lvl6pPr marL="635635" indent="0">
              <a:buNone/>
              <a:defRPr sz="445" b="1"/>
            </a:lvl6pPr>
            <a:lvl7pPr marL="762635" indent="0">
              <a:buNone/>
              <a:defRPr sz="445" b="1"/>
            </a:lvl7pPr>
            <a:lvl8pPr marL="889635" indent="0">
              <a:buNone/>
              <a:defRPr sz="445" b="1"/>
            </a:lvl8pPr>
            <a:lvl9pPr marL="1016635" indent="0">
              <a:buNone/>
              <a:defRPr sz="445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286886" y="1858448"/>
            <a:ext cx="1080680" cy="2733496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5093" y="339185"/>
            <a:ext cx="819860" cy="1187145"/>
          </a:xfrm>
        </p:spPr>
        <p:txBody>
          <a:bodyPr anchor="b"/>
          <a:lstStyle>
            <a:lvl1pPr>
              <a:defRPr sz="89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080680" y="732544"/>
            <a:ext cx="1286886" cy="3615611"/>
          </a:xfrm>
        </p:spPr>
        <p:txBody>
          <a:bodyPr/>
          <a:lstStyle>
            <a:lvl1pPr marL="0" indent="0">
              <a:buNone/>
              <a:defRPr sz="890"/>
            </a:lvl1pPr>
            <a:lvl2pPr marL="127000" indent="0">
              <a:buNone/>
              <a:defRPr sz="780"/>
            </a:lvl2pPr>
            <a:lvl3pPr marL="254635" indent="0">
              <a:buNone/>
              <a:defRPr sz="670"/>
            </a:lvl3pPr>
            <a:lvl4pPr marL="381635" indent="0">
              <a:buNone/>
              <a:defRPr sz="555"/>
            </a:lvl4pPr>
            <a:lvl5pPr marL="508635" indent="0">
              <a:buNone/>
              <a:defRPr sz="555"/>
            </a:lvl5pPr>
            <a:lvl6pPr marL="635635" indent="0">
              <a:buNone/>
              <a:defRPr sz="555"/>
            </a:lvl6pPr>
            <a:lvl7pPr marL="762635" indent="0">
              <a:buNone/>
              <a:defRPr sz="555"/>
            </a:lvl7pPr>
            <a:lvl8pPr marL="889635" indent="0">
              <a:buNone/>
              <a:defRPr sz="555"/>
            </a:lvl8pPr>
            <a:lvl9pPr marL="1016635" indent="0">
              <a:buNone/>
              <a:defRPr sz="55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5093" y="1526329"/>
            <a:ext cx="819860" cy="2827714"/>
          </a:xfrm>
        </p:spPr>
        <p:txBody>
          <a:bodyPr/>
          <a:lstStyle>
            <a:lvl1pPr marL="0" indent="0">
              <a:buNone/>
              <a:defRPr sz="445"/>
            </a:lvl1pPr>
            <a:lvl2pPr marL="127000" indent="0">
              <a:buNone/>
              <a:defRPr sz="390"/>
            </a:lvl2pPr>
            <a:lvl3pPr marL="254635" indent="0">
              <a:buNone/>
              <a:defRPr sz="335"/>
            </a:lvl3pPr>
            <a:lvl4pPr marL="381635" indent="0">
              <a:buNone/>
              <a:defRPr sz="275"/>
            </a:lvl4pPr>
            <a:lvl5pPr marL="508635" indent="0">
              <a:buNone/>
              <a:defRPr sz="275"/>
            </a:lvl5pPr>
            <a:lvl6pPr marL="635635" indent="0">
              <a:buNone/>
              <a:defRPr sz="275"/>
            </a:lvl6pPr>
            <a:lvl7pPr marL="762635" indent="0">
              <a:buNone/>
              <a:defRPr sz="275"/>
            </a:lvl7pPr>
            <a:lvl8pPr marL="889635" indent="0">
              <a:buNone/>
              <a:defRPr sz="275"/>
            </a:lvl8pPr>
            <a:lvl9pPr marL="1016635" indent="0">
              <a:buNone/>
              <a:defRPr sz="275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819117" y="270876"/>
            <a:ext cx="548118" cy="4311646"/>
          </a:xfrm>
        </p:spPr>
        <p:txBody>
          <a:bodyPr vert="eaVert"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74762" y="270876"/>
            <a:ext cx="1612580" cy="4311646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74762" y="270876"/>
            <a:ext cx="2192473" cy="983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74762" y="1354382"/>
            <a:ext cx="2192473" cy="3228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74762" y="4715605"/>
            <a:ext cx="571949" cy="27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842036" y="4715605"/>
            <a:ext cx="857924" cy="27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95286" y="4715605"/>
            <a:ext cx="571949" cy="27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254635" rtl="0" eaLnBrk="1" latinLnBrk="0" hangingPunct="1">
        <a:lnSpc>
          <a:spcPct val="90000"/>
        </a:lnSpc>
        <a:spcBef>
          <a:spcPct val="0"/>
        </a:spcBef>
        <a:buNone/>
        <a:defRPr kumimoji="1" sz="12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0" indent="-62230" algn="l" defTabSz="254635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kumimoji="1" sz="780" kern="1200">
          <a:solidFill>
            <a:schemeClr val="tx1"/>
          </a:solidFill>
          <a:latin typeface="+mn-lt"/>
          <a:ea typeface="+mn-ea"/>
          <a:cs typeface="+mn-cs"/>
        </a:defRPr>
      </a:lvl1pPr>
      <a:lvl2pPr marL="190500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670" kern="1200">
          <a:solidFill>
            <a:schemeClr val="tx1"/>
          </a:solidFill>
          <a:latin typeface="+mn-lt"/>
          <a:ea typeface="+mn-ea"/>
          <a:cs typeface="+mn-cs"/>
        </a:defRPr>
      </a:lvl2pPr>
      <a:lvl3pPr marL="317500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55" kern="1200">
          <a:solidFill>
            <a:schemeClr val="tx1"/>
          </a:solidFill>
          <a:latin typeface="+mn-lt"/>
          <a:ea typeface="+mn-ea"/>
          <a:cs typeface="+mn-cs"/>
        </a:defRPr>
      </a:lvl3pPr>
      <a:lvl4pPr marL="444500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572135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699135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826135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953135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1080770" indent="-62230" algn="l" defTabSz="254635" rtl="0" eaLnBrk="1" latinLnBrk="0" hangingPunct="1">
        <a:lnSpc>
          <a:spcPct val="90000"/>
        </a:lnSpc>
        <a:spcBef>
          <a:spcPts val="135"/>
        </a:spcBef>
        <a:buFont typeface="Arial" panose="020B0604020202020204" pitchFamily="34" charset="0"/>
        <a:buChar char="•"/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000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2pPr>
      <a:lvl3pPr marL="254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3pPr>
      <a:lvl4pPr marL="381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508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635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762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889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1016635" algn="l" defTabSz="254635" rtl="0" eaLnBrk="1" latinLnBrk="0" hangingPunct="1">
        <a:defRPr kumimoji="1" sz="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" name="楕円 2"/>
          <p:cNvSpPr/>
          <p:nvPr/>
        </p:nvSpPr>
        <p:spPr>
          <a:xfrm>
            <a:off x="3463925" y="-723900"/>
            <a:ext cx="880745" cy="7950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ja-JP" altLang="en-US" sz="28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pic>
        <p:nvPicPr>
          <p:cNvPr id="2" name="図形 1" descr="ロゴデータ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0535" y="40640"/>
            <a:ext cx="816610" cy="670560"/>
          </a:xfrm>
          <a:prstGeom prst="rect">
            <a:avLst/>
          </a:prstGeom>
        </p:spPr>
      </p:pic>
      <p:sp>
        <p:nvSpPr>
          <p:cNvPr id="4" name="テキストボックス 3"/>
          <p:cNvSpPr txBox="1"/>
          <p:nvPr/>
        </p:nvSpPr>
        <p:spPr>
          <a:xfrm>
            <a:off x="31750" y="71120"/>
            <a:ext cx="272542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/>
              <a:t>ブロックおもちゃ</a:t>
            </a:r>
            <a:endParaRPr lang="ja-JP" altLang="en-US"/>
          </a:p>
          <a:p>
            <a:r>
              <a:rPr lang="ja-JP" altLang="en-US"/>
              <a:t>                     専門店</a:t>
            </a:r>
            <a:endParaRPr lang="ja-JP" altLang="en-US"/>
          </a:p>
        </p:txBody>
      </p:sp>
      <p:sp>
        <p:nvSpPr>
          <p:cNvPr id="7" name="テキストボックス 6"/>
          <p:cNvSpPr txBox="1"/>
          <p:nvPr/>
        </p:nvSpPr>
        <p:spPr>
          <a:xfrm>
            <a:off x="3246755" y="180340"/>
            <a:ext cx="4831715" cy="33832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ja-JP" altLang="en-US"/>
              <a:t>＜要件＞</a:t>
            </a:r>
            <a:endParaRPr lang="ja-JP" altLang="en-US"/>
          </a:p>
          <a:p>
            <a:r>
              <a:rPr lang="ja-JP" altLang="en-US"/>
              <a:t>・背景色：オレンジ</a:t>
            </a:r>
            <a:endParaRPr lang="ja-JP" altLang="en-US"/>
          </a:p>
          <a:p>
            <a:r>
              <a:rPr lang="ja-JP" altLang="en-US">
                <a:sym typeface="+mn-ea"/>
              </a:rPr>
              <a:t>・</a:t>
            </a:r>
            <a:r>
              <a:rPr lang="en-US" altLang="ja-JP">
                <a:sym typeface="+mn-ea"/>
              </a:rPr>
              <a:t>sunwards</a:t>
            </a:r>
            <a:r>
              <a:rPr lang="ja-JP" altLang="en-US">
                <a:sym typeface="+mn-ea"/>
              </a:rPr>
              <a:t>ロゴ</a:t>
            </a:r>
            <a:endParaRPr lang="ja-JP" altLang="en-US"/>
          </a:p>
          <a:p>
            <a:r>
              <a:rPr lang="ja-JP" altLang="en-US">
                <a:sym typeface="+mn-ea"/>
              </a:rPr>
              <a:t>・商品画像</a:t>
            </a:r>
            <a:endParaRPr lang="ja-JP" altLang="en-US"/>
          </a:p>
          <a:p>
            <a:r>
              <a:rPr lang="ja-JP" altLang="en-US"/>
              <a:t>・入れる文章（ﾌｫﾝﾄとｻｲｽﾞ、配置は自由）</a:t>
            </a:r>
            <a:endParaRPr lang="ja-JP" altLang="en-US"/>
          </a:p>
          <a:p>
            <a:r>
              <a:rPr lang="en-US" altLang="ja-JP"/>
              <a:t>1</a:t>
            </a:r>
            <a:r>
              <a:rPr lang="ja-JP" altLang="en-US"/>
              <a:t>ブロックおもちゃ専門店</a:t>
            </a:r>
            <a:endParaRPr lang="ja-JP" altLang="en-US"/>
          </a:p>
          <a:p>
            <a:r>
              <a:rPr lang="en-US" altLang="ja-JP">
                <a:latin typeface="+mn-ea"/>
              </a:rPr>
              <a:t>2</a:t>
            </a:r>
            <a:r>
              <a:rPr lang="ja-JP" altLang="en-US">
                <a:latin typeface="+mn-ea"/>
              </a:rPr>
              <a:t>（商</a:t>
            </a:r>
            <a:r>
              <a:rPr lang="ja-JP" altLang="en-US">
                <a:effectLst/>
                <a:latin typeface="+mn-ea"/>
              </a:rPr>
              <a:t>品画像に）高コスパの基本セット</a:t>
            </a:r>
            <a:r>
              <a:rPr lang="en-US" altLang="ja-JP">
                <a:effectLst/>
                <a:latin typeface="+mn-ea"/>
              </a:rPr>
              <a:t>~</a:t>
            </a:r>
            <a:r>
              <a:rPr lang="ja-JP" altLang="en-US">
                <a:effectLst/>
                <a:latin typeface="+mn-ea"/>
              </a:rPr>
              <a:t>まずはこれから</a:t>
            </a:r>
            <a:r>
              <a:rPr lang="en-US" altLang="ja-JP">
                <a:effectLst/>
                <a:latin typeface="+mn-ea"/>
              </a:rPr>
              <a:t>~</a:t>
            </a:r>
            <a:endParaRPr lang="en-US" altLang="ja-JP">
              <a:effectLst/>
              <a:latin typeface="+mn-ea"/>
            </a:endParaRPr>
          </a:p>
          <a:p>
            <a:r>
              <a:rPr lang="en-US" altLang="ja-JP">
                <a:effectLst/>
                <a:latin typeface="+mn-ea"/>
                <a:sym typeface="+mn-ea"/>
              </a:rPr>
              <a:t>3</a:t>
            </a:r>
            <a:r>
              <a:rPr lang="ja-JP" altLang="en-US">
                <a:effectLst/>
                <a:latin typeface="+mn-ea"/>
                <a:sym typeface="+mn-ea"/>
              </a:rPr>
              <a:t>ブロックおもちゃをお手頃プライス！だからたくさん遊べるね！</a:t>
            </a:r>
            <a:endParaRPr lang="ja-JP" altLang="en-US">
              <a:effectLst/>
              <a:latin typeface="+mn-ea"/>
              <a:sym typeface="+mn-ea"/>
            </a:endParaRPr>
          </a:p>
          <a:p>
            <a:r>
              <a:rPr lang="en-US" altLang="ja-JP">
                <a:effectLst/>
                <a:latin typeface="+mn-ea"/>
                <a:sym typeface="+mn-ea"/>
              </a:rPr>
              <a:t>4</a:t>
            </a:r>
            <a:r>
              <a:rPr lang="ja-JP" altLang="en-US">
                <a:effectLst/>
                <a:latin typeface="+mn-ea"/>
                <a:sym typeface="+mn-ea"/>
              </a:rPr>
              <a:t>「アウ</a:t>
            </a:r>
            <a:r>
              <a:rPr lang="ja-JP" altLang="en-US">
                <a:latin typeface="+mn-ea"/>
                <a:sym typeface="+mn-ea"/>
              </a:rPr>
              <a:t>トレット商品」を「工場直販」</a:t>
            </a:r>
            <a:endParaRPr lang="ja-JP" altLang="en-US">
              <a:latin typeface="+mn-ea"/>
            </a:endParaRPr>
          </a:p>
          <a:p>
            <a:endParaRPr lang="ja-JP" altLang="en-US">
              <a:latin typeface="+mn-ea"/>
            </a:endParaRPr>
          </a:p>
        </p:txBody>
      </p:sp>
      <p:sp>
        <p:nvSpPr>
          <p:cNvPr id="9" name="テキストボックス 8"/>
          <p:cNvSpPr txBox="1"/>
          <p:nvPr/>
        </p:nvSpPr>
        <p:spPr>
          <a:xfrm>
            <a:off x="-5765165" y="4244340"/>
            <a:ext cx="1553845" cy="4572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ja-JP" altLang="en-US" sz="1200">
                <a:sym typeface="+mn-ea"/>
              </a:rPr>
              <a:t>高コスパの基本セット</a:t>
            </a:r>
            <a:endParaRPr lang="ja-JP" altLang="en-US" sz="1200">
              <a:sym typeface="+mn-ea"/>
            </a:endParaRPr>
          </a:p>
          <a:p>
            <a:pPr algn="ctr"/>
            <a:r>
              <a:rPr lang="en-US" altLang="ja-JP" sz="1200">
                <a:sym typeface="+mn-ea"/>
              </a:rPr>
              <a:t>~</a:t>
            </a:r>
            <a:r>
              <a:rPr lang="ja-JP" altLang="en-US" sz="1200">
                <a:sym typeface="+mn-ea"/>
              </a:rPr>
              <a:t>まずはこれから</a:t>
            </a:r>
            <a:r>
              <a:rPr lang="en-US" altLang="ja-JP" sz="1200">
                <a:sym typeface="+mn-ea"/>
              </a:rPr>
              <a:t>~</a:t>
            </a:r>
            <a:endParaRPr lang="en-US" altLang="ja-JP" sz="1200">
              <a:sym typeface="+mn-ea"/>
            </a:endParaRPr>
          </a:p>
        </p:txBody>
      </p:sp>
      <p:sp>
        <p:nvSpPr>
          <p:cNvPr id="13" name="テキストボックス 12"/>
          <p:cNvSpPr txBox="1"/>
          <p:nvPr/>
        </p:nvSpPr>
        <p:spPr>
          <a:xfrm rot="1020000">
            <a:off x="861060" y="970280"/>
            <a:ext cx="1709420" cy="518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ja-JP" altLang="en-US" sz="1400">
                <a:sym typeface="+mn-ea"/>
              </a:rPr>
              <a:t>「アウトレット商品」を</a:t>
            </a:r>
            <a:endParaRPr lang="ja-JP" altLang="en-US" sz="1400">
              <a:sym typeface="+mn-ea"/>
            </a:endParaRPr>
          </a:p>
          <a:p>
            <a:pPr algn="l"/>
            <a:r>
              <a:rPr lang="ja-JP" altLang="en-US" sz="1400">
                <a:sym typeface="+mn-ea"/>
              </a:rPr>
              <a:t>　　「工場直販」で！</a:t>
            </a:r>
            <a:endParaRPr lang="ja-JP" altLang="en-US" sz="1400">
              <a:sym typeface="+mn-ea"/>
            </a:endParaRPr>
          </a:p>
        </p:txBody>
      </p:sp>
      <p:pic>
        <p:nvPicPr>
          <p:cNvPr id="16" name="図形 15" descr="ダウンロー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35" y="2694940"/>
            <a:ext cx="1931035" cy="1931035"/>
          </a:xfrm>
          <a:prstGeom prst="rect">
            <a:avLst/>
          </a:prstGeom>
        </p:spPr>
      </p:pic>
      <p:sp>
        <p:nvSpPr>
          <p:cNvPr id="17" name="テキストボックス 16"/>
          <p:cNvSpPr txBox="1"/>
          <p:nvPr/>
        </p:nvSpPr>
        <p:spPr>
          <a:xfrm>
            <a:off x="421005" y="4625975"/>
            <a:ext cx="1553845" cy="4572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ja-JP" altLang="en-US" sz="1200">
                <a:sym typeface="+mn-ea"/>
              </a:rPr>
              <a:t>高コスパの基本セット</a:t>
            </a:r>
            <a:endParaRPr lang="ja-JP" altLang="en-US" sz="1200">
              <a:sym typeface="+mn-ea"/>
            </a:endParaRPr>
          </a:p>
          <a:p>
            <a:pPr algn="ctr"/>
            <a:r>
              <a:rPr lang="en-US" altLang="ja-JP" sz="1200">
                <a:sym typeface="+mn-ea"/>
              </a:rPr>
              <a:t>~</a:t>
            </a:r>
            <a:r>
              <a:rPr lang="ja-JP" altLang="en-US" sz="1200">
                <a:sym typeface="+mn-ea"/>
              </a:rPr>
              <a:t>まずはこれから</a:t>
            </a:r>
            <a:r>
              <a:rPr lang="en-US" altLang="ja-JP" sz="1200">
                <a:sym typeface="+mn-ea"/>
              </a:rPr>
              <a:t>~</a:t>
            </a:r>
            <a:endParaRPr lang="en-US" altLang="ja-JP" sz="1200">
              <a:sym typeface="+mn-ea"/>
            </a:endParaRPr>
          </a:p>
        </p:txBody>
      </p:sp>
      <p:sp>
        <p:nvSpPr>
          <p:cNvPr id="19" name="テキストボックス 18"/>
          <p:cNvSpPr txBox="1"/>
          <p:nvPr/>
        </p:nvSpPr>
        <p:spPr>
          <a:xfrm>
            <a:off x="31751" y="1574165"/>
            <a:ext cx="2658745" cy="975360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ja-JP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ブロックおもちゃを</a:t>
            </a:r>
            <a:endParaRPr lang="ja-JP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ctr"/>
            <a:r>
              <a:rPr lang="ja-JP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お手頃プライス！</a:t>
            </a:r>
            <a:endParaRPr lang="ja-JP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ctr"/>
            <a:r>
              <a:rPr lang="ja-JP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だからたくさん遊べるね！</a:t>
            </a:r>
            <a:endParaRPr lang="ja-JP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ja-JP" altLang="en-US" sz="2800">
            <a:latin typeface="HGP創英角ﾎﾟｯﾌﾟ体" panose="040B0A00000000000000" charset="-128"/>
            <a:ea typeface="HGP創英角ﾎﾟｯﾌﾟ体" panose="040B0A0000000000000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WPS Presentation</Application>
  <PresentationFormat>宽屏</PresentationFormat>
  <Paragraphs>27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ＭＳ Ｐゴシック</vt:lpstr>
      <vt:lpstr>Wingdings</vt:lpstr>
      <vt:lpstr>HGP創英角ﾎﾟｯﾌﾟ体</vt:lpstr>
      <vt:lpstr>ＭＳ Ｐゴシック</vt:lpstr>
      <vt:lpstr>Calibri</vt:lpstr>
      <vt:lpstr>Microsoft YaHei</vt:lpstr>
      <vt:lpstr>Calibri Light</vt:lpstr>
      <vt:lpstr>Arial Unicode MS</vt:lpstr>
      <vt:lpstr>Office テーマ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yousuke</dc:creator>
  <cp:lastModifiedBy>yousuke</cp:lastModifiedBy>
  <cp:revision>60</cp:revision>
  <dcterms:created xsi:type="dcterms:W3CDTF">2020-11-23T13:59:00Z</dcterms:created>
  <dcterms:modified xsi:type="dcterms:W3CDTF">2023-05-11T02:06:02Z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