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3"/>
  </p:notesMasterIdLst>
  <p:handoutMasterIdLst>
    <p:handoutMasterId r:id="rId4"/>
  </p:handoutMasterIdLst>
  <p:sldIdLst>
    <p:sldId id="6052" r:id="rId2"/>
  </p:sldIdLst>
  <p:sldSz cx="9144000" cy="6858000" type="screen4x3"/>
  <p:notesSz cx="6797675" cy="9926638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ster" initials="T" lastIdx="0" clrIdx="0">
    <p:extLst>
      <p:ext uri="{19B8F6BF-5375-455C-9EA6-DF929625EA0E}">
        <p15:presenceInfo xmlns:p15="http://schemas.microsoft.com/office/powerpoint/2012/main" userId="Tes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18C"/>
    <a:srgbClr val="EF6372"/>
    <a:srgbClr val="FF828D"/>
    <a:srgbClr val="333333"/>
    <a:srgbClr val="F9F9F9"/>
    <a:srgbClr val="FF6666"/>
    <a:srgbClr val="000000"/>
    <a:srgbClr val="041E3A"/>
    <a:srgbClr val="B79A1F"/>
    <a:srgbClr val="A30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4" autoAdjust="0"/>
    <p:restoredTop sz="93834" autoAdjust="0"/>
  </p:normalViewPr>
  <p:slideViewPr>
    <p:cSldViewPr snapToGrid="0">
      <p:cViewPr varScale="1">
        <p:scale>
          <a:sx n="86" d="100"/>
          <a:sy n="86" d="100"/>
        </p:scale>
        <p:origin x="16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4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5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192B9EA-17F4-4E5D-8ACA-34D195225A39}" type="datetime1">
              <a:rPr lang="ja-JP" altLang="en-US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2020/12/15</a:t>
            </a:fld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42859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50" y="942859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3F7AA83-DE31-4E93-AB07-EF7FB05F6670}" type="slidenum"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pPr algn="r" rtl="0"/>
              <a:t>‹#›</a:t>
            </a:fld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5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FF0DA7B9-17D1-4910-A7A5-AEE119EA5B23}" type="datetime1">
              <a:rPr lang="ja-JP" altLang="en-US" smtClean="0"/>
              <a:pPr/>
              <a:t>2020/12/15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201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dirty="0"/>
              <a:t>マスター テキストの書式設定</a:t>
            </a:r>
          </a:p>
          <a:p>
            <a:pPr lvl="1" rtl="0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 rtl="0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 rtl="0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 rtl="0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2859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50" y="942859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935E2820-AFE1-45FA-949E-17BDB534E1DC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="1" u="sng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3E9ECC-DB27-464D-9224-36A159DF6C25}" type="slidenum"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74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5E40F36E-0717-4C04-90C8-591275FCB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1607" y="6586067"/>
            <a:ext cx="740684" cy="256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chemeClr val="tx1"/>
                </a:solidFill>
                <a:latin typeface="Segoe Print" panose="02000600000000000000" pitchFamily="2" charset="0"/>
                <a:ea typeface="ＭＳ 明朝" panose="02020609040205080304" pitchFamily="17" charset="-128"/>
              </a:defRPr>
            </a:lvl1pPr>
          </a:lstStyle>
          <a:p>
            <a:fld id="{4FAB73BC-B049-4115-A692-8D63A059BFB8}" type="slidenum">
              <a:rPr lang="en-US" altLang="ja-JP" smtClean="0">
                <a:solidFill>
                  <a:prstClr val="black"/>
                </a:solidFill>
                <a:ea typeface="Segoe UI Emoji" panose="020B0502040204020203" pitchFamily="34" charset="0"/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822A4302-C1A4-4D0B-A954-510BE10AA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651557"/>
            <a:ext cx="1454567" cy="206443"/>
          </a:xfrm>
          <a:prstGeom prst="rect">
            <a:avLst/>
          </a:prstGeom>
        </p:spPr>
        <p:txBody>
          <a:bodyPr rtlCol="0"/>
          <a:lstStyle>
            <a:lvl1pPr>
              <a:defRPr sz="800">
                <a:solidFill>
                  <a:schemeClr val="tx2"/>
                </a:solidFill>
                <a:latin typeface="HG丸ｺﾞｼｯｸM-PRO" panose="020F0600000000000000" pitchFamily="34" charset="-128"/>
                <a:ea typeface="HG丸ｺﾞｼｯｸM-PRO" panose="020F0600000000000000" pitchFamily="34" charset="-128"/>
              </a:defRPr>
            </a:lvl1pPr>
          </a:lstStyle>
          <a:p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© 201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anchor.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678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26F9F0F2-3E6A-42D5-8901-84BE68D54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1607" y="6586067"/>
            <a:ext cx="740684" cy="256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chemeClr val="tx1"/>
                </a:solidFill>
                <a:latin typeface="Segoe Print" panose="02000600000000000000" pitchFamily="2" charset="0"/>
                <a:ea typeface="ＭＳ 明朝" panose="02020609040205080304" pitchFamily="17" charset="-128"/>
              </a:defRPr>
            </a:lvl1pPr>
          </a:lstStyle>
          <a:p>
            <a:fld id="{4FAB73BC-B049-4115-A692-8D63A059BFB8}" type="slidenum">
              <a:rPr lang="en-US" altLang="ja-JP" smtClean="0">
                <a:solidFill>
                  <a:prstClr val="black"/>
                </a:solidFill>
                <a:ea typeface="Segoe UI Emoji" panose="020B0502040204020203" pitchFamily="34" charset="0"/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F8F2C40-946E-4093-A432-85FBED844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651557"/>
            <a:ext cx="1454567" cy="206443"/>
          </a:xfrm>
          <a:prstGeom prst="rect">
            <a:avLst/>
          </a:prstGeom>
        </p:spPr>
        <p:txBody>
          <a:bodyPr rtlCol="0"/>
          <a:lstStyle>
            <a:lvl1pPr>
              <a:defRPr sz="800">
                <a:solidFill>
                  <a:schemeClr val="tx2"/>
                </a:solidFill>
                <a:latin typeface="HG丸ｺﾞｼｯｸM-PRO" panose="020F0600000000000000" pitchFamily="34" charset="-128"/>
                <a:ea typeface="HG丸ｺﾞｼｯｸM-PRO" panose="020F0600000000000000" pitchFamily="34" charset="-128"/>
              </a:defRPr>
            </a:lvl1pPr>
          </a:lstStyle>
          <a:p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© 201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anchor.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75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図 84">
            <a:extLst>
              <a:ext uri="{FF2B5EF4-FFF2-40B4-BE49-F238E27FC236}">
                <a16:creationId xmlns:a16="http://schemas.microsoft.com/office/drawing/2014/main" id="{DCEF2A38-6B61-47EC-BD62-0E1C608877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F828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232" b="63241" l="44147" r="63492">
                        <a14:foregroundMark x1="51417" y1="62333" x2="51417" y2="62333"/>
                        <a14:foregroundMark x1="50917" y1="63444" x2="50917" y2="63444"/>
                        <a14:foregroundMark x1="59833" y1="37333" x2="59833" y2="37333"/>
                        <a14:foregroundMark x1="46833" y1="38222" x2="46833" y2="38222"/>
                        <a14:foregroundMark x1="46750" y1="38333" x2="46750" y2="38333"/>
                        <a14:foregroundMark x1="54500" y1="42333" x2="54500" y2="42333"/>
                        <a14:foregroundMark x1="51417" y1="43000" x2="51417" y2="43000"/>
                        <a14:foregroundMark x1="53667" y1="44889" x2="53667" y2="44889"/>
                        <a14:foregroundMark x1="57937" y1="36232" x2="57937" y2="36232"/>
                        <a14:foregroundMark x1="61274" y1="50329" x2="59425" y2="56785"/>
                        <a14:foregroundMark x1="61404" y1="49875" x2="61274" y2="50329"/>
                        <a14:foregroundMark x1="61877" y1="48221" x2="61805" y2="48475"/>
                        <a14:foregroundMark x1="62044" y1="47637" x2="61877" y2="48221"/>
                        <a14:foregroundMark x1="62103" y1="47431" x2="62181" y2="47156"/>
                        <a14:foregroundMark x1="48470" y1="54545" x2="50694" y2="57444"/>
                        <a14:foregroundMark x1="48028" y1="53969" x2="48470" y2="54545"/>
                        <a14:foregroundMark x1="45437" y1="50593" x2="47827" y2="53707"/>
                        <a14:foregroundMark x1="53869" y1="53755" x2="52579" y2="58893"/>
                        <a14:foregroundMark x1="52579" y1="58893" x2="50794" y2="60474"/>
                        <a14:foregroundMark x1="54365" y1="48221" x2="54365" y2="48221"/>
                        <a14:foregroundMark x1="53770" y1="48221" x2="53770" y2="48221"/>
                        <a14:foregroundMark x1="53770" y1="47958" x2="53770" y2="47958"/>
                        <a14:foregroundMark x1="53968" y1="48353" x2="53968" y2="48353"/>
                        <a14:foregroundMark x1="53968" y1="48221" x2="53968" y2="48221"/>
                        <a14:foregroundMark x1="53968" y1="48353" x2="53968" y2="48353"/>
                        <a14:foregroundMark x1="54067" y1="48353" x2="54067" y2="48221"/>
                        <a14:foregroundMark x1="61897" y1="49934" x2="61806" y2="50461"/>
                        <a14:foregroundMark x1="61943" y1="49671" x2="61897" y2="49934"/>
                        <a14:foregroundMark x1="61741" y1="50329" x2="61706" y2="50593"/>
                        <a14:foregroundMark x1="61793" y1="49934" x2="61741" y2="50329"/>
                        <a14:foregroundMark x1="61827" y1="49671" x2="61793" y2="49934"/>
                        <a14:foregroundMark x1="62103" y1="47563" x2="61965" y2="48617"/>
                        <a14:foregroundMark x1="60714" y1="51120" x2="62369" y2="49760"/>
                        <a14:backgroundMark x1="47024" y1="54545" x2="47024" y2="54545"/>
                        <a14:backgroundMark x1="47024" y1="54545" x2="47222" y2="54809"/>
                        <a14:backgroundMark x1="62698" y1="48748" x2="62500" y2="49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84" t="35507" r="34026" b="35090"/>
          <a:stretch/>
        </p:blipFill>
        <p:spPr>
          <a:xfrm>
            <a:off x="4794215" y="2134491"/>
            <a:ext cx="2839949" cy="2589018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1C75FE0F-E5EC-41E8-8C1B-54A5058A04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232" b="63241" l="44147" r="63492">
                        <a14:foregroundMark x1="51417" y1="62333" x2="51417" y2="62333"/>
                        <a14:foregroundMark x1="50917" y1="63444" x2="50917" y2="63444"/>
                        <a14:foregroundMark x1="59833" y1="37333" x2="59833" y2="37333"/>
                        <a14:foregroundMark x1="46833" y1="38222" x2="46833" y2="38222"/>
                        <a14:foregroundMark x1="46750" y1="38333" x2="46750" y2="38333"/>
                        <a14:foregroundMark x1="54500" y1="42333" x2="54500" y2="42333"/>
                        <a14:foregroundMark x1="51417" y1="43000" x2="51417" y2="43000"/>
                        <a14:foregroundMark x1="53667" y1="44889" x2="53667" y2="44889"/>
                        <a14:foregroundMark x1="57937" y1="36232" x2="57937" y2="36232"/>
                        <a14:foregroundMark x1="61431" y1="49777" x2="59425" y2="56785"/>
                        <a14:foregroundMark x1="62103" y1="47431" x2="61761" y2="48625"/>
                        <a14:foregroundMark x1="48571" y1="54677" x2="50694" y2="57444"/>
                        <a14:foregroundMark x1="48369" y1="54414" x2="48571" y2="54677"/>
                        <a14:foregroundMark x1="48056" y1="54006" x2="48369" y2="54414"/>
                        <a14:foregroundMark x1="45437" y1="50593" x2="47751" y2="53608"/>
                        <a14:foregroundMark x1="53869" y1="53755" x2="52579" y2="58893"/>
                        <a14:foregroundMark x1="52579" y1="58893" x2="50794" y2="60474"/>
                        <a14:foregroundMark x1="54365" y1="48221" x2="54365" y2="48221"/>
                        <a14:foregroundMark x1="53770" y1="48221" x2="53770" y2="48221"/>
                        <a14:foregroundMark x1="53770" y1="47958" x2="53770" y2="47958"/>
                        <a14:foregroundMark x1="53968" y1="48353" x2="53968" y2="48353"/>
                        <a14:foregroundMark x1="53968" y1="48221" x2="53968" y2="48221"/>
                        <a14:foregroundMark x1="53968" y1="48353" x2="53968" y2="48353"/>
                        <a14:foregroundMark x1="54067" y1="48353" x2="54067" y2="48221"/>
                        <a14:backgroundMark x1="47222" y1="54677" x2="47222" y2="54677"/>
                        <a14:backgroundMark x1="46925" y1="54414" x2="46925" y2="54414"/>
                        <a14:backgroundMark x1="62599" y1="48748" x2="62500" y2="49934"/>
                        <a14:backgroundMark x1="47024" y1="54677" x2="47421" y2="5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84" t="35507" r="34026" b="35090"/>
          <a:stretch/>
        </p:blipFill>
        <p:spPr>
          <a:xfrm>
            <a:off x="1509836" y="2134491"/>
            <a:ext cx="2839949" cy="2589018"/>
          </a:xfrm>
          <a:prstGeom prst="rect">
            <a:avLst/>
          </a:prstGeom>
        </p:spPr>
      </p:pic>
      <p:sp>
        <p:nvSpPr>
          <p:cNvPr id="89" name="吹き出し: 折線 88">
            <a:extLst>
              <a:ext uri="{FF2B5EF4-FFF2-40B4-BE49-F238E27FC236}">
                <a16:creationId xmlns:a16="http://schemas.microsoft.com/office/drawing/2014/main" id="{EF235C1C-AE67-47C9-A4CB-BEFC663492D2}"/>
              </a:ext>
            </a:extLst>
          </p:cNvPr>
          <p:cNvSpPr/>
          <p:nvPr/>
        </p:nvSpPr>
        <p:spPr>
          <a:xfrm>
            <a:off x="-2976259" y="1807428"/>
            <a:ext cx="3377040" cy="1780152"/>
          </a:xfrm>
          <a:prstGeom prst="borderCallout2">
            <a:avLst>
              <a:gd name="adj1" fmla="val 44945"/>
              <a:gd name="adj2" fmla="val 100141"/>
              <a:gd name="adj3" fmla="val 67790"/>
              <a:gd name="adj4" fmla="val 108123"/>
              <a:gd name="adj5" fmla="val 80349"/>
              <a:gd name="adj6" fmla="val 149125"/>
            </a:avLst>
          </a:prstGeom>
          <a:solidFill>
            <a:srgbClr val="FF82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中の色はなし（スケルトン）バージョン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線は、①黒と、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②茶色（チョコレート色）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の</a:t>
            </a:r>
            <a:r>
              <a:rPr kumimoji="1"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2</a:t>
            </a:r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パターン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117" name="吹き出し: 折線 116">
            <a:extLst>
              <a:ext uri="{FF2B5EF4-FFF2-40B4-BE49-F238E27FC236}">
                <a16:creationId xmlns:a16="http://schemas.microsoft.com/office/drawing/2014/main" id="{50EB1EDC-5324-4DC1-9B53-57ACC8D43D7D}"/>
              </a:ext>
            </a:extLst>
          </p:cNvPr>
          <p:cNvSpPr/>
          <p:nvPr/>
        </p:nvSpPr>
        <p:spPr>
          <a:xfrm>
            <a:off x="8415530" y="1119972"/>
            <a:ext cx="3377040" cy="1780152"/>
          </a:xfrm>
          <a:prstGeom prst="borderCallout2">
            <a:avLst>
              <a:gd name="adj1" fmla="val 102019"/>
              <a:gd name="adj2" fmla="val 50500"/>
              <a:gd name="adj3" fmla="val 158395"/>
              <a:gd name="adj4" fmla="val 4328"/>
              <a:gd name="adj5" fmla="val 139823"/>
              <a:gd name="adj6" fmla="val -29714"/>
            </a:avLst>
          </a:prstGeom>
          <a:solidFill>
            <a:srgbClr val="FF82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中がピンクバージョン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色はラフ案時点で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③ご提案いただきたいのと、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④この四角の色でもいただきたいです。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（</a:t>
            </a:r>
            <a:r>
              <a:rPr kumimoji="1"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RGB 255, 130, 141</a:t>
            </a:r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）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4347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遊んでいる子供のイラストを使用した教育機関向けのプレゼンテーション デザイン (ワイド画面)</Template>
  <TotalTime>197799</TotalTime>
  <Words>56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HG丸ｺﾞｼｯｸM-PRO</vt:lpstr>
      <vt:lpstr>ＭＳ Ｐゴシック</vt:lpstr>
      <vt:lpstr>UD デジタル 教科書体 NP-R</vt:lpstr>
      <vt:lpstr>Arial</vt:lpstr>
      <vt:lpstr>Calibri</vt:lpstr>
      <vt:lpstr>Calibri Light</vt:lpstr>
      <vt:lpstr>Segoe Print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思いやり研修</dc:title>
  <dc:creator>白井秀和</dc:creator>
  <cp:lastModifiedBy>山中 賢治</cp:lastModifiedBy>
  <cp:revision>13403</cp:revision>
  <cp:lastPrinted>2020-07-14T03:20:25Z</cp:lastPrinted>
  <dcterms:created xsi:type="dcterms:W3CDTF">2017-12-20T02:11:46Z</dcterms:created>
  <dcterms:modified xsi:type="dcterms:W3CDTF">2020-12-15T04:56:28Z</dcterms:modified>
</cp:coreProperties>
</file>