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08" r:id="rId1"/>
  </p:sldMasterIdLst>
  <p:notesMasterIdLst>
    <p:notesMasterId r:id="rId3"/>
  </p:notesMasterIdLst>
  <p:sldIdLst>
    <p:sldId id="257" r:id="rId2"/>
  </p:sldIdLst>
  <p:sldSz cx="7775575" cy="10907713"/>
  <p:notesSz cx="6735763" cy="9866313"/>
  <p:embeddedFontLst>
    <p:embeddedFont>
      <p:font typeface="Arial Black" panose="020B0A04020102020204" pitchFamily="34" charset="0"/>
      <p:bold r:id="rId4"/>
    </p:embeddedFont>
    <p:embeddedFont>
      <p:font typeface="Calibri" panose="020F0502020204030204" pitchFamily="34" charset="0"/>
      <p:regular r:id="rId5"/>
      <p:bold r:id="rId6"/>
      <p:italic r:id="rId7"/>
      <p:boldItalic r:id="rId8"/>
    </p:embeddedFont>
    <p:embeddedFont>
      <p:font typeface="Calibri Light" panose="020F0302020204030204" pitchFamily="34" charset="0"/>
      <p:regular r:id="rId9"/>
      <p:italic r:id="rId10"/>
    </p:embeddedFont>
    <p:embeddedFont>
      <p:font typeface="Century" panose="02040604050505020304" pitchFamily="18" charset="0"/>
      <p:regular r:id="rId11"/>
    </p:embeddedFont>
    <p:embeddedFont>
      <p:font typeface="Eras Bold ITC" panose="020B0907030504020204" pitchFamily="34" charset="0"/>
      <p:regular r:id="rId12"/>
    </p:embeddedFont>
    <p:embeddedFont>
      <p:font typeface="HGP創英角ｺﾞｼｯｸUB" panose="020B0900000000000000" pitchFamily="50" charset="-128"/>
      <p:regular r:id="rId13"/>
    </p:embeddedFont>
    <p:embeddedFont>
      <p:font typeface="HGｺﾞｼｯｸE" panose="020B0909000000000000" pitchFamily="49" charset="-128"/>
      <p:regular r:id="rId14"/>
    </p:embeddedFont>
    <p:embeddedFont>
      <p:font typeface="UD デジタル 教科書体 NK-B" panose="02020700000000000000" pitchFamily="18" charset="-128"/>
      <p:bold r:id="rId15"/>
    </p:embeddedFont>
    <p:embeddedFont>
      <p:font typeface="UD デジタル 教科書体 NK-R" panose="02020400000000000000" pitchFamily="18" charset="-128"/>
      <p:regular r:id="rId16"/>
    </p:embeddedFont>
    <p:embeddedFont>
      <p:font typeface="UD デジタル 教科書体 NP-B" panose="02020700000000000000" pitchFamily="18" charset="-128"/>
      <p:bold r:id="rId17"/>
    </p:embeddedFont>
    <p:embeddedFont>
      <p:font typeface="UD デジタル 教科書体 NP-R" panose="02020400000000000000" pitchFamily="18" charset="-128"/>
      <p:regular r:id="rId18"/>
    </p:embeddedFont>
    <p:embeddedFont>
      <p:font typeface="UD デジタル 教科書体 N-R" panose="02020400000000000000" pitchFamily="17" charset="-128"/>
      <p:regular r:id="rId19"/>
    </p:embeddedFont>
    <p:embeddedFont>
      <p:font typeface="游ゴシック" panose="020B0400000000000000" pitchFamily="50" charset="-128"/>
      <p:regular r:id="rId20"/>
      <p:bold r:id="rId21"/>
    </p:embeddedFont>
    <p:embeddedFont>
      <p:font typeface="游ゴシック Medium" panose="020B0500000000000000" pitchFamily="50" charset="-128"/>
      <p:regular r:id="rId2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ABC6"/>
    <a:srgbClr val="428BCE"/>
    <a:srgbClr val="BDD7EE"/>
    <a:srgbClr val="BFC4D7"/>
    <a:srgbClr val="F95555"/>
    <a:srgbClr val="FBD393"/>
    <a:srgbClr val="FAC365"/>
    <a:srgbClr val="AFBBA7"/>
    <a:srgbClr val="B4977B"/>
    <a:srgbClr val="FEED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541" autoAdjust="0"/>
    <p:restoredTop sz="94660"/>
  </p:normalViewPr>
  <p:slideViewPr>
    <p:cSldViewPr snapToGrid="0">
      <p:cViewPr varScale="1">
        <p:scale>
          <a:sx n="101" d="100"/>
          <a:sy n="101" d="100"/>
        </p:scale>
        <p:origin x="4278"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font" Target="fonts/font15.fntdata"/><Relationship Id="rId26" Type="http://schemas.openxmlformats.org/officeDocument/2006/relationships/tableStyles" Target="tableStyles.xml"/><Relationship Id="rId3" Type="http://schemas.openxmlformats.org/officeDocument/2006/relationships/notesMaster" Target="notesMasters/notesMaster1.xml"/><Relationship Id="rId21" Type="http://schemas.openxmlformats.org/officeDocument/2006/relationships/font" Target="fonts/font18.fntdata"/><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font" Target="fonts/font14.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13.fntdata"/><Relationship Id="rId20"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24" Type="http://schemas.openxmlformats.org/officeDocument/2006/relationships/viewProps" Target="viewProps.xml"/><Relationship Id="rId5" Type="http://schemas.openxmlformats.org/officeDocument/2006/relationships/font" Target="fonts/font2.fntdata"/><Relationship Id="rId15" Type="http://schemas.openxmlformats.org/officeDocument/2006/relationships/font" Target="fonts/font12.fntdata"/><Relationship Id="rId23" Type="http://schemas.openxmlformats.org/officeDocument/2006/relationships/presProps" Target="presProps.xml"/><Relationship Id="rId10" Type="http://schemas.openxmlformats.org/officeDocument/2006/relationships/font" Target="fonts/font7.fntdata"/><Relationship Id="rId19" Type="http://schemas.openxmlformats.org/officeDocument/2006/relationships/font" Target="fonts/font16.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 Id="rId22" Type="http://schemas.openxmlformats.org/officeDocument/2006/relationships/font" Target="fonts/font1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5300"/>
          </a:xfrm>
          <a:prstGeom prst="rect">
            <a:avLst/>
          </a:prstGeom>
        </p:spPr>
        <p:txBody>
          <a:bodyPr vert="horz" lIns="91440" tIns="45720" rIns="91440" bIns="45720" rtlCol="0"/>
          <a:lstStyle>
            <a:lvl1pPr algn="r">
              <a:defRPr sz="1200"/>
            </a:lvl1pPr>
          </a:lstStyle>
          <a:p>
            <a:fld id="{89B42487-40D8-4896-B208-3106EAEA86A2}" type="datetimeFigureOut">
              <a:rPr kumimoji="1" lang="ja-JP" altLang="en-US" smtClean="0"/>
              <a:t>2023/8/4</a:t>
            </a:fld>
            <a:endParaRPr kumimoji="1" lang="ja-JP" altLang="en-US"/>
          </a:p>
        </p:txBody>
      </p:sp>
      <p:sp>
        <p:nvSpPr>
          <p:cNvPr id="4" name="スライド イメージ プレースホルダー 3"/>
          <p:cNvSpPr>
            <a:spLocks noGrp="1" noRot="1" noChangeAspect="1"/>
          </p:cNvSpPr>
          <p:nvPr>
            <p:ph type="sldImg" idx="2"/>
          </p:nvPr>
        </p:nvSpPr>
        <p:spPr>
          <a:xfrm>
            <a:off x="2182813" y="1233488"/>
            <a:ext cx="2370137"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748213"/>
            <a:ext cx="5389563" cy="388461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013"/>
            <a:ext cx="29194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5300"/>
          </a:xfrm>
          <a:prstGeom prst="rect">
            <a:avLst/>
          </a:prstGeom>
        </p:spPr>
        <p:txBody>
          <a:bodyPr vert="horz" lIns="91440" tIns="45720" rIns="91440" bIns="45720" rtlCol="0" anchor="b"/>
          <a:lstStyle>
            <a:lvl1pPr algn="r">
              <a:defRPr sz="1200"/>
            </a:lvl1pPr>
          </a:lstStyle>
          <a:p>
            <a:fld id="{AE9288E6-77C9-48E3-BC72-74F963BD87D9}" type="slidenum">
              <a:rPr kumimoji="1" lang="ja-JP" altLang="en-US" smtClean="0"/>
              <a:t>‹#›</a:t>
            </a:fld>
            <a:endParaRPr kumimoji="1" lang="ja-JP" altLang="en-US"/>
          </a:p>
        </p:txBody>
      </p:sp>
    </p:spTree>
    <p:extLst>
      <p:ext uri="{BB962C8B-B14F-4D97-AF65-F5344CB8AC3E}">
        <p14:creationId xmlns:p14="http://schemas.microsoft.com/office/powerpoint/2010/main" val="1009213775"/>
      </p:ext>
    </p:extLst>
  </p:cSld>
  <p:clrMap bg1="lt1" tx1="dk1" bg2="lt2" tx2="dk2" accent1="accent1" accent2="accent2" accent3="accent3" accent4="accent4" accent5="accent5" accent6="accent6" hlink="hlink" folHlink="folHlink"/>
  <p:notesStyle>
    <a:lvl1pPr marL="0" algn="l" defTabSz="1019007" rtl="0" eaLnBrk="1" latinLnBrk="0" hangingPunct="1">
      <a:defRPr kumimoji="1" sz="1337" kern="1200">
        <a:solidFill>
          <a:schemeClr val="tx1"/>
        </a:solidFill>
        <a:latin typeface="+mn-lt"/>
        <a:ea typeface="+mn-ea"/>
        <a:cs typeface="+mn-cs"/>
      </a:defRPr>
    </a:lvl1pPr>
    <a:lvl2pPr marL="509504" algn="l" defTabSz="1019007" rtl="0" eaLnBrk="1" latinLnBrk="0" hangingPunct="1">
      <a:defRPr kumimoji="1" sz="1337" kern="1200">
        <a:solidFill>
          <a:schemeClr val="tx1"/>
        </a:solidFill>
        <a:latin typeface="+mn-lt"/>
        <a:ea typeface="+mn-ea"/>
        <a:cs typeface="+mn-cs"/>
      </a:defRPr>
    </a:lvl2pPr>
    <a:lvl3pPr marL="1019007" algn="l" defTabSz="1019007" rtl="0" eaLnBrk="1" latinLnBrk="0" hangingPunct="1">
      <a:defRPr kumimoji="1" sz="1337" kern="1200">
        <a:solidFill>
          <a:schemeClr val="tx1"/>
        </a:solidFill>
        <a:latin typeface="+mn-lt"/>
        <a:ea typeface="+mn-ea"/>
        <a:cs typeface="+mn-cs"/>
      </a:defRPr>
    </a:lvl3pPr>
    <a:lvl4pPr marL="1528511" algn="l" defTabSz="1019007" rtl="0" eaLnBrk="1" latinLnBrk="0" hangingPunct="1">
      <a:defRPr kumimoji="1" sz="1337" kern="1200">
        <a:solidFill>
          <a:schemeClr val="tx1"/>
        </a:solidFill>
        <a:latin typeface="+mn-lt"/>
        <a:ea typeface="+mn-ea"/>
        <a:cs typeface="+mn-cs"/>
      </a:defRPr>
    </a:lvl4pPr>
    <a:lvl5pPr marL="2038015" algn="l" defTabSz="1019007" rtl="0" eaLnBrk="1" latinLnBrk="0" hangingPunct="1">
      <a:defRPr kumimoji="1" sz="1337" kern="1200">
        <a:solidFill>
          <a:schemeClr val="tx1"/>
        </a:solidFill>
        <a:latin typeface="+mn-lt"/>
        <a:ea typeface="+mn-ea"/>
        <a:cs typeface="+mn-cs"/>
      </a:defRPr>
    </a:lvl5pPr>
    <a:lvl6pPr marL="2547518" algn="l" defTabSz="1019007" rtl="0" eaLnBrk="1" latinLnBrk="0" hangingPunct="1">
      <a:defRPr kumimoji="1" sz="1337" kern="1200">
        <a:solidFill>
          <a:schemeClr val="tx1"/>
        </a:solidFill>
        <a:latin typeface="+mn-lt"/>
        <a:ea typeface="+mn-ea"/>
        <a:cs typeface="+mn-cs"/>
      </a:defRPr>
    </a:lvl6pPr>
    <a:lvl7pPr marL="3057022" algn="l" defTabSz="1019007" rtl="0" eaLnBrk="1" latinLnBrk="0" hangingPunct="1">
      <a:defRPr kumimoji="1" sz="1337" kern="1200">
        <a:solidFill>
          <a:schemeClr val="tx1"/>
        </a:solidFill>
        <a:latin typeface="+mn-lt"/>
        <a:ea typeface="+mn-ea"/>
        <a:cs typeface="+mn-cs"/>
      </a:defRPr>
    </a:lvl7pPr>
    <a:lvl8pPr marL="3566526" algn="l" defTabSz="1019007" rtl="0" eaLnBrk="1" latinLnBrk="0" hangingPunct="1">
      <a:defRPr kumimoji="1" sz="1337" kern="1200">
        <a:solidFill>
          <a:schemeClr val="tx1"/>
        </a:solidFill>
        <a:latin typeface="+mn-lt"/>
        <a:ea typeface="+mn-ea"/>
        <a:cs typeface="+mn-cs"/>
      </a:defRPr>
    </a:lvl8pPr>
    <a:lvl9pPr marL="4076029" algn="l" defTabSz="1019007" rtl="0" eaLnBrk="1" latinLnBrk="0" hangingPunct="1">
      <a:defRPr kumimoji="1" sz="1337"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83168" y="1785129"/>
            <a:ext cx="6609239" cy="3797500"/>
          </a:xfrm>
        </p:spPr>
        <p:txBody>
          <a:bodyPr anchor="b"/>
          <a:lstStyle>
            <a:lvl1pPr algn="ctr">
              <a:defRPr sz="5102"/>
            </a:lvl1pPr>
          </a:lstStyle>
          <a:p>
            <a:r>
              <a:rPr lang="ja-JP" altLang="en-US"/>
              <a:t>マスター タイトルの書式設定</a:t>
            </a:r>
            <a:endParaRPr lang="en-US" dirty="0"/>
          </a:p>
        </p:txBody>
      </p:sp>
      <p:sp>
        <p:nvSpPr>
          <p:cNvPr id="3" name="Subtitle 2"/>
          <p:cNvSpPr>
            <a:spLocks noGrp="1"/>
          </p:cNvSpPr>
          <p:nvPr>
            <p:ph type="subTitle" idx="1"/>
          </p:nvPr>
        </p:nvSpPr>
        <p:spPr>
          <a:xfrm>
            <a:off x="971947" y="5729075"/>
            <a:ext cx="5831681" cy="2633505"/>
          </a:xfrm>
        </p:spPr>
        <p:txBody>
          <a:bodyPr/>
          <a:lstStyle>
            <a:lvl1pPr marL="0" indent="0" algn="ctr">
              <a:buNone/>
              <a:defRPr sz="2041"/>
            </a:lvl1pPr>
            <a:lvl2pPr marL="388757" indent="0" algn="ctr">
              <a:buNone/>
              <a:defRPr sz="1701"/>
            </a:lvl2pPr>
            <a:lvl3pPr marL="777514" indent="0" algn="ctr">
              <a:buNone/>
              <a:defRPr sz="1531"/>
            </a:lvl3pPr>
            <a:lvl4pPr marL="1166271" indent="0" algn="ctr">
              <a:buNone/>
              <a:defRPr sz="1360"/>
            </a:lvl4pPr>
            <a:lvl5pPr marL="1555029" indent="0" algn="ctr">
              <a:buNone/>
              <a:defRPr sz="1360"/>
            </a:lvl5pPr>
            <a:lvl6pPr marL="1943786" indent="0" algn="ctr">
              <a:buNone/>
              <a:defRPr sz="1360"/>
            </a:lvl6pPr>
            <a:lvl7pPr marL="2332543" indent="0" algn="ctr">
              <a:buNone/>
              <a:defRPr sz="1360"/>
            </a:lvl7pPr>
            <a:lvl8pPr marL="2721300" indent="0" algn="ctr">
              <a:buNone/>
              <a:defRPr sz="1360"/>
            </a:lvl8pPr>
            <a:lvl9pPr marL="3110057" indent="0" algn="ctr">
              <a:buNone/>
              <a:defRPr sz="136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2BD971E-E73B-4867-9E95-94B515327229}" type="datetimeFigureOut">
              <a:rPr kumimoji="1" lang="ja-JP" altLang="en-US" smtClean="0"/>
              <a:t>2023/8/4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773B703-E768-4990-A402-0C7A01F37EEA}" type="slidenum">
              <a:rPr kumimoji="1" lang="ja-JP" altLang="en-US" smtClean="0"/>
              <a:t>‹#›</a:t>
            </a:fld>
            <a:endParaRPr kumimoji="1" lang="ja-JP" altLang="en-US"/>
          </a:p>
        </p:txBody>
      </p:sp>
    </p:spTree>
    <p:extLst>
      <p:ext uri="{BB962C8B-B14F-4D97-AF65-F5344CB8AC3E}">
        <p14:creationId xmlns:p14="http://schemas.microsoft.com/office/powerpoint/2010/main" val="2805386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2BD971E-E73B-4867-9E95-94B515327229}" type="datetimeFigureOut">
              <a:rPr kumimoji="1" lang="ja-JP" altLang="en-US" smtClean="0"/>
              <a:t>2023/8/4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773B703-E768-4990-A402-0C7A01F37EEA}" type="slidenum">
              <a:rPr kumimoji="1" lang="ja-JP" altLang="en-US" smtClean="0"/>
              <a:t>‹#›</a:t>
            </a:fld>
            <a:endParaRPr kumimoji="1" lang="ja-JP" altLang="en-US"/>
          </a:p>
        </p:txBody>
      </p:sp>
    </p:spTree>
    <p:extLst>
      <p:ext uri="{BB962C8B-B14F-4D97-AF65-F5344CB8AC3E}">
        <p14:creationId xmlns:p14="http://schemas.microsoft.com/office/powerpoint/2010/main" val="2633594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30522" y="2719357"/>
            <a:ext cx="6706433" cy="4537305"/>
          </a:xfrm>
        </p:spPr>
        <p:txBody>
          <a:bodyPr anchor="b"/>
          <a:lstStyle>
            <a:lvl1pPr>
              <a:defRPr sz="5102"/>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30522" y="7299586"/>
            <a:ext cx="6706433" cy="2386061"/>
          </a:xfrm>
        </p:spPr>
        <p:txBody>
          <a:bodyPr/>
          <a:lstStyle>
            <a:lvl1pPr marL="0" indent="0">
              <a:buNone/>
              <a:defRPr sz="2041">
                <a:solidFill>
                  <a:schemeClr val="tx1"/>
                </a:solidFill>
              </a:defRPr>
            </a:lvl1pPr>
            <a:lvl2pPr marL="388757" indent="0">
              <a:buNone/>
              <a:defRPr sz="1701">
                <a:solidFill>
                  <a:schemeClr val="tx1">
                    <a:tint val="75000"/>
                  </a:schemeClr>
                </a:solidFill>
              </a:defRPr>
            </a:lvl2pPr>
            <a:lvl3pPr marL="777514" indent="0">
              <a:buNone/>
              <a:defRPr sz="1531">
                <a:solidFill>
                  <a:schemeClr val="tx1">
                    <a:tint val="75000"/>
                  </a:schemeClr>
                </a:solidFill>
              </a:defRPr>
            </a:lvl3pPr>
            <a:lvl4pPr marL="1166271" indent="0">
              <a:buNone/>
              <a:defRPr sz="1360">
                <a:solidFill>
                  <a:schemeClr val="tx1">
                    <a:tint val="75000"/>
                  </a:schemeClr>
                </a:solidFill>
              </a:defRPr>
            </a:lvl4pPr>
            <a:lvl5pPr marL="1555029" indent="0">
              <a:buNone/>
              <a:defRPr sz="1360">
                <a:solidFill>
                  <a:schemeClr val="tx1">
                    <a:tint val="75000"/>
                  </a:schemeClr>
                </a:solidFill>
              </a:defRPr>
            </a:lvl5pPr>
            <a:lvl6pPr marL="1943786" indent="0">
              <a:buNone/>
              <a:defRPr sz="1360">
                <a:solidFill>
                  <a:schemeClr val="tx1">
                    <a:tint val="75000"/>
                  </a:schemeClr>
                </a:solidFill>
              </a:defRPr>
            </a:lvl6pPr>
            <a:lvl7pPr marL="2332543" indent="0">
              <a:buNone/>
              <a:defRPr sz="1360">
                <a:solidFill>
                  <a:schemeClr val="tx1">
                    <a:tint val="75000"/>
                  </a:schemeClr>
                </a:solidFill>
              </a:defRPr>
            </a:lvl7pPr>
            <a:lvl8pPr marL="2721300" indent="0">
              <a:buNone/>
              <a:defRPr sz="1360">
                <a:solidFill>
                  <a:schemeClr val="tx1">
                    <a:tint val="75000"/>
                  </a:schemeClr>
                </a:solidFill>
              </a:defRPr>
            </a:lvl8pPr>
            <a:lvl9pPr marL="3110057" indent="0">
              <a:buNone/>
              <a:defRPr sz="136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2BD971E-E73B-4867-9E95-94B515327229}" type="datetimeFigureOut">
              <a:rPr kumimoji="1" lang="ja-JP" altLang="en-US" smtClean="0"/>
              <a:t>2023/8/4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773B703-E768-4990-A402-0C7A01F37EEA}" type="slidenum">
              <a:rPr kumimoji="1" lang="ja-JP" altLang="en-US" smtClean="0"/>
              <a:t>‹#›</a:t>
            </a:fld>
            <a:endParaRPr kumimoji="1" lang="ja-JP" altLang="en-US"/>
          </a:p>
        </p:txBody>
      </p:sp>
    </p:spTree>
    <p:extLst>
      <p:ext uri="{BB962C8B-B14F-4D97-AF65-F5344CB8AC3E}">
        <p14:creationId xmlns:p14="http://schemas.microsoft.com/office/powerpoint/2010/main" val="2511300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34571" y="2903673"/>
            <a:ext cx="3304619" cy="692084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936385" y="2903673"/>
            <a:ext cx="3304619" cy="692084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2BD971E-E73B-4867-9E95-94B515327229}" type="datetimeFigureOut">
              <a:rPr kumimoji="1" lang="ja-JP" altLang="en-US" smtClean="0"/>
              <a:t>2023/8/4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773B703-E768-4990-A402-0C7A01F37EEA}" type="slidenum">
              <a:rPr kumimoji="1" lang="ja-JP" altLang="en-US" smtClean="0"/>
              <a:t>‹#›</a:t>
            </a:fld>
            <a:endParaRPr kumimoji="1" lang="ja-JP" altLang="en-US"/>
          </a:p>
        </p:txBody>
      </p:sp>
    </p:spTree>
    <p:extLst>
      <p:ext uri="{BB962C8B-B14F-4D97-AF65-F5344CB8AC3E}">
        <p14:creationId xmlns:p14="http://schemas.microsoft.com/office/powerpoint/2010/main" val="3749015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35584" y="580737"/>
            <a:ext cx="6706433" cy="210832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35584" y="2673905"/>
            <a:ext cx="3289432" cy="1310440"/>
          </a:xfrm>
        </p:spPr>
        <p:txBody>
          <a:bodyPr anchor="b"/>
          <a:lstStyle>
            <a:lvl1pPr marL="0" indent="0">
              <a:buNone/>
              <a:defRPr sz="2041" b="1"/>
            </a:lvl1pPr>
            <a:lvl2pPr marL="388757" indent="0">
              <a:buNone/>
              <a:defRPr sz="1701" b="1"/>
            </a:lvl2pPr>
            <a:lvl3pPr marL="777514" indent="0">
              <a:buNone/>
              <a:defRPr sz="1531" b="1"/>
            </a:lvl3pPr>
            <a:lvl4pPr marL="1166271" indent="0">
              <a:buNone/>
              <a:defRPr sz="1360" b="1"/>
            </a:lvl4pPr>
            <a:lvl5pPr marL="1555029" indent="0">
              <a:buNone/>
              <a:defRPr sz="1360" b="1"/>
            </a:lvl5pPr>
            <a:lvl6pPr marL="1943786" indent="0">
              <a:buNone/>
              <a:defRPr sz="1360" b="1"/>
            </a:lvl6pPr>
            <a:lvl7pPr marL="2332543" indent="0">
              <a:buNone/>
              <a:defRPr sz="1360" b="1"/>
            </a:lvl7pPr>
            <a:lvl8pPr marL="2721300" indent="0">
              <a:buNone/>
              <a:defRPr sz="1360" b="1"/>
            </a:lvl8pPr>
            <a:lvl9pPr marL="3110057" indent="0">
              <a:buNone/>
              <a:defRPr sz="1360" b="1"/>
            </a:lvl9pPr>
          </a:lstStyle>
          <a:p>
            <a:pPr lvl="0"/>
            <a:r>
              <a:rPr lang="ja-JP" altLang="en-US"/>
              <a:t>マスター テキストの書式設定</a:t>
            </a:r>
          </a:p>
        </p:txBody>
      </p:sp>
      <p:sp>
        <p:nvSpPr>
          <p:cNvPr id="4" name="Content Placeholder 3"/>
          <p:cNvSpPr>
            <a:spLocks noGrp="1"/>
          </p:cNvSpPr>
          <p:nvPr>
            <p:ph sz="half" idx="2"/>
          </p:nvPr>
        </p:nvSpPr>
        <p:spPr>
          <a:xfrm>
            <a:off x="535584" y="3984345"/>
            <a:ext cx="3289432" cy="586037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936385" y="2673905"/>
            <a:ext cx="3305632" cy="1310440"/>
          </a:xfrm>
        </p:spPr>
        <p:txBody>
          <a:bodyPr anchor="b"/>
          <a:lstStyle>
            <a:lvl1pPr marL="0" indent="0">
              <a:buNone/>
              <a:defRPr sz="2041" b="1"/>
            </a:lvl1pPr>
            <a:lvl2pPr marL="388757" indent="0">
              <a:buNone/>
              <a:defRPr sz="1701" b="1"/>
            </a:lvl2pPr>
            <a:lvl3pPr marL="777514" indent="0">
              <a:buNone/>
              <a:defRPr sz="1531" b="1"/>
            </a:lvl3pPr>
            <a:lvl4pPr marL="1166271" indent="0">
              <a:buNone/>
              <a:defRPr sz="1360" b="1"/>
            </a:lvl4pPr>
            <a:lvl5pPr marL="1555029" indent="0">
              <a:buNone/>
              <a:defRPr sz="1360" b="1"/>
            </a:lvl5pPr>
            <a:lvl6pPr marL="1943786" indent="0">
              <a:buNone/>
              <a:defRPr sz="1360" b="1"/>
            </a:lvl6pPr>
            <a:lvl7pPr marL="2332543" indent="0">
              <a:buNone/>
              <a:defRPr sz="1360" b="1"/>
            </a:lvl7pPr>
            <a:lvl8pPr marL="2721300" indent="0">
              <a:buNone/>
              <a:defRPr sz="1360" b="1"/>
            </a:lvl8pPr>
            <a:lvl9pPr marL="3110057" indent="0">
              <a:buNone/>
              <a:defRPr sz="1360" b="1"/>
            </a:lvl9pPr>
          </a:lstStyle>
          <a:p>
            <a:pPr lvl="0"/>
            <a:r>
              <a:rPr lang="ja-JP" altLang="en-US"/>
              <a:t>マスター テキストの書式設定</a:t>
            </a:r>
          </a:p>
        </p:txBody>
      </p:sp>
      <p:sp>
        <p:nvSpPr>
          <p:cNvPr id="6" name="Content Placeholder 5"/>
          <p:cNvSpPr>
            <a:spLocks noGrp="1"/>
          </p:cNvSpPr>
          <p:nvPr>
            <p:ph sz="quarter" idx="4"/>
          </p:nvPr>
        </p:nvSpPr>
        <p:spPr>
          <a:xfrm>
            <a:off x="3936385" y="3984345"/>
            <a:ext cx="3305632" cy="586037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2BD971E-E73B-4867-9E95-94B515327229}" type="datetimeFigureOut">
              <a:rPr kumimoji="1" lang="ja-JP" altLang="en-US" smtClean="0"/>
              <a:t>2023/8/4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773B703-E768-4990-A402-0C7A01F37EEA}" type="slidenum">
              <a:rPr kumimoji="1" lang="ja-JP" altLang="en-US" smtClean="0"/>
              <a:t>‹#›</a:t>
            </a:fld>
            <a:endParaRPr kumimoji="1" lang="ja-JP" altLang="en-US"/>
          </a:p>
        </p:txBody>
      </p:sp>
    </p:spTree>
    <p:extLst>
      <p:ext uri="{BB962C8B-B14F-4D97-AF65-F5344CB8AC3E}">
        <p14:creationId xmlns:p14="http://schemas.microsoft.com/office/powerpoint/2010/main" val="2533807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2BD971E-E73B-4867-9E95-94B515327229}" type="datetimeFigureOut">
              <a:rPr kumimoji="1" lang="ja-JP" altLang="en-US" smtClean="0"/>
              <a:t>2023/8/4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773B703-E768-4990-A402-0C7A01F37EEA}" type="slidenum">
              <a:rPr kumimoji="1" lang="ja-JP" altLang="en-US" smtClean="0"/>
              <a:t>‹#›</a:t>
            </a:fld>
            <a:endParaRPr kumimoji="1" lang="ja-JP" altLang="en-US"/>
          </a:p>
        </p:txBody>
      </p:sp>
    </p:spTree>
    <p:extLst>
      <p:ext uri="{BB962C8B-B14F-4D97-AF65-F5344CB8AC3E}">
        <p14:creationId xmlns:p14="http://schemas.microsoft.com/office/powerpoint/2010/main" val="3874888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BD971E-E73B-4867-9E95-94B515327229}" type="datetimeFigureOut">
              <a:rPr kumimoji="1" lang="ja-JP" altLang="en-US" smtClean="0"/>
              <a:t>2023/8/4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773B703-E768-4990-A402-0C7A01F37EEA}" type="slidenum">
              <a:rPr kumimoji="1" lang="ja-JP" altLang="en-US" smtClean="0"/>
              <a:t>‹#›</a:t>
            </a:fld>
            <a:endParaRPr kumimoji="1" lang="ja-JP" altLang="en-US"/>
          </a:p>
        </p:txBody>
      </p:sp>
    </p:spTree>
    <p:extLst>
      <p:ext uri="{BB962C8B-B14F-4D97-AF65-F5344CB8AC3E}">
        <p14:creationId xmlns:p14="http://schemas.microsoft.com/office/powerpoint/2010/main" val="3092256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35584" y="727181"/>
            <a:ext cx="2507825" cy="2545133"/>
          </a:xfrm>
        </p:spPr>
        <p:txBody>
          <a:bodyPr anchor="b"/>
          <a:lstStyle>
            <a:lvl1pPr>
              <a:defRPr sz="2721"/>
            </a:lvl1pPr>
          </a:lstStyle>
          <a:p>
            <a:r>
              <a:rPr lang="ja-JP" altLang="en-US"/>
              <a:t>マスター タイトルの書式設定</a:t>
            </a:r>
            <a:endParaRPr lang="en-US" dirty="0"/>
          </a:p>
        </p:txBody>
      </p:sp>
      <p:sp>
        <p:nvSpPr>
          <p:cNvPr id="3" name="Content Placeholder 2"/>
          <p:cNvSpPr>
            <a:spLocks noGrp="1"/>
          </p:cNvSpPr>
          <p:nvPr>
            <p:ph idx="1"/>
          </p:nvPr>
        </p:nvSpPr>
        <p:spPr>
          <a:xfrm>
            <a:off x="3305632" y="1570511"/>
            <a:ext cx="3936385" cy="7751546"/>
          </a:xfrm>
        </p:spPr>
        <p:txBody>
          <a:bodyPr/>
          <a:lstStyle>
            <a:lvl1pPr>
              <a:defRPr sz="2721"/>
            </a:lvl1pPr>
            <a:lvl2pPr>
              <a:defRPr sz="2381"/>
            </a:lvl2pPr>
            <a:lvl3pPr>
              <a:defRPr sz="2041"/>
            </a:lvl3pPr>
            <a:lvl4pPr>
              <a:defRPr sz="1701"/>
            </a:lvl4pPr>
            <a:lvl5pPr>
              <a:defRPr sz="1701"/>
            </a:lvl5pPr>
            <a:lvl6pPr>
              <a:defRPr sz="1701"/>
            </a:lvl6pPr>
            <a:lvl7pPr>
              <a:defRPr sz="1701"/>
            </a:lvl7pPr>
            <a:lvl8pPr>
              <a:defRPr sz="1701"/>
            </a:lvl8pPr>
            <a:lvl9pPr>
              <a:defRPr sz="1701"/>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35584" y="3272314"/>
            <a:ext cx="2507825" cy="6062366"/>
          </a:xfrm>
        </p:spPr>
        <p:txBody>
          <a:bodyPr/>
          <a:lstStyle>
            <a:lvl1pPr marL="0" indent="0">
              <a:buNone/>
              <a:defRPr sz="1360"/>
            </a:lvl1pPr>
            <a:lvl2pPr marL="388757" indent="0">
              <a:buNone/>
              <a:defRPr sz="1190"/>
            </a:lvl2pPr>
            <a:lvl3pPr marL="777514" indent="0">
              <a:buNone/>
              <a:defRPr sz="1020"/>
            </a:lvl3pPr>
            <a:lvl4pPr marL="1166271" indent="0">
              <a:buNone/>
              <a:defRPr sz="850"/>
            </a:lvl4pPr>
            <a:lvl5pPr marL="1555029" indent="0">
              <a:buNone/>
              <a:defRPr sz="850"/>
            </a:lvl5pPr>
            <a:lvl6pPr marL="1943786" indent="0">
              <a:buNone/>
              <a:defRPr sz="850"/>
            </a:lvl6pPr>
            <a:lvl7pPr marL="2332543" indent="0">
              <a:buNone/>
              <a:defRPr sz="850"/>
            </a:lvl7pPr>
            <a:lvl8pPr marL="2721300" indent="0">
              <a:buNone/>
              <a:defRPr sz="850"/>
            </a:lvl8pPr>
            <a:lvl9pPr marL="3110057" indent="0">
              <a:buNone/>
              <a:defRPr sz="8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2BD971E-E73B-4867-9E95-94B515327229}" type="datetimeFigureOut">
              <a:rPr kumimoji="1" lang="ja-JP" altLang="en-US" smtClean="0"/>
              <a:t>2023/8/4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773B703-E768-4990-A402-0C7A01F37EEA}" type="slidenum">
              <a:rPr kumimoji="1" lang="ja-JP" altLang="en-US" smtClean="0"/>
              <a:t>‹#›</a:t>
            </a:fld>
            <a:endParaRPr kumimoji="1" lang="ja-JP" altLang="en-US"/>
          </a:p>
        </p:txBody>
      </p:sp>
    </p:spTree>
    <p:extLst>
      <p:ext uri="{BB962C8B-B14F-4D97-AF65-F5344CB8AC3E}">
        <p14:creationId xmlns:p14="http://schemas.microsoft.com/office/powerpoint/2010/main" val="1669695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35584" y="727181"/>
            <a:ext cx="2507825" cy="2545133"/>
          </a:xfrm>
        </p:spPr>
        <p:txBody>
          <a:bodyPr anchor="b"/>
          <a:lstStyle>
            <a:lvl1pPr>
              <a:defRPr sz="2721"/>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305632" y="1570511"/>
            <a:ext cx="3936385" cy="7751546"/>
          </a:xfrm>
        </p:spPr>
        <p:txBody>
          <a:bodyPr anchor="t"/>
          <a:lstStyle>
            <a:lvl1pPr marL="0" indent="0">
              <a:buNone/>
              <a:defRPr sz="2721"/>
            </a:lvl1pPr>
            <a:lvl2pPr marL="388757" indent="0">
              <a:buNone/>
              <a:defRPr sz="2381"/>
            </a:lvl2pPr>
            <a:lvl3pPr marL="777514" indent="0">
              <a:buNone/>
              <a:defRPr sz="2041"/>
            </a:lvl3pPr>
            <a:lvl4pPr marL="1166271" indent="0">
              <a:buNone/>
              <a:defRPr sz="1701"/>
            </a:lvl4pPr>
            <a:lvl5pPr marL="1555029" indent="0">
              <a:buNone/>
              <a:defRPr sz="1701"/>
            </a:lvl5pPr>
            <a:lvl6pPr marL="1943786" indent="0">
              <a:buNone/>
              <a:defRPr sz="1701"/>
            </a:lvl6pPr>
            <a:lvl7pPr marL="2332543" indent="0">
              <a:buNone/>
              <a:defRPr sz="1701"/>
            </a:lvl7pPr>
            <a:lvl8pPr marL="2721300" indent="0">
              <a:buNone/>
              <a:defRPr sz="1701"/>
            </a:lvl8pPr>
            <a:lvl9pPr marL="3110057" indent="0">
              <a:buNone/>
              <a:defRPr sz="1701"/>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35584" y="3272314"/>
            <a:ext cx="2507825" cy="6062366"/>
          </a:xfrm>
        </p:spPr>
        <p:txBody>
          <a:bodyPr/>
          <a:lstStyle>
            <a:lvl1pPr marL="0" indent="0">
              <a:buNone/>
              <a:defRPr sz="1360"/>
            </a:lvl1pPr>
            <a:lvl2pPr marL="388757" indent="0">
              <a:buNone/>
              <a:defRPr sz="1190"/>
            </a:lvl2pPr>
            <a:lvl3pPr marL="777514" indent="0">
              <a:buNone/>
              <a:defRPr sz="1020"/>
            </a:lvl3pPr>
            <a:lvl4pPr marL="1166271" indent="0">
              <a:buNone/>
              <a:defRPr sz="850"/>
            </a:lvl4pPr>
            <a:lvl5pPr marL="1555029" indent="0">
              <a:buNone/>
              <a:defRPr sz="850"/>
            </a:lvl5pPr>
            <a:lvl6pPr marL="1943786" indent="0">
              <a:buNone/>
              <a:defRPr sz="850"/>
            </a:lvl6pPr>
            <a:lvl7pPr marL="2332543" indent="0">
              <a:buNone/>
              <a:defRPr sz="850"/>
            </a:lvl7pPr>
            <a:lvl8pPr marL="2721300" indent="0">
              <a:buNone/>
              <a:defRPr sz="850"/>
            </a:lvl8pPr>
            <a:lvl9pPr marL="3110057" indent="0">
              <a:buNone/>
              <a:defRPr sz="8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2BD971E-E73B-4867-9E95-94B515327229}" type="datetimeFigureOut">
              <a:rPr kumimoji="1" lang="ja-JP" altLang="en-US" smtClean="0"/>
              <a:t>2023/8/4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773B703-E768-4990-A402-0C7A01F37EEA}" type="slidenum">
              <a:rPr kumimoji="1" lang="ja-JP" altLang="en-US" smtClean="0"/>
              <a:t>‹#›</a:t>
            </a:fld>
            <a:endParaRPr kumimoji="1" lang="ja-JP" altLang="en-US"/>
          </a:p>
        </p:txBody>
      </p:sp>
    </p:spTree>
    <p:extLst>
      <p:ext uri="{BB962C8B-B14F-4D97-AF65-F5344CB8AC3E}">
        <p14:creationId xmlns:p14="http://schemas.microsoft.com/office/powerpoint/2010/main" val="2658361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2BD971E-E73B-4867-9E95-94B515327229}" type="datetimeFigureOut">
              <a:rPr kumimoji="1" lang="ja-JP" altLang="en-US" smtClean="0"/>
              <a:t>2023/8/4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773B703-E768-4990-A402-0C7A01F37EEA}" type="slidenum">
              <a:rPr kumimoji="1" lang="ja-JP" altLang="en-US" smtClean="0"/>
              <a:t>‹#›</a:t>
            </a:fld>
            <a:endParaRPr kumimoji="1" lang="ja-JP" altLang="en-US"/>
          </a:p>
        </p:txBody>
      </p:sp>
    </p:spTree>
    <p:extLst>
      <p:ext uri="{BB962C8B-B14F-4D97-AF65-F5344CB8AC3E}">
        <p14:creationId xmlns:p14="http://schemas.microsoft.com/office/powerpoint/2010/main" val="3378006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4396" y="580735"/>
            <a:ext cx="1676608" cy="924378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34571" y="580735"/>
            <a:ext cx="4932630" cy="924378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2BD971E-E73B-4867-9E95-94B515327229}" type="datetimeFigureOut">
              <a:rPr kumimoji="1" lang="ja-JP" altLang="en-US" smtClean="0"/>
              <a:t>2023/8/4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773B703-E768-4990-A402-0C7A01F37EEA}" type="slidenum">
              <a:rPr kumimoji="1" lang="ja-JP" altLang="en-US" smtClean="0"/>
              <a:t>‹#›</a:t>
            </a:fld>
            <a:endParaRPr kumimoji="1" lang="ja-JP" altLang="en-US"/>
          </a:p>
        </p:txBody>
      </p:sp>
    </p:spTree>
    <p:extLst>
      <p:ext uri="{BB962C8B-B14F-4D97-AF65-F5344CB8AC3E}">
        <p14:creationId xmlns:p14="http://schemas.microsoft.com/office/powerpoint/2010/main" val="1598401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571" y="580737"/>
            <a:ext cx="6706433" cy="210832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34571" y="2903673"/>
            <a:ext cx="6706433" cy="692084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34571" y="10109836"/>
            <a:ext cx="1749504" cy="580735"/>
          </a:xfrm>
          <a:prstGeom prst="rect">
            <a:avLst/>
          </a:prstGeom>
        </p:spPr>
        <p:txBody>
          <a:bodyPr vert="horz" lIns="91440" tIns="45720" rIns="91440" bIns="45720" rtlCol="0" anchor="ctr"/>
          <a:lstStyle>
            <a:lvl1pPr algn="l">
              <a:defRPr sz="1020">
                <a:solidFill>
                  <a:schemeClr val="tx1">
                    <a:tint val="75000"/>
                  </a:schemeClr>
                </a:solidFill>
              </a:defRPr>
            </a:lvl1pPr>
          </a:lstStyle>
          <a:p>
            <a:fld id="{22BD971E-E73B-4867-9E95-94B515327229}" type="datetimeFigureOut">
              <a:rPr kumimoji="1" lang="ja-JP" altLang="en-US" smtClean="0"/>
              <a:t>2023/8/4</a:t>
            </a:fld>
            <a:endParaRPr kumimoji="1" lang="ja-JP" altLang="en-US"/>
          </a:p>
        </p:txBody>
      </p:sp>
      <p:sp>
        <p:nvSpPr>
          <p:cNvPr id="5" name="Footer Placeholder 4"/>
          <p:cNvSpPr>
            <a:spLocks noGrp="1"/>
          </p:cNvSpPr>
          <p:nvPr>
            <p:ph type="ftr" sz="quarter" idx="3"/>
          </p:nvPr>
        </p:nvSpPr>
        <p:spPr>
          <a:xfrm>
            <a:off x="2575659" y="10109836"/>
            <a:ext cx="2624257" cy="580735"/>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491500" y="10109836"/>
            <a:ext cx="1749504" cy="580735"/>
          </a:xfrm>
          <a:prstGeom prst="rect">
            <a:avLst/>
          </a:prstGeom>
        </p:spPr>
        <p:txBody>
          <a:bodyPr vert="horz" lIns="91440" tIns="45720" rIns="91440" bIns="45720" rtlCol="0" anchor="ctr"/>
          <a:lstStyle>
            <a:lvl1pPr algn="r">
              <a:defRPr sz="1020">
                <a:solidFill>
                  <a:schemeClr val="tx1">
                    <a:tint val="75000"/>
                  </a:schemeClr>
                </a:solidFill>
              </a:defRPr>
            </a:lvl1pPr>
          </a:lstStyle>
          <a:p>
            <a:fld id="{A773B703-E768-4990-A402-0C7A01F37EEA}" type="slidenum">
              <a:rPr kumimoji="1" lang="ja-JP" altLang="en-US" smtClean="0"/>
              <a:t>‹#›</a:t>
            </a:fld>
            <a:endParaRPr kumimoji="1" lang="ja-JP" altLang="en-US"/>
          </a:p>
        </p:txBody>
      </p:sp>
    </p:spTree>
    <p:extLst>
      <p:ext uri="{BB962C8B-B14F-4D97-AF65-F5344CB8AC3E}">
        <p14:creationId xmlns:p14="http://schemas.microsoft.com/office/powerpoint/2010/main" val="269677726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777514" rtl="0" eaLnBrk="1" latinLnBrk="0" hangingPunct="1">
        <a:lnSpc>
          <a:spcPct val="90000"/>
        </a:lnSpc>
        <a:spcBef>
          <a:spcPct val="0"/>
        </a:spcBef>
        <a:buNone/>
        <a:defRPr kumimoji="1" sz="3741" kern="1200">
          <a:solidFill>
            <a:schemeClr val="tx1"/>
          </a:solidFill>
          <a:latin typeface="+mj-lt"/>
          <a:ea typeface="+mj-ea"/>
          <a:cs typeface="+mj-cs"/>
        </a:defRPr>
      </a:lvl1pPr>
    </p:titleStyle>
    <p:bodyStyle>
      <a:lvl1pPr marL="194379" indent="-194379" algn="l" defTabSz="777514" rtl="0" eaLnBrk="1" latinLnBrk="0" hangingPunct="1">
        <a:lnSpc>
          <a:spcPct val="90000"/>
        </a:lnSpc>
        <a:spcBef>
          <a:spcPts val="850"/>
        </a:spcBef>
        <a:buFont typeface="Arial" panose="020B0604020202020204" pitchFamily="34" charset="0"/>
        <a:buChar char="•"/>
        <a:defRPr kumimoji="1"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kumimoji="1"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kumimoji="1"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9pPr>
    </p:bodyStyle>
    <p:otherStyle>
      <a:defPPr>
        <a:defRPr lang="en-US"/>
      </a:defPPr>
      <a:lvl1pPr marL="0" algn="l" defTabSz="777514" rtl="0" eaLnBrk="1" latinLnBrk="0" hangingPunct="1">
        <a:defRPr kumimoji="1" sz="1531" kern="1200">
          <a:solidFill>
            <a:schemeClr val="tx1"/>
          </a:solidFill>
          <a:latin typeface="+mn-lt"/>
          <a:ea typeface="+mn-ea"/>
          <a:cs typeface="+mn-cs"/>
        </a:defRPr>
      </a:lvl1pPr>
      <a:lvl2pPr marL="388757" algn="l" defTabSz="777514" rtl="0" eaLnBrk="1" latinLnBrk="0" hangingPunct="1">
        <a:defRPr kumimoji="1" sz="1531" kern="1200">
          <a:solidFill>
            <a:schemeClr val="tx1"/>
          </a:solidFill>
          <a:latin typeface="+mn-lt"/>
          <a:ea typeface="+mn-ea"/>
          <a:cs typeface="+mn-cs"/>
        </a:defRPr>
      </a:lvl2pPr>
      <a:lvl3pPr marL="777514" algn="l" defTabSz="777514" rtl="0" eaLnBrk="1" latinLnBrk="0" hangingPunct="1">
        <a:defRPr kumimoji="1" sz="1531" kern="1200">
          <a:solidFill>
            <a:schemeClr val="tx1"/>
          </a:solidFill>
          <a:latin typeface="+mn-lt"/>
          <a:ea typeface="+mn-ea"/>
          <a:cs typeface="+mn-cs"/>
        </a:defRPr>
      </a:lvl3pPr>
      <a:lvl4pPr marL="1166271" algn="l" defTabSz="777514" rtl="0" eaLnBrk="1" latinLnBrk="0" hangingPunct="1">
        <a:defRPr kumimoji="1" sz="1531" kern="1200">
          <a:solidFill>
            <a:schemeClr val="tx1"/>
          </a:solidFill>
          <a:latin typeface="+mn-lt"/>
          <a:ea typeface="+mn-ea"/>
          <a:cs typeface="+mn-cs"/>
        </a:defRPr>
      </a:lvl4pPr>
      <a:lvl5pPr marL="1555029" algn="l" defTabSz="777514" rtl="0" eaLnBrk="1" latinLnBrk="0" hangingPunct="1">
        <a:defRPr kumimoji="1" sz="1531" kern="1200">
          <a:solidFill>
            <a:schemeClr val="tx1"/>
          </a:solidFill>
          <a:latin typeface="+mn-lt"/>
          <a:ea typeface="+mn-ea"/>
          <a:cs typeface="+mn-cs"/>
        </a:defRPr>
      </a:lvl5pPr>
      <a:lvl6pPr marL="1943786" algn="l" defTabSz="777514" rtl="0" eaLnBrk="1" latinLnBrk="0" hangingPunct="1">
        <a:defRPr kumimoji="1" sz="1531" kern="1200">
          <a:solidFill>
            <a:schemeClr val="tx1"/>
          </a:solidFill>
          <a:latin typeface="+mn-lt"/>
          <a:ea typeface="+mn-ea"/>
          <a:cs typeface="+mn-cs"/>
        </a:defRPr>
      </a:lvl6pPr>
      <a:lvl7pPr marL="2332543" algn="l" defTabSz="777514" rtl="0" eaLnBrk="1" latinLnBrk="0" hangingPunct="1">
        <a:defRPr kumimoji="1" sz="1531" kern="1200">
          <a:solidFill>
            <a:schemeClr val="tx1"/>
          </a:solidFill>
          <a:latin typeface="+mn-lt"/>
          <a:ea typeface="+mn-ea"/>
          <a:cs typeface="+mn-cs"/>
        </a:defRPr>
      </a:lvl7pPr>
      <a:lvl8pPr marL="2721300" algn="l" defTabSz="777514" rtl="0" eaLnBrk="1" latinLnBrk="0" hangingPunct="1">
        <a:defRPr kumimoji="1" sz="1531" kern="1200">
          <a:solidFill>
            <a:schemeClr val="tx1"/>
          </a:solidFill>
          <a:latin typeface="+mn-lt"/>
          <a:ea typeface="+mn-ea"/>
          <a:cs typeface="+mn-cs"/>
        </a:defRPr>
      </a:lvl8pPr>
      <a:lvl9pPr marL="3110057" algn="l" defTabSz="777514" rtl="0" eaLnBrk="1" latinLnBrk="0" hangingPunct="1">
        <a:defRPr kumimoji="1" sz="153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0.png"/><Relationship Id="rId18" Type="http://schemas.openxmlformats.org/officeDocument/2006/relationships/image" Target="../media/image14.png"/><Relationship Id="rId3" Type="http://schemas.openxmlformats.org/officeDocument/2006/relationships/image" Target="../media/image2.png"/><Relationship Id="rId21" Type="http://schemas.openxmlformats.org/officeDocument/2006/relationships/image" Target="../media/image17.png"/><Relationship Id="rId7" Type="http://schemas.openxmlformats.org/officeDocument/2006/relationships/image" Target="../media/image5.png"/><Relationship Id="rId12" Type="http://schemas.openxmlformats.org/officeDocument/2006/relationships/hyperlink" Target="https://pixabay.com/ko/%EB%8F%8B%EB%B3%B4%EA%B8%B0-%EB%B6%80%EB%B6%84-%ED%99%95%EB%8C%80-lense-%ED%9A%8C%EC%83%89-%ED%94%BD%ED%86%A0%EA%B7%B8%EB%9E%A8-%ED%9E%8C%ED%8A%B8-308581/" TargetMode="External"/><Relationship Id="rId17" Type="http://schemas.openxmlformats.org/officeDocument/2006/relationships/image" Target="../media/image13.svg"/><Relationship Id="rId2" Type="http://schemas.openxmlformats.org/officeDocument/2006/relationships/image" Target="../media/image1.jpeg"/><Relationship Id="rId16" Type="http://schemas.openxmlformats.org/officeDocument/2006/relationships/image" Target="../media/image12.png"/><Relationship Id="rId20"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hyperlink" Target="https://meetupstock.co.jp/" TargetMode="External"/><Relationship Id="rId11" Type="http://schemas.openxmlformats.org/officeDocument/2006/relationships/image" Target="../media/image9.png"/><Relationship Id="rId5" Type="http://schemas.openxmlformats.org/officeDocument/2006/relationships/image" Target="../media/image4.jpeg"/><Relationship Id="rId15" Type="http://schemas.openxmlformats.org/officeDocument/2006/relationships/hyperlink" Target="mailto:info@meetupstock.co.jp" TargetMode="External"/><Relationship Id="rId23" Type="http://schemas.openxmlformats.org/officeDocument/2006/relationships/image" Target="../media/image19.png"/><Relationship Id="rId10" Type="http://schemas.openxmlformats.org/officeDocument/2006/relationships/image" Target="../media/image8.png"/><Relationship Id="rId19" Type="http://schemas.openxmlformats.org/officeDocument/2006/relationships/image" Target="../media/image15.svg"/><Relationship Id="rId4" Type="http://schemas.openxmlformats.org/officeDocument/2006/relationships/image" Target="../media/image3.png"/><Relationship Id="rId9" Type="http://schemas.openxmlformats.org/officeDocument/2006/relationships/image" Target="../media/image7.jpg"/><Relationship Id="rId14" Type="http://schemas.openxmlformats.org/officeDocument/2006/relationships/image" Target="../media/image11.svg"/><Relationship Id="rId22" Type="http://schemas.openxmlformats.org/officeDocument/2006/relationships/image" Target="../media/image1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descr="屋内, 座る, テーブル, 猫 が含まれている画像&#10;&#10;自動的に生成された説明">
            <a:extLst>
              <a:ext uri="{FF2B5EF4-FFF2-40B4-BE49-F238E27FC236}">
                <a16:creationId xmlns:a16="http://schemas.microsoft.com/office/drawing/2014/main" id="{B3233DC4-4AF5-59FF-4BDC-E3B51E7DF9C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43" y="3724047"/>
            <a:ext cx="3927162" cy="2580903"/>
          </a:xfrm>
          <a:prstGeom prst="rect">
            <a:avLst/>
          </a:prstGeom>
        </p:spPr>
      </p:pic>
      <p:pic>
        <p:nvPicPr>
          <p:cNvPr id="16" name="図 15">
            <a:extLst>
              <a:ext uri="{FF2B5EF4-FFF2-40B4-BE49-F238E27FC236}">
                <a16:creationId xmlns:a16="http://schemas.microsoft.com/office/drawing/2014/main" id="{24B74AEE-ABB0-4F9E-A303-28F6180641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9313" y="6364715"/>
            <a:ext cx="1002351" cy="1002351"/>
          </a:xfrm>
          <a:prstGeom prst="rect">
            <a:avLst/>
          </a:prstGeom>
        </p:spPr>
      </p:pic>
      <p:pic>
        <p:nvPicPr>
          <p:cNvPr id="327" name="Picture 326" descr="A close up of a logo&#10;&#10;Description automatically generated">
            <a:extLst>
              <a:ext uri="{FF2B5EF4-FFF2-40B4-BE49-F238E27FC236}">
                <a16:creationId xmlns:a16="http://schemas.microsoft.com/office/drawing/2014/main" id="{B280A39D-F629-48B2-8F20-1B7535E86F5F}"/>
              </a:ext>
            </a:extLst>
          </p:cNvPr>
          <p:cNvPicPr>
            <a:picLocks noChangeAspect="1"/>
          </p:cNvPicPr>
          <p:nvPr/>
        </p:nvPicPr>
        <p:blipFill rotWithShape="1">
          <a:blip r:embed="rId4">
            <a:alphaModFix amt="63000"/>
            <a:extLst>
              <a:ext uri="{28A0092B-C50C-407E-A947-70E740481C1C}">
                <a14:useLocalDpi xmlns:a14="http://schemas.microsoft.com/office/drawing/2010/main" val="0"/>
              </a:ext>
            </a:extLst>
          </a:blip>
          <a:srcRect l="6145" t="64985"/>
          <a:stretch/>
        </p:blipFill>
        <p:spPr>
          <a:xfrm rot="705429">
            <a:off x="1349621" y="-13064"/>
            <a:ext cx="3597472" cy="449128"/>
          </a:xfrm>
          <a:custGeom>
            <a:avLst/>
            <a:gdLst>
              <a:gd name="connsiteX0" fmla="*/ 0 w 4047046"/>
              <a:gd name="connsiteY0" fmla="*/ 556620 h 657002"/>
              <a:gd name="connsiteX1" fmla="*/ 2193780 w 4047046"/>
              <a:gd name="connsiteY1" fmla="*/ 0 h 657002"/>
              <a:gd name="connsiteX2" fmla="*/ 3997498 w 4047046"/>
              <a:gd name="connsiteY2" fmla="*/ 0 h 657002"/>
              <a:gd name="connsiteX3" fmla="*/ 4047046 w 4047046"/>
              <a:gd name="connsiteY3" fmla="*/ 195281 h 657002"/>
              <a:gd name="connsiteX4" fmla="*/ 4047046 w 4047046"/>
              <a:gd name="connsiteY4" fmla="*/ 263105 h 657002"/>
              <a:gd name="connsiteX5" fmla="*/ 2494600 w 4047046"/>
              <a:gd name="connsiteY5" fmla="*/ 657002 h 657002"/>
              <a:gd name="connsiteX6" fmla="*/ 25470 w 4047046"/>
              <a:gd name="connsiteY6" fmla="*/ 657002 h 657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47046" h="657002">
                <a:moveTo>
                  <a:pt x="0" y="556620"/>
                </a:moveTo>
                <a:lnTo>
                  <a:pt x="2193780" y="0"/>
                </a:lnTo>
                <a:lnTo>
                  <a:pt x="3997498" y="0"/>
                </a:lnTo>
                <a:lnTo>
                  <a:pt x="4047046" y="195281"/>
                </a:lnTo>
                <a:lnTo>
                  <a:pt x="4047046" y="263105"/>
                </a:lnTo>
                <a:lnTo>
                  <a:pt x="2494600" y="657002"/>
                </a:lnTo>
                <a:lnTo>
                  <a:pt x="25470" y="657002"/>
                </a:lnTo>
                <a:close/>
              </a:path>
            </a:pathLst>
          </a:custGeom>
        </p:spPr>
      </p:pic>
      <p:pic>
        <p:nvPicPr>
          <p:cNvPr id="3" name="図 2" descr="人, ノートパソコン, テーブル, 女性 が含まれている画像&#10;&#10;自動的に生成された説明">
            <a:extLst>
              <a:ext uri="{FF2B5EF4-FFF2-40B4-BE49-F238E27FC236}">
                <a16:creationId xmlns:a16="http://schemas.microsoft.com/office/drawing/2014/main" id="{2B7956DB-7436-40E4-9920-E64BF8345A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48411" y="1131758"/>
            <a:ext cx="3927163" cy="2597115"/>
          </a:xfrm>
          <a:prstGeom prst="rect">
            <a:avLst/>
          </a:prstGeom>
          <a:solidFill>
            <a:schemeClr val="bg1"/>
          </a:solidFill>
          <a:effectLst/>
        </p:spPr>
      </p:pic>
      <p:sp>
        <p:nvSpPr>
          <p:cNvPr id="179" name="Rectangle 178">
            <a:extLst>
              <a:ext uri="{FF2B5EF4-FFF2-40B4-BE49-F238E27FC236}">
                <a16:creationId xmlns:a16="http://schemas.microsoft.com/office/drawing/2014/main" id="{0675E478-A381-45E8-B72E-3E41A02EDDAB}"/>
              </a:ext>
            </a:extLst>
          </p:cNvPr>
          <p:cNvSpPr/>
          <p:nvPr/>
        </p:nvSpPr>
        <p:spPr>
          <a:xfrm>
            <a:off x="3859787" y="3728547"/>
            <a:ext cx="3915787" cy="2586404"/>
          </a:xfrm>
          <a:prstGeom prst="rect">
            <a:avLst/>
          </a:prstGeom>
          <a:solidFill>
            <a:srgbClr val="FAE4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059"/>
          </a:p>
        </p:txBody>
      </p:sp>
      <p:sp>
        <p:nvSpPr>
          <p:cNvPr id="207" name="Rectangle: Rounded Corners 206">
            <a:extLst>
              <a:ext uri="{FF2B5EF4-FFF2-40B4-BE49-F238E27FC236}">
                <a16:creationId xmlns:a16="http://schemas.microsoft.com/office/drawing/2014/main" id="{176A4C55-B2C8-4163-9417-DC7B16EB6FED}"/>
              </a:ext>
            </a:extLst>
          </p:cNvPr>
          <p:cNvSpPr/>
          <p:nvPr/>
        </p:nvSpPr>
        <p:spPr>
          <a:xfrm>
            <a:off x="3989339" y="4230870"/>
            <a:ext cx="3581427" cy="1944000"/>
          </a:xfrm>
          <a:prstGeom prst="roundRect">
            <a:avLst>
              <a:gd name="adj" fmla="val 14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059"/>
          </a:p>
        </p:txBody>
      </p:sp>
      <p:sp>
        <p:nvSpPr>
          <p:cNvPr id="130" name="サブタイトル 2">
            <a:extLst>
              <a:ext uri="{FF2B5EF4-FFF2-40B4-BE49-F238E27FC236}">
                <a16:creationId xmlns:a16="http://schemas.microsoft.com/office/drawing/2014/main" id="{3CDD97DF-28C5-4D41-975C-0E8DC9B9E7EB}"/>
              </a:ext>
            </a:extLst>
          </p:cNvPr>
          <p:cNvSpPr txBox="1">
            <a:spLocks/>
          </p:cNvSpPr>
          <p:nvPr/>
        </p:nvSpPr>
        <p:spPr>
          <a:xfrm>
            <a:off x="1103245" y="7650985"/>
            <a:ext cx="5599985" cy="728450"/>
          </a:xfrm>
          <a:prstGeom prst="rect">
            <a:avLst/>
          </a:prstGeom>
        </p:spPr>
        <p:txBody>
          <a:bodyPr vert="horz" lIns="77625" tIns="38812" rIns="77625" bIns="38812"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kumimoji="1" sz="3200" kern="1200">
                <a:solidFill>
                  <a:schemeClr val="tx1"/>
                </a:solidFill>
                <a:latin typeface="HGP創英角ｺﾞｼｯｸUB" panose="020B0900000000000000" pitchFamily="50" charset="-128"/>
                <a:ea typeface="HGP創英角ｺﾞｼｯｸUB" panose="020B0900000000000000" pitchFamily="50" charset="-128"/>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nSpc>
                <a:spcPct val="100000"/>
              </a:lnSpc>
            </a:pPr>
            <a:endParaRPr lang="en-US" altLang="ja-JP" sz="891"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endParaRPr>
          </a:p>
        </p:txBody>
      </p:sp>
      <p:sp>
        <p:nvSpPr>
          <p:cNvPr id="134" name="TextBox 133">
            <a:extLst>
              <a:ext uri="{FF2B5EF4-FFF2-40B4-BE49-F238E27FC236}">
                <a16:creationId xmlns:a16="http://schemas.microsoft.com/office/drawing/2014/main" id="{2A27AEF1-1983-416C-B01F-59E4FC1A312B}"/>
              </a:ext>
            </a:extLst>
          </p:cNvPr>
          <p:cNvSpPr txBox="1"/>
          <p:nvPr/>
        </p:nvSpPr>
        <p:spPr>
          <a:xfrm>
            <a:off x="2427355" y="6793165"/>
            <a:ext cx="2889001" cy="323230"/>
          </a:xfrm>
          <a:prstGeom prst="rect">
            <a:avLst/>
          </a:prstGeom>
          <a:noFill/>
        </p:spPr>
        <p:txBody>
          <a:bodyPr wrap="square" rtlCol="0">
            <a:spAutoFit/>
          </a:bodyPr>
          <a:lstStyle/>
          <a:p>
            <a:pPr>
              <a:lnSpc>
                <a:spcPct val="150000"/>
              </a:lnSpc>
            </a:pPr>
            <a:r>
              <a:rPr lang="en-US" altLang="ja-JP" sz="1101" dirty="0">
                <a:solidFill>
                  <a:schemeClr val="tx1">
                    <a:lumMod val="85000"/>
                    <a:lumOff val="15000"/>
                  </a:schemeClr>
                </a:solidFill>
                <a:latin typeface="游ゴシック Medium" panose="020B0500000000000000" pitchFamily="50" charset="-128"/>
                <a:ea typeface="游ゴシック Medium" panose="020B0500000000000000" pitchFamily="50" charset="-128"/>
                <a:hlinkClick r:id="rId6"/>
              </a:rPr>
              <a:t>https://meetupstock.co.jp</a:t>
            </a:r>
            <a:r>
              <a:rPr lang="en-US" altLang="ja-JP" sz="1101" dirty="0">
                <a:solidFill>
                  <a:schemeClr val="tx1">
                    <a:lumMod val="85000"/>
                    <a:lumOff val="15000"/>
                  </a:schemeClr>
                </a:solidFill>
                <a:latin typeface="游ゴシック Medium" panose="020B0500000000000000" pitchFamily="50" charset="-128"/>
                <a:ea typeface="游ゴシック Medium" panose="020B0500000000000000" pitchFamily="50" charset="-128"/>
              </a:rPr>
              <a:t> </a:t>
            </a:r>
            <a:endParaRPr lang="en-NZ" altLang="ja-JP" sz="1101" dirty="0">
              <a:latin typeface="UD デジタル 教科書体 NK-R" panose="02020400000000000000" pitchFamily="18" charset="-128"/>
              <a:ea typeface="UD デジタル 教科書体 NK-R" panose="02020400000000000000" pitchFamily="18" charset="-128"/>
            </a:endParaRPr>
          </a:p>
        </p:txBody>
      </p:sp>
      <p:sp>
        <p:nvSpPr>
          <p:cNvPr id="138" name="TextBox 137">
            <a:extLst>
              <a:ext uri="{FF2B5EF4-FFF2-40B4-BE49-F238E27FC236}">
                <a16:creationId xmlns:a16="http://schemas.microsoft.com/office/drawing/2014/main" id="{9284E69D-72ED-4A1C-872B-96ED20EFB4BF}"/>
              </a:ext>
            </a:extLst>
          </p:cNvPr>
          <p:cNvSpPr txBox="1"/>
          <p:nvPr/>
        </p:nvSpPr>
        <p:spPr>
          <a:xfrm>
            <a:off x="245456" y="7885609"/>
            <a:ext cx="1206399" cy="257956"/>
          </a:xfrm>
          <a:prstGeom prst="rect">
            <a:avLst/>
          </a:prstGeom>
          <a:noFill/>
        </p:spPr>
        <p:txBody>
          <a:bodyPr wrap="square">
            <a:spAutoFit/>
          </a:bodyPr>
          <a:lstStyle/>
          <a:p>
            <a:pPr>
              <a:lnSpc>
                <a:spcPct val="120000"/>
              </a:lnSpc>
            </a:pPr>
            <a:r>
              <a:rPr lang="ja-JP" altLang="en-US" sz="944" dirty="0">
                <a:solidFill>
                  <a:schemeClr val="tx1">
                    <a:lumMod val="85000"/>
                    <a:lumOff val="15000"/>
                  </a:schemeClr>
                </a:solidFill>
                <a:latin typeface="UD デジタル 教科書体 NP-B" panose="02020700000000000000" pitchFamily="18" charset="-128"/>
                <a:ea typeface="UD デジタル 教科書体 NP-B" panose="02020700000000000000" pitchFamily="18" charset="-128"/>
              </a:rPr>
              <a:t>お申し込み方法</a:t>
            </a:r>
            <a:endParaRPr lang="en-US" altLang="ja-JP" sz="944" dirty="0">
              <a:solidFill>
                <a:schemeClr val="tx1">
                  <a:lumMod val="85000"/>
                  <a:lumOff val="15000"/>
                </a:schemeClr>
              </a:solidFill>
              <a:latin typeface="UD デジタル 教科書体 NP-B" panose="02020700000000000000" pitchFamily="18" charset="-128"/>
              <a:ea typeface="UD デジタル 教科書体 NP-B" panose="02020700000000000000" pitchFamily="18" charset="-128"/>
            </a:endParaRPr>
          </a:p>
        </p:txBody>
      </p:sp>
      <p:sp>
        <p:nvSpPr>
          <p:cNvPr id="178" name="Rectangle 177">
            <a:extLst>
              <a:ext uri="{FF2B5EF4-FFF2-40B4-BE49-F238E27FC236}">
                <a16:creationId xmlns:a16="http://schemas.microsoft.com/office/drawing/2014/main" id="{318411A8-B4BE-4B40-9FBD-7798E9B6FF6D}"/>
              </a:ext>
            </a:extLst>
          </p:cNvPr>
          <p:cNvSpPr/>
          <p:nvPr/>
        </p:nvSpPr>
        <p:spPr>
          <a:xfrm>
            <a:off x="-12743" y="7353039"/>
            <a:ext cx="7788318" cy="816403"/>
          </a:xfrm>
          <a:prstGeom prst="rect">
            <a:avLst/>
          </a:prstGeom>
          <a:solidFill>
            <a:srgbClr val="BFC4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059">
              <a:solidFill>
                <a:schemeClr val="tx1">
                  <a:lumMod val="85000"/>
                  <a:lumOff val="15000"/>
                </a:schemeClr>
              </a:solidFill>
            </a:endParaRPr>
          </a:p>
        </p:txBody>
      </p:sp>
      <p:sp>
        <p:nvSpPr>
          <p:cNvPr id="180" name="Rectangle 179">
            <a:extLst>
              <a:ext uri="{FF2B5EF4-FFF2-40B4-BE49-F238E27FC236}">
                <a16:creationId xmlns:a16="http://schemas.microsoft.com/office/drawing/2014/main" id="{5CFD26ED-D63D-4D98-927C-416F44D1CA32}"/>
              </a:ext>
            </a:extLst>
          </p:cNvPr>
          <p:cNvSpPr/>
          <p:nvPr/>
        </p:nvSpPr>
        <p:spPr>
          <a:xfrm>
            <a:off x="1" y="1125915"/>
            <a:ext cx="3865250" cy="2602697"/>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059" dirty="0"/>
          </a:p>
        </p:txBody>
      </p:sp>
      <p:sp>
        <p:nvSpPr>
          <p:cNvPr id="181" name="Rectangle: Rounded Corners 180">
            <a:extLst>
              <a:ext uri="{FF2B5EF4-FFF2-40B4-BE49-F238E27FC236}">
                <a16:creationId xmlns:a16="http://schemas.microsoft.com/office/drawing/2014/main" id="{B51856C8-AE07-4641-902C-994E662A5425}"/>
              </a:ext>
            </a:extLst>
          </p:cNvPr>
          <p:cNvSpPr/>
          <p:nvPr/>
        </p:nvSpPr>
        <p:spPr>
          <a:xfrm>
            <a:off x="183311" y="7430641"/>
            <a:ext cx="3779161" cy="656967"/>
          </a:xfrm>
          <a:prstGeom prst="roundRect">
            <a:avLst>
              <a:gd name="adj" fmla="val 7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059">
              <a:solidFill>
                <a:schemeClr val="tx1">
                  <a:lumMod val="85000"/>
                  <a:lumOff val="15000"/>
                </a:schemeClr>
              </a:solidFill>
            </a:endParaRPr>
          </a:p>
        </p:txBody>
      </p:sp>
      <p:sp>
        <p:nvSpPr>
          <p:cNvPr id="182" name="Rectangle: Rounded Corners 181">
            <a:extLst>
              <a:ext uri="{FF2B5EF4-FFF2-40B4-BE49-F238E27FC236}">
                <a16:creationId xmlns:a16="http://schemas.microsoft.com/office/drawing/2014/main" id="{2A23053D-3F17-4E56-93B3-3097C1BFB0A7}"/>
              </a:ext>
            </a:extLst>
          </p:cNvPr>
          <p:cNvSpPr/>
          <p:nvPr/>
        </p:nvSpPr>
        <p:spPr>
          <a:xfrm>
            <a:off x="4021627" y="7429428"/>
            <a:ext cx="3558948" cy="671041"/>
          </a:xfrm>
          <a:prstGeom prst="roundRect">
            <a:avLst>
              <a:gd name="adj" fmla="val 7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059">
              <a:solidFill>
                <a:schemeClr val="tx1">
                  <a:lumMod val="85000"/>
                  <a:lumOff val="15000"/>
                </a:schemeClr>
              </a:solidFill>
            </a:endParaRPr>
          </a:p>
        </p:txBody>
      </p:sp>
      <p:sp>
        <p:nvSpPr>
          <p:cNvPr id="203" name="TextBox 202">
            <a:extLst>
              <a:ext uri="{FF2B5EF4-FFF2-40B4-BE49-F238E27FC236}">
                <a16:creationId xmlns:a16="http://schemas.microsoft.com/office/drawing/2014/main" id="{0D8090A8-BAAB-4D21-8D1E-4A84BABA928B}"/>
              </a:ext>
            </a:extLst>
          </p:cNvPr>
          <p:cNvSpPr txBox="1"/>
          <p:nvPr/>
        </p:nvSpPr>
        <p:spPr>
          <a:xfrm>
            <a:off x="4641858" y="7456590"/>
            <a:ext cx="2928908" cy="649730"/>
          </a:xfrm>
          <a:prstGeom prst="rect">
            <a:avLst/>
          </a:prstGeom>
          <a:noFill/>
        </p:spPr>
        <p:txBody>
          <a:bodyPr wrap="square">
            <a:spAutoFit/>
          </a:bodyPr>
          <a:lstStyle/>
          <a:p>
            <a:pPr>
              <a:lnSpc>
                <a:spcPts val="1101"/>
              </a:lnSpc>
            </a:pPr>
            <a:r>
              <a:rPr lang="ja-JP" altLang="en-US" sz="944" dirty="0">
                <a:solidFill>
                  <a:schemeClr val="tx1">
                    <a:lumMod val="85000"/>
                    <a:lumOff val="15000"/>
                  </a:schemeClr>
                </a:solidFill>
                <a:latin typeface="UD デジタル 教科書体 NP-B" panose="02020700000000000000" pitchFamily="18" charset="-128"/>
                <a:ea typeface="UD デジタル 教科書体 NP-B" panose="02020700000000000000" pitchFamily="18" charset="-128"/>
              </a:rPr>
              <a:t>講師 </a:t>
            </a:r>
            <a:r>
              <a:rPr lang="en-NZ" altLang="ja-JP" sz="944" dirty="0">
                <a:solidFill>
                  <a:schemeClr val="tx1">
                    <a:lumMod val="85000"/>
                    <a:lumOff val="15000"/>
                  </a:schemeClr>
                </a:solidFill>
                <a:latin typeface="UD デジタル 教科書体 NP-B" panose="02020700000000000000" pitchFamily="18" charset="-128"/>
                <a:ea typeface="UD デジタル 教科書体 NP-B" panose="02020700000000000000" pitchFamily="18" charset="-128"/>
              </a:rPr>
              <a:t>: </a:t>
            </a:r>
            <a:r>
              <a:rPr lang="ja-JP" altLang="en-US" sz="944" dirty="0">
                <a:solidFill>
                  <a:schemeClr val="tx1">
                    <a:lumMod val="85000"/>
                    <a:lumOff val="15000"/>
                  </a:schemeClr>
                </a:solidFill>
                <a:latin typeface="UD デジタル 教科書体 NP-B" panose="02020700000000000000" pitchFamily="18" charset="-128"/>
                <a:ea typeface="UD デジタル 教科書体 NP-B" panose="02020700000000000000" pitchFamily="18" charset="-128"/>
              </a:rPr>
              <a:t>高田望 　</a:t>
            </a:r>
            <a:r>
              <a:rPr lang="ja-JP" altLang="en-US" sz="771"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東北大学大学院医学系研究科看護管理学分野。臨床看護研究の支援を数多く経験しており、宮城県看護協会や東北大学病院で看護研究の研修を担当。</a:t>
            </a:r>
            <a:r>
              <a:rPr lang="en-US" altLang="ja-JP" sz="771"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 20</a:t>
            </a:r>
            <a:r>
              <a:rPr lang="ja-JP" altLang="en-US" sz="771"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２０年に</a:t>
            </a:r>
            <a:r>
              <a:rPr lang="en-US" altLang="ja-JP" sz="771"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PNS</a:t>
            </a:r>
            <a:r>
              <a:rPr lang="ja-JP" altLang="en-US" sz="771"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に関する論文で日本看護管理学会学術論文優秀賞を受賞。</a:t>
            </a:r>
            <a:endParaRPr lang="en-US" altLang="ja-JP" sz="82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endParaRPr>
          </a:p>
        </p:txBody>
      </p:sp>
      <p:sp>
        <p:nvSpPr>
          <p:cNvPr id="246" name="Rectangle: Rounded Corners 245">
            <a:extLst>
              <a:ext uri="{FF2B5EF4-FFF2-40B4-BE49-F238E27FC236}">
                <a16:creationId xmlns:a16="http://schemas.microsoft.com/office/drawing/2014/main" id="{268EC0F6-2481-45E4-A868-6C3C4BE83099}"/>
              </a:ext>
            </a:extLst>
          </p:cNvPr>
          <p:cNvSpPr/>
          <p:nvPr/>
        </p:nvSpPr>
        <p:spPr>
          <a:xfrm>
            <a:off x="212808" y="1657729"/>
            <a:ext cx="3505359" cy="1944000"/>
          </a:xfrm>
          <a:prstGeom prst="roundRect">
            <a:avLst>
              <a:gd name="adj" fmla="val 12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059"/>
          </a:p>
        </p:txBody>
      </p:sp>
      <p:grpSp>
        <p:nvGrpSpPr>
          <p:cNvPr id="249" name="Group 248">
            <a:extLst>
              <a:ext uri="{FF2B5EF4-FFF2-40B4-BE49-F238E27FC236}">
                <a16:creationId xmlns:a16="http://schemas.microsoft.com/office/drawing/2014/main" id="{E3B40B79-169D-43BA-8308-92680716D1A3}"/>
              </a:ext>
            </a:extLst>
          </p:cNvPr>
          <p:cNvGrpSpPr/>
          <p:nvPr/>
        </p:nvGrpSpPr>
        <p:grpSpPr>
          <a:xfrm>
            <a:off x="300687" y="2012465"/>
            <a:ext cx="675587" cy="237629"/>
            <a:chOff x="411107" y="5669232"/>
            <a:chExt cx="764947" cy="336210"/>
          </a:xfrm>
        </p:grpSpPr>
        <p:sp>
          <p:nvSpPr>
            <p:cNvPr id="250" name="Rectangle: Rounded Corners 249">
              <a:extLst>
                <a:ext uri="{FF2B5EF4-FFF2-40B4-BE49-F238E27FC236}">
                  <a16:creationId xmlns:a16="http://schemas.microsoft.com/office/drawing/2014/main" id="{8677338F-3F4C-49A1-8198-041354178142}"/>
                </a:ext>
              </a:extLst>
            </p:cNvPr>
            <p:cNvSpPr/>
            <p:nvPr/>
          </p:nvSpPr>
          <p:spPr>
            <a:xfrm>
              <a:off x="411107" y="5687731"/>
              <a:ext cx="680129" cy="289925"/>
            </a:xfrm>
            <a:prstGeom prst="roundRect">
              <a:avLst/>
            </a:prstGeom>
            <a:solidFill>
              <a:srgbClr val="0C9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059"/>
            </a:p>
          </p:txBody>
        </p:sp>
        <p:sp>
          <p:nvSpPr>
            <p:cNvPr id="251" name="TextBox 250">
              <a:extLst>
                <a:ext uri="{FF2B5EF4-FFF2-40B4-BE49-F238E27FC236}">
                  <a16:creationId xmlns:a16="http://schemas.microsoft.com/office/drawing/2014/main" id="{0F3DBC77-BF43-458B-8990-BFB030829349}"/>
                </a:ext>
              </a:extLst>
            </p:cNvPr>
            <p:cNvSpPr txBox="1"/>
            <p:nvPr/>
          </p:nvSpPr>
          <p:spPr>
            <a:xfrm>
              <a:off x="430687" y="5669232"/>
              <a:ext cx="745367" cy="336210"/>
            </a:xfrm>
            <a:prstGeom prst="rect">
              <a:avLst/>
            </a:prstGeom>
            <a:noFill/>
          </p:spPr>
          <p:txBody>
            <a:bodyPr wrap="square">
              <a:spAutoFit/>
            </a:bodyPr>
            <a:lstStyle/>
            <a:p>
              <a:r>
                <a:rPr lang="ja-JP" altLang="en-US" sz="944" dirty="0">
                  <a:solidFill>
                    <a:schemeClr val="bg1"/>
                  </a:solidFill>
                  <a:latin typeface="UD デジタル 教科書体 NP-B" panose="02020700000000000000" pitchFamily="18" charset="-128"/>
                  <a:ea typeface="UD デジタル 教科書体 NP-B" panose="02020700000000000000" pitchFamily="18" charset="-128"/>
                </a:rPr>
                <a:t>第２部</a:t>
              </a:r>
              <a:endParaRPr lang="en-NZ" sz="944" dirty="0">
                <a:solidFill>
                  <a:schemeClr val="bg1"/>
                </a:solidFill>
              </a:endParaRPr>
            </a:p>
          </p:txBody>
        </p:sp>
      </p:grpSp>
      <p:sp>
        <p:nvSpPr>
          <p:cNvPr id="139" name="TextBox 183">
            <a:extLst>
              <a:ext uri="{FF2B5EF4-FFF2-40B4-BE49-F238E27FC236}">
                <a16:creationId xmlns:a16="http://schemas.microsoft.com/office/drawing/2014/main" id="{3FDCFE41-CC61-42A2-9D0A-C94F5A84BA36}"/>
              </a:ext>
            </a:extLst>
          </p:cNvPr>
          <p:cNvSpPr txBox="1"/>
          <p:nvPr/>
        </p:nvSpPr>
        <p:spPr>
          <a:xfrm>
            <a:off x="188540" y="7467755"/>
            <a:ext cx="3779161" cy="624786"/>
          </a:xfrm>
          <a:prstGeom prst="rect">
            <a:avLst/>
          </a:prstGeom>
          <a:noFill/>
        </p:spPr>
        <p:txBody>
          <a:bodyPr wrap="square">
            <a:spAutoFit/>
          </a:bodyPr>
          <a:lstStyle/>
          <a:p>
            <a:pPr marL="134848" indent="-134848">
              <a:buFont typeface="Wingdings" panose="05000000000000000000" pitchFamily="2" charset="2"/>
              <a:buChar char="ü"/>
            </a:pPr>
            <a:r>
              <a:rPr lang="en-US" altLang="ja-JP" sz="865"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PC</a:t>
            </a:r>
            <a:r>
              <a:rPr lang="ja-JP" altLang="en-US" sz="865"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やスマートフォンに</a:t>
            </a:r>
            <a:r>
              <a:rPr lang="en-US" altLang="ja-JP" sz="865"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Zoom</a:t>
            </a:r>
            <a:r>
              <a:rPr lang="ja-JP" altLang="en-US" sz="865"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アプリ（無料）をインストールするだけで簡単に受講可能</a:t>
            </a:r>
            <a:endParaRPr lang="en-US" altLang="ja-JP" sz="865"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endParaRPr>
          </a:p>
          <a:p>
            <a:pPr marL="134848" indent="-134848">
              <a:buFont typeface="Wingdings" panose="05000000000000000000" pitchFamily="2" charset="2"/>
              <a:buChar char="ü"/>
            </a:pPr>
            <a:r>
              <a:rPr lang="ja-JP" altLang="en-US" sz="865"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受講者のカメラは</a:t>
            </a:r>
            <a:r>
              <a:rPr lang="en-US" altLang="ja-JP" sz="865"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OFF</a:t>
            </a:r>
            <a:r>
              <a:rPr lang="ja-JP" altLang="en-US" sz="865"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なので、他の参加者から自分の姿は見えません</a:t>
            </a:r>
            <a:endParaRPr lang="en-US" altLang="ja-JP" sz="865"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endParaRPr>
          </a:p>
          <a:p>
            <a:pPr marL="134848" indent="-134848">
              <a:buFont typeface="Wingdings" panose="05000000000000000000" pitchFamily="2" charset="2"/>
              <a:buChar char="ü"/>
            </a:pPr>
            <a:r>
              <a:rPr lang="ja-JP" altLang="en-US" sz="865"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資料は電子データでダウンロード可能</a:t>
            </a:r>
            <a:endParaRPr lang="en-US" altLang="ja-JP" sz="865"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endParaRPr>
          </a:p>
        </p:txBody>
      </p:sp>
      <p:grpSp>
        <p:nvGrpSpPr>
          <p:cNvPr id="140" name="Group 248">
            <a:extLst>
              <a:ext uri="{FF2B5EF4-FFF2-40B4-BE49-F238E27FC236}">
                <a16:creationId xmlns:a16="http://schemas.microsoft.com/office/drawing/2014/main" id="{EBD1DAE2-73D6-4B20-9C4A-D0A5B965AE5A}"/>
              </a:ext>
            </a:extLst>
          </p:cNvPr>
          <p:cNvGrpSpPr/>
          <p:nvPr/>
        </p:nvGrpSpPr>
        <p:grpSpPr>
          <a:xfrm>
            <a:off x="300687" y="1718226"/>
            <a:ext cx="675587" cy="237629"/>
            <a:chOff x="411107" y="5669232"/>
            <a:chExt cx="764947" cy="336210"/>
          </a:xfrm>
        </p:grpSpPr>
        <p:sp>
          <p:nvSpPr>
            <p:cNvPr id="141" name="Rectangle: Rounded Corners 249">
              <a:extLst>
                <a:ext uri="{FF2B5EF4-FFF2-40B4-BE49-F238E27FC236}">
                  <a16:creationId xmlns:a16="http://schemas.microsoft.com/office/drawing/2014/main" id="{2544365B-7834-4148-AD1A-20529132FFFC}"/>
                </a:ext>
              </a:extLst>
            </p:cNvPr>
            <p:cNvSpPr/>
            <p:nvPr/>
          </p:nvSpPr>
          <p:spPr>
            <a:xfrm>
              <a:off x="411107" y="5687731"/>
              <a:ext cx="680129" cy="289925"/>
            </a:xfrm>
            <a:prstGeom prst="roundRect">
              <a:avLst/>
            </a:prstGeom>
            <a:solidFill>
              <a:srgbClr val="0C9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059"/>
            </a:p>
          </p:txBody>
        </p:sp>
        <p:sp>
          <p:nvSpPr>
            <p:cNvPr id="142" name="TextBox 250">
              <a:extLst>
                <a:ext uri="{FF2B5EF4-FFF2-40B4-BE49-F238E27FC236}">
                  <a16:creationId xmlns:a16="http://schemas.microsoft.com/office/drawing/2014/main" id="{0CFABDCF-44C7-4298-9F8E-4CD28E07AF90}"/>
                </a:ext>
              </a:extLst>
            </p:cNvPr>
            <p:cNvSpPr txBox="1"/>
            <p:nvPr/>
          </p:nvSpPr>
          <p:spPr>
            <a:xfrm>
              <a:off x="430687" y="5669232"/>
              <a:ext cx="745367" cy="336210"/>
            </a:xfrm>
            <a:prstGeom prst="rect">
              <a:avLst/>
            </a:prstGeom>
            <a:noFill/>
          </p:spPr>
          <p:txBody>
            <a:bodyPr wrap="square">
              <a:spAutoFit/>
            </a:bodyPr>
            <a:lstStyle/>
            <a:p>
              <a:r>
                <a:rPr lang="ja-JP" altLang="en-US" sz="944" dirty="0">
                  <a:solidFill>
                    <a:schemeClr val="bg1"/>
                  </a:solidFill>
                  <a:latin typeface="UD デジタル 教科書体 NP-B" panose="02020700000000000000" pitchFamily="18" charset="-128"/>
                  <a:ea typeface="UD デジタル 教科書体 NP-B" panose="02020700000000000000" pitchFamily="18" charset="-128"/>
                </a:rPr>
                <a:t>第１部</a:t>
              </a:r>
              <a:endParaRPr lang="en-NZ" sz="944" dirty="0">
                <a:solidFill>
                  <a:schemeClr val="bg1"/>
                </a:solidFill>
              </a:endParaRPr>
            </a:p>
          </p:txBody>
        </p:sp>
      </p:grpSp>
      <p:grpSp>
        <p:nvGrpSpPr>
          <p:cNvPr id="155" name="Group 299">
            <a:extLst>
              <a:ext uri="{FF2B5EF4-FFF2-40B4-BE49-F238E27FC236}">
                <a16:creationId xmlns:a16="http://schemas.microsoft.com/office/drawing/2014/main" id="{90CA6AAC-8B4B-40F8-93C9-31B5BD4CC10E}"/>
              </a:ext>
            </a:extLst>
          </p:cNvPr>
          <p:cNvGrpSpPr/>
          <p:nvPr/>
        </p:nvGrpSpPr>
        <p:grpSpPr>
          <a:xfrm>
            <a:off x="911774" y="2000221"/>
            <a:ext cx="2953475" cy="508026"/>
            <a:chOff x="1077647" y="5955044"/>
            <a:chExt cx="3358670" cy="3408532"/>
          </a:xfrm>
        </p:grpSpPr>
        <p:sp>
          <p:nvSpPr>
            <p:cNvPr id="156" name="TextBox 300">
              <a:extLst>
                <a:ext uri="{FF2B5EF4-FFF2-40B4-BE49-F238E27FC236}">
                  <a16:creationId xmlns:a16="http://schemas.microsoft.com/office/drawing/2014/main" id="{E0FF5BA2-5142-49DF-8B15-2BE72F50124F}"/>
                </a:ext>
              </a:extLst>
            </p:cNvPr>
            <p:cNvSpPr txBox="1"/>
            <p:nvPr/>
          </p:nvSpPr>
          <p:spPr>
            <a:xfrm>
              <a:off x="1077647" y="5955044"/>
              <a:ext cx="3358670" cy="1812884"/>
            </a:xfrm>
            <a:prstGeom prst="rect">
              <a:avLst/>
            </a:prstGeom>
            <a:noFill/>
          </p:spPr>
          <p:txBody>
            <a:bodyPr wrap="square">
              <a:spAutoFit/>
            </a:bodyPr>
            <a:lstStyle/>
            <a:p>
              <a:r>
                <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2023</a:t>
              </a:r>
              <a:r>
                <a:rPr kumimoji="1" lang="ja-JP" altLang="en-US"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年</a:t>
              </a:r>
              <a:r>
                <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12</a:t>
              </a:r>
              <a:r>
                <a:rPr kumimoji="1" lang="ja-JP" altLang="en-US"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月</a:t>
              </a:r>
              <a:r>
                <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23</a:t>
              </a:r>
              <a:r>
                <a:rPr kumimoji="1" lang="ja-JP" altLang="en-US"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日（土） </a:t>
              </a:r>
              <a:r>
                <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9</a:t>
              </a:r>
              <a:r>
                <a:rPr kumimoji="1" lang="ja-JP" altLang="en-US"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a:t>
              </a:r>
              <a:r>
                <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30</a:t>
              </a:r>
              <a:r>
                <a:rPr kumimoji="1" lang="ja-JP" altLang="en-US"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a:t>
              </a:r>
              <a:r>
                <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13</a:t>
              </a:r>
              <a:r>
                <a:rPr kumimoji="1" lang="ja-JP" altLang="en-US"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a:t>
              </a:r>
              <a:r>
                <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00</a:t>
              </a:r>
              <a:r>
                <a:rPr kumimoji="1" lang="ja-JP" altLang="en-US"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　</a:t>
              </a:r>
              <a:endPar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endParaRPr>
            </a:p>
          </p:txBody>
        </p:sp>
        <p:sp>
          <p:nvSpPr>
            <p:cNvPr id="157" name="TextBox 301">
              <a:extLst>
                <a:ext uri="{FF2B5EF4-FFF2-40B4-BE49-F238E27FC236}">
                  <a16:creationId xmlns:a16="http://schemas.microsoft.com/office/drawing/2014/main" id="{C8C691EB-42B9-438F-B4D7-C8AC75B0C374}"/>
                </a:ext>
              </a:extLst>
            </p:cNvPr>
            <p:cNvSpPr txBox="1"/>
            <p:nvPr/>
          </p:nvSpPr>
          <p:spPr>
            <a:xfrm>
              <a:off x="1555489" y="7891414"/>
              <a:ext cx="2471284" cy="1472162"/>
            </a:xfrm>
            <a:prstGeom prst="rect">
              <a:avLst/>
            </a:prstGeom>
            <a:noFill/>
          </p:spPr>
          <p:txBody>
            <a:bodyPr wrap="square">
              <a:spAutoFit/>
            </a:bodyPr>
            <a:lstStyle/>
            <a:p>
              <a:pPr defTabSz="582166">
                <a:spcBef>
                  <a:spcPts val="636"/>
                </a:spcBef>
                <a:defRPr/>
              </a:pPr>
              <a:endParaRPr lang="en-US" altLang="ja-JP" sz="826" dirty="0">
                <a:solidFill>
                  <a:schemeClr val="tx1">
                    <a:lumMod val="85000"/>
                    <a:lumOff val="15000"/>
                  </a:schemeClr>
                </a:solidFill>
                <a:latin typeface="UD デジタル 教科書体 NP-B" panose="02020700000000000000" pitchFamily="18" charset="-128"/>
                <a:ea typeface="UD デジタル 教科書体 NP-B" panose="02020700000000000000" pitchFamily="18" charset="-128"/>
              </a:endParaRPr>
            </a:p>
          </p:txBody>
        </p:sp>
      </p:grpSp>
      <p:sp>
        <p:nvSpPr>
          <p:cNvPr id="159" name="TextBox 300">
            <a:extLst>
              <a:ext uri="{FF2B5EF4-FFF2-40B4-BE49-F238E27FC236}">
                <a16:creationId xmlns:a16="http://schemas.microsoft.com/office/drawing/2014/main" id="{D5A19F83-23A6-4C99-9C42-A9BEC9C4A756}"/>
              </a:ext>
            </a:extLst>
          </p:cNvPr>
          <p:cNvSpPr txBox="1"/>
          <p:nvPr/>
        </p:nvSpPr>
        <p:spPr>
          <a:xfrm>
            <a:off x="909562" y="1712142"/>
            <a:ext cx="3082836" cy="270202"/>
          </a:xfrm>
          <a:prstGeom prst="rect">
            <a:avLst/>
          </a:prstGeom>
          <a:noFill/>
        </p:spPr>
        <p:txBody>
          <a:bodyPr wrap="square">
            <a:spAutoFit/>
          </a:bodyPr>
          <a:lstStyle/>
          <a:p>
            <a:r>
              <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2023</a:t>
            </a:r>
            <a:r>
              <a:rPr kumimoji="1" lang="ja-JP" altLang="en-US"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年</a:t>
            </a:r>
            <a:r>
              <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12</a:t>
            </a:r>
            <a:r>
              <a:rPr kumimoji="1" lang="ja-JP" altLang="en-US"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月</a:t>
            </a:r>
            <a:r>
              <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16</a:t>
            </a:r>
            <a:r>
              <a:rPr kumimoji="1" lang="ja-JP" altLang="en-US"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日（土） </a:t>
            </a:r>
            <a:r>
              <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9</a:t>
            </a:r>
            <a:r>
              <a:rPr kumimoji="1" lang="ja-JP" altLang="en-US"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a:t>
            </a:r>
            <a:r>
              <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30</a:t>
            </a:r>
            <a:r>
              <a:rPr kumimoji="1" lang="ja-JP" altLang="en-US"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a:t>
            </a:r>
            <a:r>
              <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12</a:t>
            </a:r>
            <a:r>
              <a:rPr kumimoji="1" lang="ja-JP" altLang="en-US"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a:t>
            </a:r>
            <a:r>
              <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30</a:t>
            </a:r>
            <a:r>
              <a:rPr kumimoji="1" lang="ja-JP" altLang="en-US"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　</a:t>
            </a:r>
            <a:endPar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endParaRPr>
          </a:p>
        </p:txBody>
      </p:sp>
      <p:sp>
        <p:nvSpPr>
          <p:cNvPr id="160" name="TextBox 301">
            <a:extLst>
              <a:ext uri="{FF2B5EF4-FFF2-40B4-BE49-F238E27FC236}">
                <a16:creationId xmlns:a16="http://schemas.microsoft.com/office/drawing/2014/main" id="{4E7C6703-B423-4364-8D24-7377BD09C91C}"/>
              </a:ext>
            </a:extLst>
          </p:cNvPr>
          <p:cNvSpPr txBox="1"/>
          <p:nvPr/>
        </p:nvSpPr>
        <p:spPr>
          <a:xfrm>
            <a:off x="831053" y="2752989"/>
            <a:ext cx="2768103" cy="852413"/>
          </a:xfrm>
          <a:prstGeom prst="rect">
            <a:avLst/>
          </a:prstGeom>
          <a:noFill/>
        </p:spPr>
        <p:txBody>
          <a:bodyPr wrap="square">
            <a:spAutoFit/>
          </a:bodyPr>
          <a:lstStyle/>
          <a:p>
            <a:pPr marL="134848" indent="-134848" defTabSz="582166">
              <a:lnSpc>
                <a:spcPct val="60000"/>
              </a:lnSpc>
              <a:spcBef>
                <a:spcPts val="636"/>
              </a:spcBef>
              <a:buClr>
                <a:schemeClr val="accent1"/>
              </a:buClr>
              <a:buFont typeface="Arial" panose="020B0604020202020204" pitchFamily="34" charset="0"/>
              <a:buChar char="•"/>
              <a:defRPr/>
            </a:pPr>
            <a:r>
              <a:rPr lang="ja-JP" altLang="en-US" sz="661" dirty="0">
                <a:latin typeface="UD デジタル 教科書体 N-R" panose="02020400000000000000" pitchFamily="17" charset="-128"/>
                <a:ea typeface="UD デジタル 教科書体 N-R" panose="02020400000000000000" pitchFamily="17" charset="-128"/>
              </a:rPr>
              <a:t>迷ったらコレ！３つの研究デザイン</a:t>
            </a:r>
            <a:endParaRPr lang="en-US" altLang="ja-JP" sz="661" dirty="0">
              <a:latin typeface="UD デジタル 教科書体 N-R" panose="02020400000000000000" pitchFamily="17" charset="-128"/>
              <a:ea typeface="UD デジタル 教科書体 N-R" panose="02020400000000000000" pitchFamily="17" charset="-128"/>
            </a:endParaRPr>
          </a:p>
          <a:p>
            <a:pPr marL="134848" indent="-134848" defTabSz="582166">
              <a:lnSpc>
                <a:spcPct val="60000"/>
              </a:lnSpc>
              <a:spcBef>
                <a:spcPts val="636"/>
              </a:spcBef>
              <a:buClr>
                <a:schemeClr val="accent1"/>
              </a:buClr>
              <a:buFont typeface="Arial" panose="020B0604020202020204" pitchFamily="34" charset="0"/>
              <a:buChar char="•"/>
              <a:defRPr/>
            </a:pPr>
            <a:r>
              <a:rPr lang="ja-JP" altLang="en-US" sz="661" dirty="0">
                <a:latin typeface="UD デジタル 教科書体 N-R" panose="02020400000000000000" pitchFamily="17" charset="-128"/>
                <a:ea typeface="UD デジタル 教科書体 N-R" panose="02020400000000000000" pitchFamily="17" charset="-128"/>
              </a:rPr>
              <a:t>研究テーマの見つけ方のコツ</a:t>
            </a:r>
            <a:endParaRPr lang="en-US" altLang="ja-JP" sz="661" dirty="0">
              <a:latin typeface="UD デジタル 教科書体 N-R" panose="02020400000000000000" pitchFamily="17" charset="-128"/>
              <a:ea typeface="UD デジタル 教科書体 N-R" panose="02020400000000000000" pitchFamily="17" charset="-128"/>
            </a:endParaRPr>
          </a:p>
          <a:p>
            <a:pPr marL="134848" indent="-134848" defTabSz="582166">
              <a:lnSpc>
                <a:spcPct val="60000"/>
              </a:lnSpc>
              <a:spcBef>
                <a:spcPts val="636"/>
              </a:spcBef>
              <a:buClr>
                <a:schemeClr val="accent1"/>
              </a:buClr>
              <a:buFont typeface="Arial" panose="020B0604020202020204" pitchFamily="34" charset="0"/>
              <a:buChar char="•"/>
              <a:defRPr/>
            </a:pPr>
            <a:r>
              <a:rPr lang="ja-JP" altLang="en-US" sz="661" dirty="0">
                <a:latin typeface="UD デジタル 教科書体 N-R" panose="02020400000000000000" pitchFamily="17" charset="-128"/>
                <a:ea typeface="UD デジタル 教科書体 N-R" panose="02020400000000000000" pitchFamily="17" charset="-128"/>
              </a:rPr>
              <a:t>バイアスに気を付けよう！</a:t>
            </a:r>
            <a:endParaRPr lang="en-US" altLang="ja-JP" sz="661" dirty="0">
              <a:latin typeface="UD デジタル 教科書体 N-R" panose="02020400000000000000" pitchFamily="17" charset="-128"/>
              <a:ea typeface="UD デジタル 教科書体 N-R" panose="02020400000000000000" pitchFamily="17" charset="-128"/>
            </a:endParaRPr>
          </a:p>
          <a:p>
            <a:pPr marL="134848" indent="-134848" defTabSz="582166">
              <a:lnSpc>
                <a:spcPct val="60000"/>
              </a:lnSpc>
              <a:spcBef>
                <a:spcPts val="636"/>
              </a:spcBef>
              <a:buClr>
                <a:schemeClr val="accent1"/>
              </a:buClr>
              <a:buFont typeface="Arial" panose="020B0604020202020204" pitchFamily="34" charset="0"/>
              <a:buChar char="•"/>
              <a:defRPr/>
            </a:pPr>
            <a:r>
              <a:rPr lang="ja-JP" altLang="en-US" sz="661" dirty="0">
                <a:latin typeface="UD デジタル 教科書体 N-R" panose="02020400000000000000" pitchFamily="17" charset="-128"/>
                <a:ea typeface="UD デジタル 教科書体 N-R" panose="02020400000000000000" pitchFamily="17" charset="-128"/>
              </a:rPr>
              <a:t>倫理的配慮ってどうする？</a:t>
            </a:r>
            <a:endParaRPr lang="en-US" altLang="ja-JP" sz="661" dirty="0">
              <a:latin typeface="UD デジタル 教科書体 N-R" panose="02020400000000000000" pitchFamily="17" charset="-128"/>
              <a:ea typeface="UD デジタル 教科書体 N-R" panose="02020400000000000000" pitchFamily="17" charset="-128"/>
            </a:endParaRPr>
          </a:p>
          <a:p>
            <a:pPr marL="134848" indent="-134848" defTabSz="582166">
              <a:lnSpc>
                <a:spcPct val="60000"/>
              </a:lnSpc>
              <a:spcBef>
                <a:spcPts val="636"/>
              </a:spcBef>
              <a:buClr>
                <a:schemeClr val="accent1"/>
              </a:buClr>
              <a:buFont typeface="Arial" panose="020B0604020202020204" pitchFamily="34" charset="0"/>
              <a:buChar char="•"/>
              <a:defRPr/>
            </a:pPr>
            <a:r>
              <a:rPr lang="ja-JP" altLang="en-US" sz="661" dirty="0">
                <a:latin typeface="UD デジタル 教科書体 N-R" panose="02020400000000000000" pitchFamily="17" charset="-128"/>
                <a:ea typeface="UD デジタル 教科書体 N-R" panose="02020400000000000000" pitchFamily="17" charset="-128"/>
              </a:rPr>
              <a:t>上手にアンケート調査をするコツ</a:t>
            </a:r>
            <a:endParaRPr lang="en-US" altLang="ja-JP" sz="661" dirty="0">
              <a:latin typeface="UD デジタル 教科書体 N-R" panose="02020400000000000000" pitchFamily="17" charset="-128"/>
              <a:ea typeface="UD デジタル 教科書体 N-R" panose="02020400000000000000" pitchFamily="17" charset="-128"/>
            </a:endParaRPr>
          </a:p>
          <a:p>
            <a:pPr marL="134848" indent="-134848" defTabSz="582166">
              <a:lnSpc>
                <a:spcPct val="60000"/>
              </a:lnSpc>
              <a:spcBef>
                <a:spcPts val="636"/>
              </a:spcBef>
              <a:buClr>
                <a:schemeClr val="accent1"/>
              </a:buClr>
              <a:buFont typeface="Arial" panose="020B0604020202020204" pitchFamily="34" charset="0"/>
              <a:buChar char="•"/>
              <a:defRPr/>
            </a:pPr>
            <a:r>
              <a:rPr lang="ja-JP" altLang="en-US" sz="661" dirty="0">
                <a:latin typeface="UD デジタル 教科書体 N-R" panose="02020400000000000000" pitchFamily="17" charset="-128"/>
                <a:ea typeface="UD デジタル 教科書体 N-R" panose="02020400000000000000" pitchFamily="17" charset="-128"/>
              </a:rPr>
              <a:t>覚えておきたい！分析の基礎知識</a:t>
            </a:r>
            <a:endParaRPr lang="en-US" altLang="ja-JP" sz="661" dirty="0">
              <a:latin typeface="UD デジタル 教科書体 N-R" panose="02020400000000000000" pitchFamily="17" charset="-128"/>
              <a:ea typeface="UD デジタル 教科書体 N-R" panose="02020400000000000000" pitchFamily="17" charset="-128"/>
            </a:endParaRPr>
          </a:p>
        </p:txBody>
      </p:sp>
      <p:sp>
        <p:nvSpPr>
          <p:cNvPr id="163" name="Rectangle: Rounded Corners 249">
            <a:extLst>
              <a:ext uri="{FF2B5EF4-FFF2-40B4-BE49-F238E27FC236}">
                <a16:creationId xmlns:a16="http://schemas.microsoft.com/office/drawing/2014/main" id="{22597EB8-70BE-44D1-9672-FE402AB2F325}"/>
              </a:ext>
            </a:extLst>
          </p:cNvPr>
          <p:cNvSpPr/>
          <p:nvPr/>
        </p:nvSpPr>
        <p:spPr>
          <a:xfrm>
            <a:off x="4078992" y="4275391"/>
            <a:ext cx="610505" cy="216532"/>
          </a:xfrm>
          <a:prstGeom prst="roundRect">
            <a:avLst/>
          </a:prstGeom>
          <a:solidFill>
            <a:srgbClr val="D83F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059"/>
          </a:p>
        </p:txBody>
      </p:sp>
      <p:sp>
        <p:nvSpPr>
          <p:cNvPr id="4" name="テキスト ボックス 3">
            <a:extLst>
              <a:ext uri="{FF2B5EF4-FFF2-40B4-BE49-F238E27FC236}">
                <a16:creationId xmlns:a16="http://schemas.microsoft.com/office/drawing/2014/main" id="{99D6392B-D7C7-4C0A-9DF7-E0285639F312}"/>
              </a:ext>
            </a:extLst>
          </p:cNvPr>
          <p:cNvSpPr txBox="1"/>
          <p:nvPr/>
        </p:nvSpPr>
        <p:spPr>
          <a:xfrm>
            <a:off x="1822958" y="1188483"/>
            <a:ext cx="1463552" cy="295594"/>
          </a:xfrm>
          <a:prstGeom prst="rect">
            <a:avLst/>
          </a:prstGeom>
          <a:noFill/>
        </p:spPr>
        <p:txBody>
          <a:bodyPr wrap="square" rtlCol="0">
            <a:spAutoFit/>
          </a:bodyPr>
          <a:lstStyle/>
          <a:p>
            <a:r>
              <a:rPr kumimoji="1" lang="en-US" altLang="ja-JP" sz="1321" dirty="0">
                <a:solidFill>
                  <a:schemeClr val="tx1">
                    <a:lumMod val="85000"/>
                    <a:lumOff val="15000"/>
                  </a:schemeClr>
                </a:solidFill>
                <a:latin typeface="UD デジタル 教科書体 NP-B" panose="02020700000000000000" pitchFamily="18" charset="-128"/>
                <a:ea typeface="UD デジタル 教科書体 NP-B" panose="02020700000000000000" pitchFamily="18" charset="-128"/>
              </a:rPr>
              <a:t>2</a:t>
            </a:r>
            <a:r>
              <a:rPr kumimoji="1" lang="ja-JP" altLang="en-US" sz="1321" dirty="0">
                <a:solidFill>
                  <a:schemeClr val="tx1">
                    <a:lumMod val="85000"/>
                    <a:lumOff val="15000"/>
                  </a:schemeClr>
                </a:solidFill>
                <a:latin typeface="UD デジタル 教科書体 NP-B" panose="02020700000000000000" pitchFamily="18" charset="-128"/>
                <a:ea typeface="UD デジタル 教科書体 NP-B" panose="02020700000000000000" pitchFamily="18" charset="-128"/>
              </a:rPr>
              <a:t>週間コース</a:t>
            </a:r>
          </a:p>
        </p:txBody>
      </p:sp>
      <p:sp>
        <p:nvSpPr>
          <p:cNvPr id="5" name="正方形/長方形 4">
            <a:extLst>
              <a:ext uri="{FF2B5EF4-FFF2-40B4-BE49-F238E27FC236}">
                <a16:creationId xmlns:a16="http://schemas.microsoft.com/office/drawing/2014/main" id="{E7DE2C2F-F79E-48A5-9A3D-0655CBE757AE}"/>
              </a:ext>
            </a:extLst>
          </p:cNvPr>
          <p:cNvSpPr/>
          <p:nvPr/>
        </p:nvSpPr>
        <p:spPr>
          <a:xfrm>
            <a:off x="3868826" y="1125914"/>
            <a:ext cx="2572022" cy="2599293"/>
          </a:xfrm>
          <a:prstGeom prst="rect">
            <a:avLst/>
          </a:prstGeom>
          <a:gradFill>
            <a:gsLst>
              <a:gs pos="0">
                <a:schemeClr val="bg1"/>
              </a:gs>
              <a:gs pos="100000">
                <a:srgbClr val="FFFFFF">
                  <a:alpha val="0"/>
                </a:srgbClr>
              </a:gs>
              <a:gs pos="40000">
                <a:srgbClr val="FFFFFF">
                  <a:alpha val="30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59"/>
          </a:p>
        </p:txBody>
      </p:sp>
      <p:sp>
        <p:nvSpPr>
          <p:cNvPr id="65" name="TextBox 64">
            <a:extLst>
              <a:ext uri="{FF2B5EF4-FFF2-40B4-BE49-F238E27FC236}">
                <a16:creationId xmlns:a16="http://schemas.microsoft.com/office/drawing/2014/main" id="{4D7C8CE1-5D90-4DBA-80A8-19DDC2F822B8}"/>
              </a:ext>
            </a:extLst>
          </p:cNvPr>
          <p:cNvSpPr txBox="1"/>
          <p:nvPr/>
        </p:nvSpPr>
        <p:spPr>
          <a:xfrm>
            <a:off x="1321981" y="630724"/>
            <a:ext cx="6724633" cy="529889"/>
          </a:xfrm>
          <a:prstGeom prst="rect">
            <a:avLst/>
          </a:prstGeom>
          <a:noFill/>
        </p:spPr>
        <p:txBody>
          <a:bodyPr wrap="square">
            <a:spAutoFit/>
          </a:bodyPr>
          <a:lstStyle/>
          <a:p>
            <a:pPr>
              <a:lnSpc>
                <a:spcPts val="3225"/>
              </a:lnSpc>
              <a:spcBef>
                <a:spcPts val="849"/>
              </a:spcBef>
            </a:pPr>
            <a:r>
              <a:rPr lang="ja-JP" altLang="en-US" sz="3524" dirty="0">
                <a:solidFill>
                  <a:schemeClr val="tx1">
                    <a:lumMod val="85000"/>
                    <a:lumOff val="15000"/>
                  </a:schemeClr>
                </a:solidFill>
                <a:effectLst>
                  <a:glow rad="139700">
                    <a:schemeClr val="bg1">
                      <a:alpha val="98000"/>
                    </a:schemeClr>
                  </a:glow>
                </a:effectLst>
                <a:latin typeface="UD デジタル 教科書体 NK-B" panose="02020700000000000000" pitchFamily="18" charset="-128"/>
                <a:ea typeface="UD デジタル 教科書体 NK-B" panose="02020700000000000000" pitchFamily="18" charset="-128"/>
              </a:rPr>
              <a:t>看護研究オンラインセミナー</a:t>
            </a:r>
            <a:endParaRPr lang="en-US" altLang="ja-JP" sz="3524" dirty="0">
              <a:solidFill>
                <a:schemeClr val="tx1">
                  <a:lumMod val="85000"/>
                  <a:lumOff val="15000"/>
                </a:schemeClr>
              </a:solidFill>
              <a:effectLst>
                <a:glow rad="139700">
                  <a:schemeClr val="bg1">
                    <a:alpha val="98000"/>
                  </a:schemeClr>
                </a:glow>
              </a:effectLst>
              <a:latin typeface="UD デジタル 教科書体 NK-B" panose="02020700000000000000" pitchFamily="18" charset="-128"/>
              <a:ea typeface="UD デジタル 教科書体 NK-B" panose="02020700000000000000" pitchFamily="18" charset="-128"/>
            </a:endParaRPr>
          </a:p>
        </p:txBody>
      </p:sp>
      <p:sp>
        <p:nvSpPr>
          <p:cNvPr id="77" name="TextBox 76">
            <a:extLst>
              <a:ext uri="{FF2B5EF4-FFF2-40B4-BE49-F238E27FC236}">
                <a16:creationId xmlns:a16="http://schemas.microsoft.com/office/drawing/2014/main" id="{69006924-7577-4715-94F1-0A28899067D4}"/>
              </a:ext>
            </a:extLst>
          </p:cNvPr>
          <p:cNvSpPr txBox="1"/>
          <p:nvPr/>
        </p:nvSpPr>
        <p:spPr>
          <a:xfrm>
            <a:off x="183313" y="1209338"/>
            <a:ext cx="1622807" cy="413896"/>
          </a:xfrm>
          <a:prstGeom prst="rect">
            <a:avLst/>
          </a:prstGeom>
          <a:noFill/>
        </p:spPr>
        <p:txBody>
          <a:bodyPr wrap="square">
            <a:spAutoFit/>
          </a:bodyPr>
          <a:lstStyle/>
          <a:p>
            <a:pPr algn="ctr">
              <a:lnSpc>
                <a:spcPts val="2517"/>
              </a:lnSpc>
              <a:spcBef>
                <a:spcPts val="849"/>
              </a:spcBef>
            </a:pPr>
            <a:r>
              <a:rPr lang="zh-TW" altLang="en-US" sz="2202" dirty="0">
                <a:solidFill>
                  <a:schemeClr val="tx1">
                    <a:lumMod val="85000"/>
                    <a:lumOff val="15000"/>
                  </a:schemeClr>
                </a:solidFill>
                <a:effectLst>
                  <a:glow rad="177800">
                    <a:schemeClr val="bg1">
                      <a:alpha val="70000"/>
                    </a:schemeClr>
                  </a:glow>
                </a:effectLst>
                <a:latin typeface="UD デジタル 教科書体 NK-B" panose="02020700000000000000" pitchFamily="18" charset="-128"/>
                <a:ea typeface="UD デジタル 教科書体 NK-B" panose="02020700000000000000" pitchFamily="18" charset="-128"/>
              </a:rPr>
              <a:t>量的</a:t>
            </a:r>
            <a:r>
              <a:rPr lang="zh-TW" altLang="en-US" sz="2202" b="1" dirty="0">
                <a:solidFill>
                  <a:schemeClr val="tx1">
                    <a:lumMod val="85000"/>
                    <a:lumOff val="15000"/>
                  </a:schemeClr>
                </a:solidFill>
                <a:effectLst>
                  <a:glow rad="177800">
                    <a:schemeClr val="bg1">
                      <a:alpha val="70000"/>
                    </a:schemeClr>
                  </a:glow>
                </a:effectLst>
                <a:latin typeface="UD デジタル 教科書体 NK-B" panose="02020700000000000000" pitchFamily="18" charset="-128"/>
                <a:ea typeface="UD デジタル 教科書体 NK-B" panose="02020700000000000000" pitchFamily="18" charset="-128"/>
              </a:rPr>
              <a:t>研究編</a:t>
            </a:r>
          </a:p>
        </p:txBody>
      </p:sp>
      <p:sp>
        <p:nvSpPr>
          <p:cNvPr id="80" name="TextBox 79">
            <a:extLst>
              <a:ext uri="{FF2B5EF4-FFF2-40B4-BE49-F238E27FC236}">
                <a16:creationId xmlns:a16="http://schemas.microsoft.com/office/drawing/2014/main" id="{657CCC02-C257-4546-9984-10938246144D}"/>
              </a:ext>
            </a:extLst>
          </p:cNvPr>
          <p:cNvSpPr txBox="1"/>
          <p:nvPr/>
        </p:nvSpPr>
        <p:spPr>
          <a:xfrm>
            <a:off x="225303" y="286754"/>
            <a:ext cx="2024091" cy="363497"/>
          </a:xfrm>
          <a:prstGeom prst="rect">
            <a:avLst/>
          </a:prstGeom>
          <a:noFill/>
        </p:spPr>
        <p:txBody>
          <a:bodyPr wrap="square">
            <a:spAutoFit/>
          </a:bodyPr>
          <a:lstStyle/>
          <a:p>
            <a:pPr>
              <a:spcBef>
                <a:spcPts val="849"/>
              </a:spcBef>
            </a:pPr>
            <a:r>
              <a:rPr lang="ja-JP" altLang="en-US" sz="1762"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初学者のための</a:t>
            </a:r>
            <a:endParaRPr lang="en-US" altLang="ja-JP" sz="1762"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endParaRPr>
          </a:p>
        </p:txBody>
      </p:sp>
      <p:sp>
        <p:nvSpPr>
          <p:cNvPr id="81" name="Oval 80">
            <a:extLst>
              <a:ext uri="{FF2B5EF4-FFF2-40B4-BE49-F238E27FC236}">
                <a16:creationId xmlns:a16="http://schemas.microsoft.com/office/drawing/2014/main" id="{F88C6EE7-B52A-43A3-9C72-DDE79D4E3F4F}"/>
              </a:ext>
            </a:extLst>
          </p:cNvPr>
          <p:cNvSpPr/>
          <p:nvPr/>
        </p:nvSpPr>
        <p:spPr>
          <a:xfrm>
            <a:off x="410129" y="273361"/>
            <a:ext cx="43270" cy="43270"/>
          </a:xfrm>
          <a:prstGeom prst="ellipse">
            <a:avLst/>
          </a:prstGeom>
          <a:solidFill>
            <a:srgbClr val="1457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573"/>
          </a:p>
        </p:txBody>
      </p:sp>
      <p:sp>
        <p:nvSpPr>
          <p:cNvPr id="185" name="Oval 184">
            <a:extLst>
              <a:ext uri="{FF2B5EF4-FFF2-40B4-BE49-F238E27FC236}">
                <a16:creationId xmlns:a16="http://schemas.microsoft.com/office/drawing/2014/main" id="{1C766AD9-2BE4-495D-98CF-5732F9B28695}"/>
              </a:ext>
            </a:extLst>
          </p:cNvPr>
          <p:cNvSpPr/>
          <p:nvPr/>
        </p:nvSpPr>
        <p:spPr>
          <a:xfrm>
            <a:off x="636678" y="278506"/>
            <a:ext cx="43270" cy="43270"/>
          </a:xfrm>
          <a:prstGeom prst="ellipse">
            <a:avLst/>
          </a:prstGeom>
          <a:solidFill>
            <a:srgbClr val="1457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573"/>
          </a:p>
        </p:txBody>
      </p:sp>
      <p:sp>
        <p:nvSpPr>
          <p:cNvPr id="186" name="Oval 185">
            <a:extLst>
              <a:ext uri="{FF2B5EF4-FFF2-40B4-BE49-F238E27FC236}">
                <a16:creationId xmlns:a16="http://schemas.microsoft.com/office/drawing/2014/main" id="{5077D064-5542-45CD-A99D-E9EB6711C896}"/>
              </a:ext>
            </a:extLst>
          </p:cNvPr>
          <p:cNvSpPr/>
          <p:nvPr/>
        </p:nvSpPr>
        <p:spPr>
          <a:xfrm>
            <a:off x="864307" y="281923"/>
            <a:ext cx="43270" cy="43270"/>
          </a:xfrm>
          <a:prstGeom prst="ellipse">
            <a:avLst/>
          </a:prstGeom>
          <a:solidFill>
            <a:srgbClr val="1457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573"/>
          </a:p>
        </p:txBody>
      </p:sp>
      <p:sp>
        <p:nvSpPr>
          <p:cNvPr id="226" name="テキスト ボックス 13">
            <a:extLst>
              <a:ext uri="{FF2B5EF4-FFF2-40B4-BE49-F238E27FC236}">
                <a16:creationId xmlns:a16="http://schemas.microsoft.com/office/drawing/2014/main" id="{0E4B8810-6211-4B38-838A-285CACF80602}"/>
              </a:ext>
            </a:extLst>
          </p:cNvPr>
          <p:cNvSpPr txBox="1"/>
          <p:nvPr/>
        </p:nvSpPr>
        <p:spPr>
          <a:xfrm>
            <a:off x="5750807" y="6926139"/>
            <a:ext cx="662459" cy="334194"/>
          </a:xfrm>
          <a:prstGeom prst="rect">
            <a:avLst/>
          </a:prstGeom>
          <a:noFill/>
        </p:spPr>
        <p:txBody>
          <a:bodyPr wrap="square" rtlCol="0">
            <a:spAutoFit/>
          </a:bodyPr>
          <a:lstStyle/>
          <a:p>
            <a:pPr algn="r"/>
            <a:r>
              <a:rPr kumimoji="1" lang="en-US" altLang="ja-JP" sz="78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Web</a:t>
            </a:r>
            <a:r>
              <a:rPr kumimoji="1" lang="ja-JP" altLang="en-US" sz="78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サイト</a:t>
            </a:r>
            <a:endParaRPr kumimoji="1" lang="en-US" altLang="ja-JP" sz="78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endParaRPr>
          </a:p>
          <a:p>
            <a:pPr algn="r"/>
            <a:r>
              <a:rPr kumimoji="1" lang="en-US" altLang="ja-JP" sz="78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QR</a:t>
            </a:r>
            <a:r>
              <a:rPr kumimoji="1" lang="ja-JP" altLang="en-US" sz="78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コード</a:t>
            </a:r>
          </a:p>
        </p:txBody>
      </p:sp>
      <p:sp>
        <p:nvSpPr>
          <p:cNvPr id="6" name="テキスト ボックス 5">
            <a:extLst>
              <a:ext uri="{FF2B5EF4-FFF2-40B4-BE49-F238E27FC236}">
                <a16:creationId xmlns:a16="http://schemas.microsoft.com/office/drawing/2014/main" id="{60101FE1-78FE-4AF1-B6A2-88D54ACC8D24}"/>
              </a:ext>
            </a:extLst>
          </p:cNvPr>
          <p:cNvSpPr txBox="1"/>
          <p:nvPr/>
        </p:nvSpPr>
        <p:spPr>
          <a:xfrm>
            <a:off x="118447" y="8204546"/>
            <a:ext cx="2029480" cy="237629"/>
          </a:xfrm>
          <a:prstGeom prst="rect">
            <a:avLst/>
          </a:prstGeom>
          <a:noFill/>
        </p:spPr>
        <p:txBody>
          <a:bodyPr wrap="square" rtlCol="0">
            <a:spAutoFit/>
          </a:bodyPr>
          <a:lstStyle/>
          <a:p>
            <a:r>
              <a:rPr kumimoji="1" lang="ja-JP" altLang="en-US" sz="944" dirty="0">
                <a:solidFill>
                  <a:schemeClr val="tx1">
                    <a:lumMod val="85000"/>
                    <a:lumOff val="15000"/>
                  </a:schemeClr>
                </a:solidFill>
                <a:latin typeface="UD デジタル 教科書体 NP-B" panose="02020700000000000000" pitchFamily="18" charset="-128"/>
                <a:ea typeface="UD デジタル 教科書体 NP-B" panose="02020700000000000000" pitchFamily="18" charset="-128"/>
              </a:rPr>
              <a:t>受講生のコメント</a:t>
            </a:r>
          </a:p>
        </p:txBody>
      </p:sp>
      <p:sp>
        <p:nvSpPr>
          <p:cNvPr id="194" name="テキスト ボックス 193">
            <a:extLst>
              <a:ext uri="{FF2B5EF4-FFF2-40B4-BE49-F238E27FC236}">
                <a16:creationId xmlns:a16="http://schemas.microsoft.com/office/drawing/2014/main" id="{A69EE780-797E-47DA-838B-40D36E350D51}"/>
              </a:ext>
            </a:extLst>
          </p:cNvPr>
          <p:cNvSpPr txBox="1"/>
          <p:nvPr/>
        </p:nvSpPr>
        <p:spPr>
          <a:xfrm>
            <a:off x="213578" y="8388640"/>
            <a:ext cx="4403313" cy="1366271"/>
          </a:xfrm>
          <a:prstGeom prst="rect">
            <a:avLst/>
          </a:prstGeom>
          <a:noFill/>
        </p:spPr>
        <p:txBody>
          <a:bodyPr wrap="square">
            <a:spAutoFit/>
          </a:bodyPr>
          <a:lstStyle/>
          <a:p>
            <a:pPr marL="134848" indent="-134848">
              <a:lnSpc>
                <a:spcPct val="120000"/>
              </a:lnSpc>
              <a:buFont typeface="Arial" panose="020B0604020202020204" pitchFamily="34" charset="0"/>
              <a:buChar char="•"/>
            </a:pPr>
            <a:r>
              <a:rPr lang="ja-JP" altLang="en-US" sz="771"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以前研究セミナー受講したものよりも、より分かりやすく親しみやすいセミナーで研究に対する苦手意識が減ったと思います。病院で研究をするために必ず受講するように案内されたセミナーでしたが、動画視聴も見返して研究に取り組みたいと思います。（</a:t>
            </a:r>
            <a:r>
              <a:rPr lang="en-US" altLang="ja-JP" sz="771"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2023</a:t>
            </a:r>
            <a:r>
              <a:rPr lang="ja-JP" altLang="en-US" sz="771"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年受講 </a:t>
            </a:r>
            <a:r>
              <a:rPr lang="en-US" altLang="ja-JP" sz="771"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30</a:t>
            </a:r>
            <a:r>
              <a:rPr lang="ja-JP" altLang="en-US" sz="771"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代女性）</a:t>
            </a:r>
            <a:endParaRPr lang="en-US" altLang="ja-JP" sz="771"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endParaRPr>
          </a:p>
          <a:p>
            <a:pPr marL="134848" indent="-134848">
              <a:lnSpc>
                <a:spcPct val="120000"/>
              </a:lnSpc>
              <a:buFont typeface="Arial" panose="020B0604020202020204" pitchFamily="34" charset="0"/>
              <a:buChar char="•"/>
            </a:pPr>
            <a:r>
              <a:rPr lang="ja-JP" altLang="en-US" sz="771"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見逃し配信もあるので、時間やシフトに焦らずじっくり受講できるので、後輩にも勧めたいと感じました。ありがとう</a:t>
            </a:r>
            <a:r>
              <a:rPr lang="ja-JP" altLang="en-US" sz="771">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ございます。（</a:t>
            </a:r>
            <a:r>
              <a:rPr lang="en-US" altLang="ja-JP" sz="771"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2023</a:t>
            </a:r>
            <a:r>
              <a:rPr lang="ja-JP" altLang="en-US" sz="771"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年受講 </a:t>
            </a:r>
            <a:r>
              <a:rPr lang="en-US" altLang="ja-JP" sz="771"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40</a:t>
            </a:r>
            <a:r>
              <a:rPr lang="ja-JP" altLang="en-US" sz="771"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代女性）</a:t>
            </a:r>
            <a:endParaRPr lang="en-US" altLang="ja-JP" sz="771"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endParaRPr>
          </a:p>
          <a:p>
            <a:pPr marL="134848" indent="-134848">
              <a:lnSpc>
                <a:spcPct val="120000"/>
              </a:lnSpc>
              <a:buFont typeface="Arial" panose="020B0604020202020204" pitchFamily="34" charset="0"/>
              <a:buChar char="•"/>
            </a:pPr>
            <a:r>
              <a:rPr lang="ja-JP" altLang="en-US" sz="771"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気軽に質問、相談を受け付けていただき安心して受講できました。ありがとうございます。現在統計解析でつまづいているため、個別に相談させていただきたいと思います。（</a:t>
            </a:r>
            <a:r>
              <a:rPr lang="en-US" altLang="ja-JP" sz="771"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40</a:t>
            </a:r>
            <a:r>
              <a:rPr lang="ja-JP" altLang="en-US" sz="771"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代：</a:t>
            </a:r>
            <a:r>
              <a:rPr lang="en-US" altLang="ja-JP" sz="771"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2022</a:t>
            </a:r>
            <a:r>
              <a:rPr lang="ja-JP" altLang="en-US" sz="771"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年受講 </a:t>
            </a:r>
            <a:r>
              <a:rPr lang="en-US" altLang="ja-JP" sz="771"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40</a:t>
            </a:r>
            <a:r>
              <a:rPr lang="ja-JP" altLang="en-US" sz="771"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代女性）</a:t>
            </a:r>
          </a:p>
        </p:txBody>
      </p:sp>
      <p:grpSp>
        <p:nvGrpSpPr>
          <p:cNvPr id="229" name="グループ化 228">
            <a:extLst>
              <a:ext uri="{FF2B5EF4-FFF2-40B4-BE49-F238E27FC236}">
                <a16:creationId xmlns:a16="http://schemas.microsoft.com/office/drawing/2014/main" id="{2C4961E8-67D9-7026-8142-EFD767889670}"/>
              </a:ext>
            </a:extLst>
          </p:cNvPr>
          <p:cNvGrpSpPr/>
          <p:nvPr/>
        </p:nvGrpSpPr>
        <p:grpSpPr>
          <a:xfrm>
            <a:off x="235639" y="2295822"/>
            <a:ext cx="2370607" cy="417774"/>
            <a:chOff x="112248" y="2084979"/>
            <a:chExt cx="2152902" cy="401190"/>
          </a:xfrm>
        </p:grpSpPr>
        <p:sp>
          <p:nvSpPr>
            <p:cNvPr id="315" name="Rectangle: Rounded Corners 314">
              <a:extLst>
                <a:ext uri="{FF2B5EF4-FFF2-40B4-BE49-F238E27FC236}">
                  <a16:creationId xmlns:a16="http://schemas.microsoft.com/office/drawing/2014/main" id="{E11B457E-E51E-41CC-B47D-6DB74389D7EB}"/>
                </a:ext>
              </a:extLst>
            </p:cNvPr>
            <p:cNvSpPr/>
            <p:nvPr/>
          </p:nvSpPr>
          <p:spPr>
            <a:xfrm>
              <a:off x="112248" y="2084979"/>
              <a:ext cx="2036922" cy="401190"/>
            </a:xfrm>
            <a:prstGeom prst="roundRect">
              <a:avLst>
                <a:gd name="adj" fmla="val 6220"/>
              </a:avLst>
            </a:prstGeom>
            <a:solidFill>
              <a:srgbClr val="EB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059">
                <a:solidFill>
                  <a:schemeClr val="tx1">
                    <a:lumMod val="85000"/>
                    <a:lumOff val="15000"/>
                  </a:schemeClr>
                </a:solidFill>
              </a:endParaRPr>
            </a:p>
          </p:txBody>
        </p:sp>
        <p:sp>
          <p:nvSpPr>
            <p:cNvPr id="317" name="TextBox 316">
              <a:extLst>
                <a:ext uri="{FF2B5EF4-FFF2-40B4-BE49-F238E27FC236}">
                  <a16:creationId xmlns:a16="http://schemas.microsoft.com/office/drawing/2014/main" id="{340DE5C6-B4BA-4337-8291-E29FDC8AB22E}"/>
                </a:ext>
              </a:extLst>
            </p:cNvPr>
            <p:cNvSpPr txBox="1"/>
            <p:nvPr/>
          </p:nvSpPr>
          <p:spPr>
            <a:xfrm>
              <a:off x="438462" y="2100202"/>
              <a:ext cx="1826688" cy="381641"/>
            </a:xfrm>
            <a:prstGeom prst="rect">
              <a:avLst/>
            </a:prstGeom>
            <a:noFill/>
          </p:spPr>
          <p:txBody>
            <a:bodyPr wrap="square">
              <a:spAutoFit/>
            </a:bodyPr>
            <a:lstStyle/>
            <a:p>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録画視聴期間</a:t>
              </a:r>
              <a:endParaRPr lang="en-US" altLang="ja-JP" sz="661" dirty="0">
                <a:solidFill>
                  <a:srgbClr val="FF0000"/>
                </a:solidFill>
                <a:latin typeface="UD デジタル 教科書体 NK-R" panose="02020400000000000000" pitchFamily="18" charset="-128"/>
                <a:ea typeface="UD デジタル 教科書体 NK-R" panose="02020400000000000000" pitchFamily="18" charset="-128"/>
              </a:endParaRPr>
            </a:p>
            <a:p>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第</a:t>
              </a:r>
              <a:r>
                <a:rPr lang="en-US" altLang="ja-JP" sz="661" dirty="0">
                  <a:solidFill>
                    <a:srgbClr val="FF0000"/>
                  </a:solidFill>
                  <a:latin typeface="UD デジタル 教科書体 NK-R" panose="02020400000000000000" pitchFamily="18" charset="-128"/>
                  <a:ea typeface="UD デジタル 教科書体 NK-R" panose="02020400000000000000" pitchFamily="18" charset="-128"/>
                </a:rPr>
                <a:t>1</a:t>
              </a:r>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部　</a:t>
              </a:r>
              <a:r>
                <a:rPr lang="en-US" altLang="ja-JP" sz="661" dirty="0">
                  <a:solidFill>
                    <a:srgbClr val="FF0000"/>
                  </a:solidFill>
                  <a:latin typeface="UD デジタル 教科書体 NK-R" panose="02020400000000000000" pitchFamily="18" charset="-128"/>
                  <a:ea typeface="UD デジタル 教科書体 NK-R" panose="02020400000000000000" pitchFamily="18" charset="-128"/>
                </a:rPr>
                <a:t>2023</a:t>
              </a:r>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年</a:t>
              </a:r>
              <a:r>
                <a:rPr lang="en-US" altLang="ja-JP" sz="661" dirty="0">
                  <a:solidFill>
                    <a:srgbClr val="FF0000"/>
                  </a:solidFill>
                  <a:latin typeface="UD デジタル 教科書体 NK-R" panose="02020400000000000000" pitchFamily="18" charset="-128"/>
                  <a:ea typeface="UD デジタル 教科書体 NK-R" panose="02020400000000000000" pitchFamily="18" charset="-128"/>
                </a:rPr>
                <a:t>12</a:t>
              </a:r>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月</a:t>
              </a:r>
              <a:r>
                <a:rPr lang="en-US" altLang="ja-JP" sz="661" dirty="0">
                  <a:solidFill>
                    <a:srgbClr val="FF0000"/>
                  </a:solidFill>
                  <a:latin typeface="UD デジタル 教科書体 NK-R" panose="02020400000000000000" pitchFamily="18" charset="-128"/>
                  <a:ea typeface="UD デジタル 教科書体 NK-R" panose="02020400000000000000" pitchFamily="18" charset="-128"/>
                </a:rPr>
                <a:t>18</a:t>
              </a:r>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日～</a:t>
              </a:r>
              <a:r>
                <a:rPr lang="en-US" altLang="ja-JP" sz="661" dirty="0">
                  <a:solidFill>
                    <a:srgbClr val="FF0000"/>
                  </a:solidFill>
                  <a:latin typeface="UD デジタル 教科書体 NK-R" panose="02020400000000000000" pitchFamily="18" charset="-128"/>
                  <a:ea typeface="UD デジタル 教科書体 NK-R" panose="02020400000000000000" pitchFamily="18" charset="-128"/>
                </a:rPr>
                <a:t>2024</a:t>
              </a:r>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年</a:t>
              </a:r>
              <a:r>
                <a:rPr lang="en-US" altLang="ja-JP" sz="661" dirty="0">
                  <a:solidFill>
                    <a:srgbClr val="FF0000"/>
                  </a:solidFill>
                  <a:latin typeface="UD デジタル 教科書体 NK-R" panose="02020400000000000000" pitchFamily="18" charset="-128"/>
                  <a:ea typeface="UD デジタル 教科書体 NK-R" panose="02020400000000000000" pitchFamily="18" charset="-128"/>
                </a:rPr>
                <a:t>3</a:t>
              </a:r>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月</a:t>
              </a:r>
              <a:r>
                <a:rPr lang="en-US" altLang="ja-JP" sz="661" dirty="0">
                  <a:solidFill>
                    <a:srgbClr val="FF0000"/>
                  </a:solidFill>
                  <a:latin typeface="UD デジタル 教科書体 NK-R" panose="02020400000000000000" pitchFamily="18" charset="-128"/>
                  <a:ea typeface="UD デジタル 教科書体 NK-R" panose="02020400000000000000" pitchFamily="18" charset="-128"/>
                </a:rPr>
                <a:t>17</a:t>
              </a:r>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日</a:t>
              </a:r>
              <a:endParaRPr lang="en-US" altLang="ja-JP" sz="661" dirty="0">
                <a:solidFill>
                  <a:srgbClr val="FF0000"/>
                </a:solidFill>
                <a:latin typeface="UD デジタル 教科書体 NK-R" panose="02020400000000000000" pitchFamily="18" charset="-128"/>
                <a:ea typeface="UD デジタル 教科書体 NK-R" panose="02020400000000000000" pitchFamily="18" charset="-128"/>
              </a:endParaRPr>
            </a:p>
            <a:p>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第</a:t>
              </a:r>
              <a:r>
                <a:rPr lang="en-US" altLang="ja-JP" sz="661" dirty="0">
                  <a:solidFill>
                    <a:srgbClr val="FF0000"/>
                  </a:solidFill>
                  <a:latin typeface="UD デジタル 教科書体 NK-R" panose="02020400000000000000" pitchFamily="18" charset="-128"/>
                  <a:ea typeface="UD デジタル 教科書体 NK-R" panose="02020400000000000000" pitchFamily="18" charset="-128"/>
                </a:rPr>
                <a:t>2</a:t>
              </a:r>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部　</a:t>
              </a:r>
              <a:r>
                <a:rPr lang="en-US" altLang="ja-JP" sz="661" dirty="0">
                  <a:solidFill>
                    <a:srgbClr val="FF0000"/>
                  </a:solidFill>
                  <a:latin typeface="UD デジタル 教科書体 NK-R" panose="02020400000000000000" pitchFamily="18" charset="-128"/>
                  <a:ea typeface="UD デジタル 教科書体 NK-R" panose="02020400000000000000" pitchFamily="18" charset="-128"/>
                </a:rPr>
                <a:t>2023</a:t>
              </a:r>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年</a:t>
              </a:r>
              <a:r>
                <a:rPr lang="en-US" altLang="ja-JP" sz="661" dirty="0">
                  <a:solidFill>
                    <a:srgbClr val="FF0000"/>
                  </a:solidFill>
                  <a:latin typeface="UD デジタル 教科書体 NK-R" panose="02020400000000000000" pitchFamily="18" charset="-128"/>
                  <a:ea typeface="UD デジタル 教科書体 NK-R" panose="02020400000000000000" pitchFamily="18" charset="-128"/>
                </a:rPr>
                <a:t>12</a:t>
              </a:r>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月</a:t>
              </a:r>
              <a:r>
                <a:rPr lang="en-US" altLang="ja-JP" sz="661" dirty="0">
                  <a:solidFill>
                    <a:srgbClr val="FF0000"/>
                  </a:solidFill>
                  <a:latin typeface="UD デジタル 教科書体 NK-R" panose="02020400000000000000" pitchFamily="18" charset="-128"/>
                  <a:ea typeface="UD デジタル 教科書体 NK-R" panose="02020400000000000000" pitchFamily="18" charset="-128"/>
                </a:rPr>
                <a:t>25</a:t>
              </a:r>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日～</a:t>
              </a:r>
              <a:r>
                <a:rPr lang="en-US" altLang="ja-JP" sz="661" dirty="0">
                  <a:solidFill>
                    <a:srgbClr val="FF0000"/>
                  </a:solidFill>
                  <a:latin typeface="UD デジタル 教科書体 NK-R" panose="02020400000000000000" pitchFamily="18" charset="-128"/>
                  <a:ea typeface="UD デジタル 教科書体 NK-R" panose="02020400000000000000" pitchFamily="18" charset="-128"/>
                </a:rPr>
                <a:t>2024</a:t>
              </a:r>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年</a:t>
              </a:r>
              <a:r>
                <a:rPr lang="en-US" altLang="ja-JP" sz="661" dirty="0">
                  <a:solidFill>
                    <a:srgbClr val="FF0000"/>
                  </a:solidFill>
                  <a:latin typeface="UD デジタル 教科書体 NK-R" panose="02020400000000000000" pitchFamily="18" charset="-128"/>
                  <a:ea typeface="UD デジタル 教科書体 NK-R" panose="02020400000000000000" pitchFamily="18" charset="-128"/>
                </a:rPr>
                <a:t>3</a:t>
              </a:r>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月</a:t>
              </a:r>
              <a:r>
                <a:rPr lang="en-US" altLang="ja-JP" sz="661" dirty="0">
                  <a:solidFill>
                    <a:srgbClr val="FF0000"/>
                  </a:solidFill>
                  <a:latin typeface="UD デジタル 教科書体 NK-R" panose="02020400000000000000" pitchFamily="18" charset="-128"/>
                  <a:ea typeface="UD デジタル 教科書体 NK-R" panose="02020400000000000000" pitchFamily="18" charset="-128"/>
                </a:rPr>
                <a:t>24</a:t>
              </a:r>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日</a:t>
              </a:r>
              <a:endParaRPr lang="en-US" altLang="ja-JP" sz="661" dirty="0">
                <a:solidFill>
                  <a:srgbClr val="FF0000"/>
                </a:solidFill>
                <a:latin typeface="UD デジタル 教科書体 NK-B" panose="02020700000000000000" pitchFamily="18" charset="-128"/>
                <a:ea typeface="UD デジタル 教科書体 NK-B" panose="02020700000000000000" pitchFamily="18" charset="-128"/>
              </a:endParaRPr>
            </a:p>
          </p:txBody>
        </p:sp>
        <p:pic>
          <p:nvPicPr>
            <p:cNvPr id="322" name="Graphic 321">
              <a:extLst>
                <a:ext uri="{FF2B5EF4-FFF2-40B4-BE49-F238E27FC236}">
                  <a16:creationId xmlns:a16="http://schemas.microsoft.com/office/drawing/2014/main" id="{323EF2EF-3594-463B-91DC-EFB7BEFFC0B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4571" y="2176207"/>
              <a:ext cx="189642" cy="180000"/>
            </a:xfrm>
            <a:prstGeom prst="rect">
              <a:avLst/>
            </a:prstGeom>
          </p:spPr>
        </p:pic>
      </p:grpSp>
      <p:sp>
        <p:nvSpPr>
          <p:cNvPr id="188" name="テキスト ボックス 187">
            <a:extLst>
              <a:ext uri="{FF2B5EF4-FFF2-40B4-BE49-F238E27FC236}">
                <a16:creationId xmlns:a16="http://schemas.microsoft.com/office/drawing/2014/main" id="{1977C486-E1AA-49C1-BAEE-2EE0AFC43526}"/>
              </a:ext>
            </a:extLst>
          </p:cNvPr>
          <p:cNvSpPr txBox="1"/>
          <p:nvPr/>
        </p:nvSpPr>
        <p:spPr>
          <a:xfrm>
            <a:off x="1097087" y="7058591"/>
            <a:ext cx="3053276" cy="300403"/>
          </a:xfrm>
          <a:prstGeom prst="rect">
            <a:avLst/>
          </a:prstGeom>
          <a:noFill/>
        </p:spPr>
        <p:txBody>
          <a:bodyPr wrap="square">
            <a:spAutoFit/>
          </a:bodyPr>
          <a:lstStyle/>
          <a:p>
            <a:pPr defTabSz="359595">
              <a:lnSpc>
                <a:spcPct val="150000"/>
              </a:lnSpc>
              <a:defRPr/>
            </a:pPr>
            <a:r>
              <a:rPr lang="ja-JP" altLang="en-US" sz="991"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施設申込みの場合はメールでご連絡ください。</a:t>
            </a:r>
          </a:p>
        </p:txBody>
      </p:sp>
      <p:pic>
        <p:nvPicPr>
          <p:cNvPr id="108" name="図 107">
            <a:extLst>
              <a:ext uri="{FF2B5EF4-FFF2-40B4-BE49-F238E27FC236}">
                <a16:creationId xmlns:a16="http://schemas.microsoft.com/office/drawing/2014/main" id="{F04566C6-0CEE-451C-92B4-D60584E531E7}"/>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5220657" y="153088"/>
            <a:ext cx="2350109" cy="294105"/>
          </a:xfrm>
          <a:prstGeom prst="rect">
            <a:avLst/>
          </a:prstGeom>
        </p:spPr>
      </p:pic>
      <p:sp>
        <p:nvSpPr>
          <p:cNvPr id="109" name="テキスト ボックス 13">
            <a:extLst>
              <a:ext uri="{FF2B5EF4-FFF2-40B4-BE49-F238E27FC236}">
                <a16:creationId xmlns:a16="http://schemas.microsoft.com/office/drawing/2014/main" id="{0FCC5C02-3A66-4FAF-BF57-FEB8E3F67AA8}"/>
              </a:ext>
            </a:extLst>
          </p:cNvPr>
          <p:cNvSpPr txBox="1"/>
          <p:nvPr/>
        </p:nvSpPr>
        <p:spPr>
          <a:xfrm>
            <a:off x="2503734" y="2354571"/>
            <a:ext cx="1184937" cy="310213"/>
          </a:xfrm>
          <a:prstGeom prst="rect">
            <a:avLst/>
          </a:prstGeom>
          <a:noFill/>
        </p:spPr>
        <p:txBody>
          <a:bodyPr wrap="square" rtlCol="0">
            <a:spAutoFit/>
          </a:bodyPr>
          <a:lstStyle/>
          <a:p>
            <a:r>
              <a:rPr kumimoji="1" lang="ja-JP" altLang="en-US" sz="708"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申し込み</a:t>
            </a:r>
            <a:r>
              <a:rPr kumimoji="1" lang="zh-TW" altLang="en-US" sz="708"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締切</a:t>
            </a:r>
            <a:r>
              <a:rPr kumimoji="1" lang="ja-JP" altLang="en-US" sz="708"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　</a:t>
            </a:r>
            <a:r>
              <a:rPr kumimoji="1" lang="en-NZ" altLang="zh-TW" sz="708"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a:t>
            </a:r>
            <a:r>
              <a:rPr kumimoji="1" lang="ja-JP" altLang="en-US" sz="708"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　</a:t>
            </a:r>
            <a:endParaRPr kumimoji="1" lang="en-US" altLang="ja-JP" sz="708"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endParaRPr>
          </a:p>
          <a:p>
            <a:r>
              <a:rPr kumimoji="1" lang="en-US" altLang="ja-JP" sz="708" dirty="0">
                <a:solidFill>
                  <a:srgbClr val="C00000"/>
                </a:solidFill>
                <a:latin typeface="UD デジタル 教科書体 NK-R" panose="02020400000000000000" pitchFamily="18" charset="-128"/>
                <a:ea typeface="UD デジタル 教科書体 NK-R" panose="02020400000000000000" pitchFamily="18" charset="-128"/>
              </a:rPr>
              <a:t>2023/12/15</a:t>
            </a:r>
            <a:r>
              <a:rPr kumimoji="1" lang="ja-JP" altLang="en-US" sz="708" dirty="0">
                <a:solidFill>
                  <a:srgbClr val="C00000"/>
                </a:solidFill>
                <a:latin typeface="UD デジタル 教科書体 NK-R" panose="02020400000000000000" pitchFamily="18" charset="-128"/>
                <a:ea typeface="UD デジタル 教科書体 NK-R" panose="02020400000000000000" pitchFamily="18" charset="-128"/>
              </a:rPr>
              <a:t>（金）</a:t>
            </a:r>
            <a:r>
              <a:rPr kumimoji="1" lang="en-US" altLang="ja-JP" sz="708" dirty="0">
                <a:solidFill>
                  <a:srgbClr val="C00000"/>
                </a:solidFill>
                <a:latin typeface="UD デジタル 教科書体 NK-R" panose="02020400000000000000" pitchFamily="18" charset="-128"/>
                <a:ea typeface="UD デジタル 教科書体 NK-R" panose="02020400000000000000" pitchFamily="18" charset="-128"/>
              </a:rPr>
              <a:t>24</a:t>
            </a:r>
            <a:r>
              <a:rPr kumimoji="1" lang="zh-TW" altLang="en-US" sz="708" dirty="0">
                <a:solidFill>
                  <a:srgbClr val="C00000"/>
                </a:solidFill>
                <a:latin typeface="UD デジタル 教科書体 NK-R" panose="02020400000000000000" pitchFamily="18" charset="-128"/>
                <a:ea typeface="UD デジタル 教科書体 NK-R" panose="02020400000000000000" pitchFamily="18" charset="-128"/>
              </a:rPr>
              <a:t>時</a:t>
            </a:r>
          </a:p>
        </p:txBody>
      </p:sp>
      <p:sp>
        <p:nvSpPr>
          <p:cNvPr id="9" name="四角形: 角を丸くする 8">
            <a:extLst>
              <a:ext uri="{FF2B5EF4-FFF2-40B4-BE49-F238E27FC236}">
                <a16:creationId xmlns:a16="http://schemas.microsoft.com/office/drawing/2014/main" id="{8B4BB4A1-D3B7-46B3-B612-A91DF9D93C0C}"/>
              </a:ext>
            </a:extLst>
          </p:cNvPr>
          <p:cNvSpPr/>
          <p:nvPr/>
        </p:nvSpPr>
        <p:spPr>
          <a:xfrm>
            <a:off x="5038594" y="6471926"/>
            <a:ext cx="1106323" cy="266278"/>
          </a:xfrm>
          <a:prstGeom prst="roundRect">
            <a:avLst>
              <a:gd name="adj" fmla="val 50000"/>
            </a:avLst>
          </a:prstGeom>
          <a:solidFill>
            <a:srgbClr val="F95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59"/>
          </a:p>
        </p:txBody>
      </p:sp>
      <p:sp>
        <p:nvSpPr>
          <p:cNvPr id="10" name="矢印: 右 9">
            <a:extLst>
              <a:ext uri="{FF2B5EF4-FFF2-40B4-BE49-F238E27FC236}">
                <a16:creationId xmlns:a16="http://schemas.microsoft.com/office/drawing/2014/main" id="{4CF0DD26-06B3-468D-8020-8B72A5EF0BCD}"/>
              </a:ext>
            </a:extLst>
          </p:cNvPr>
          <p:cNvSpPr/>
          <p:nvPr/>
        </p:nvSpPr>
        <p:spPr>
          <a:xfrm>
            <a:off x="5782454" y="6592910"/>
            <a:ext cx="579754" cy="193529"/>
          </a:xfrm>
          <a:prstGeom prst="rightArrow">
            <a:avLst/>
          </a:prstGeom>
          <a:solidFill>
            <a:srgbClr val="F95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59"/>
          </a:p>
        </p:txBody>
      </p:sp>
      <p:sp>
        <p:nvSpPr>
          <p:cNvPr id="11" name="テキスト ボックス 10">
            <a:extLst>
              <a:ext uri="{FF2B5EF4-FFF2-40B4-BE49-F238E27FC236}">
                <a16:creationId xmlns:a16="http://schemas.microsoft.com/office/drawing/2014/main" id="{93DA395D-9DD7-4FCC-880F-D6A952604B3F}"/>
              </a:ext>
            </a:extLst>
          </p:cNvPr>
          <p:cNvSpPr txBox="1"/>
          <p:nvPr/>
        </p:nvSpPr>
        <p:spPr>
          <a:xfrm>
            <a:off x="5136651" y="6446695"/>
            <a:ext cx="1106322" cy="286104"/>
          </a:xfrm>
          <a:prstGeom prst="rect">
            <a:avLst/>
          </a:prstGeom>
          <a:noFill/>
        </p:spPr>
        <p:txBody>
          <a:bodyPr wrap="square" rtlCol="0">
            <a:spAutoFit/>
          </a:bodyPr>
          <a:lstStyle/>
          <a:p>
            <a:r>
              <a:rPr kumimoji="1" lang="ja-JP" altLang="en-US" sz="1259" dirty="0">
                <a:solidFill>
                  <a:schemeClr val="bg1"/>
                </a:solidFill>
                <a:latin typeface="HGP創英角ｺﾞｼｯｸUB" panose="020B0900000000000000" pitchFamily="50" charset="-128"/>
                <a:ea typeface="HGP創英角ｺﾞｼｯｸUB" panose="020B0900000000000000" pitchFamily="50" charset="-128"/>
              </a:rPr>
              <a:t>スマホの方</a:t>
            </a:r>
          </a:p>
        </p:txBody>
      </p:sp>
      <p:grpSp>
        <p:nvGrpSpPr>
          <p:cNvPr id="114" name="Group 243">
            <a:extLst>
              <a:ext uri="{FF2B5EF4-FFF2-40B4-BE49-F238E27FC236}">
                <a16:creationId xmlns:a16="http://schemas.microsoft.com/office/drawing/2014/main" id="{8C3DFEC4-FAAA-4CC9-80D0-6E2E1723FA16}"/>
              </a:ext>
            </a:extLst>
          </p:cNvPr>
          <p:cNvGrpSpPr/>
          <p:nvPr/>
        </p:nvGrpSpPr>
        <p:grpSpPr>
          <a:xfrm>
            <a:off x="225574" y="6424695"/>
            <a:ext cx="754022" cy="729695"/>
            <a:chOff x="212578" y="5640534"/>
            <a:chExt cx="812063" cy="785866"/>
          </a:xfrm>
        </p:grpSpPr>
        <p:sp>
          <p:nvSpPr>
            <p:cNvPr id="115" name="Oval 234">
              <a:extLst>
                <a:ext uri="{FF2B5EF4-FFF2-40B4-BE49-F238E27FC236}">
                  <a16:creationId xmlns:a16="http://schemas.microsoft.com/office/drawing/2014/main" id="{B22341D3-C432-41F1-8414-BBB6D6078458}"/>
                </a:ext>
              </a:extLst>
            </p:cNvPr>
            <p:cNvSpPr/>
            <p:nvPr/>
          </p:nvSpPr>
          <p:spPr>
            <a:xfrm>
              <a:off x="224898" y="5640534"/>
              <a:ext cx="785866" cy="785866"/>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900"/>
            </a:p>
          </p:txBody>
        </p:sp>
        <p:sp>
          <p:nvSpPr>
            <p:cNvPr id="119" name="TextBox 239">
              <a:extLst>
                <a:ext uri="{FF2B5EF4-FFF2-40B4-BE49-F238E27FC236}">
                  <a16:creationId xmlns:a16="http://schemas.microsoft.com/office/drawing/2014/main" id="{A3C2832A-DD40-42D2-93A6-185697D0E6BB}"/>
                </a:ext>
              </a:extLst>
            </p:cNvPr>
            <p:cNvSpPr txBox="1"/>
            <p:nvPr/>
          </p:nvSpPr>
          <p:spPr>
            <a:xfrm>
              <a:off x="212578" y="5734711"/>
              <a:ext cx="812063" cy="632485"/>
            </a:xfrm>
            <a:prstGeom prst="rect">
              <a:avLst/>
            </a:prstGeom>
            <a:noFill/>
          </p:spPr>
          <p:txBody>
            <a:bodyPr wrap="square">
              <a:spAutoFit/>
            </a:bodyPr>
            <a:lstStyle/>
            <a:p>
              <a:pPr algn="ctr">
                <a:lnSpc>
                  <a:spcPts val="1259"/>
                </a:lnSpc>
              </a:pPr>
              <a:r>
                <a:rPr lang="ja-JP" altLang="en-US" sz="900" dirty="0">
                  <a:effectLst>
                    <a:glow rad="165100">
                      <a:schemeClr val="bg1"/>
                    </a:glow>
                  </a:effectLst>
                  <a:latin typeface="UD デジタル 教科書体 NK-R" panose="02020400000000000000" pitchFamily="18" charset="-128"/>
                  <a:ea typeface="UD デジタル 教科書体 NK-R" panose="02020400000000000000" pitchFamily="18" charset="-128"/>
                </a:rPr>
                <a:t>お申込は</a:t>
              </a:r>
              <a:r>
                <a:rPr lang="en-US" altLang="ja-JP" sz="900" dirty="0">
                  <a:effectLst>
                    <a:glow rad="165100">
                      <a:schemeClr val="bg1"/>
                    </a:glow>
                  </a:effectLst>
                  <a:latin typeface="UD デジタル 教科書体 NK-R" panose="02020400000000000000" pitchFamily="18" charset="-128"/>
                  <a:ea typeface="UD デジタル 教科書体 NK-R" panose="02020400000000000000" pitchFamily="18" charset="-128"/>
                </a:rPr>
                <a:t>Web</a:t>
              </a:r>
              <a:r>
                <a:rPr lang="ja-JP" altLang="en-US" sz="900" dirty="0">
                  <a:effectLst>
                    <a:glow rad="165100">
                      <a:schemeClr val="bg1"/>
                    </a:glow>
                  </a:effectLst>
                  <a:latin typeface="UD デジタル 教科書体 NK-R" panose="02020400000000000000" pitchFamily="18" charset="-128"/>
                  <a:ea typeface="UD デジタル 教科書体 NK-R" panose="02020400000000000000" pitchFamily="18" charset="-128"/>
                </a:rPr>
                <a:t>サイトから</a:t>
              </a:r>
              <a:endParaRPr lang="en-NZ" sz="900" dirty="0">
                <a:effectLst>
                  <a:glow rad="165100">
                    <a:schemeClr val="bg1"/>
                  </a:glow>
                </a:effectLst>
                <a:latin typeface="UD デジタル 教科書体 NK-R" panose="02020400000000000000" pitchFamily="18" charset="-128"/>
                <a:ea typeface="UD デジタル 教科書体 NK-R" panose="02020400000000000000" pitchFamily="18" charset="-128"/>
              </a:endParaRPr>
            </a:p>
          </p:txBody>
        </p:sp>
      </p:grpSp>
      <p:sp>
        <p:nvSpPr>
          <p:cNvPr id="120" name="object 20">
            <a:extLst>
              <a:ext uri="{FF2B5EF4-FFF2-40B4-BE49-F238E27FC236}">
                <a16:creationId xmlns:a16="http://schemas.microsoft.com/office/drawing/2014/main" id="{FDA03233-87FF-4200-A965-DA8D28290FBF}"/>
              </a:ext>
            </a:extLst>
          </p:cNvPr>
          <p:cNvSpPr txBox="1"/>
          <p:nvPr/>
        </p:nvSpPr>
        <p:spPr>
          <a:xfrm>
            <a:off x="5531456" y="8524480"/>
            <a:ext cx="2175586" cy="845374"/>
          </a:xfrm>
          <a:prstGeom prst="rect">
            <a:avLst/>
          </a:prstGeom>
        </p:spPr>
        <p:txBody>
          <a:bodyPr vert="horz" wrap="square" lIns="0" tIns="13984" rIns="0" bIns="0" rtlCol="0">
            <a:spAutoFit/>
          </a:bodyPr>
          <a:lstStyle/>
          <a:p>
            <a:pPr marL="181092" defTabSz="1006846">
              <a:lnSpc>
                <a:spcPct val="90000"/>
              </a:lnSpc>
              <a:spcBef>
                <a:spcPts val="864"/>
              </a:spcBef>
            </a:pPr>
            <a:r>
              <a:rPr kumimoji="1" lang="ja-JP" altLang="en-US" sz="771" dirty="0">
                <a:solidFill>
                  <a:srgbClr val="252525"/>
                </a:solidFill>
                <a:latin typeface="UD デジタル 教科書体 NK-R" panose="02020400000000000000" pitchFamily="18" charset="-128"/>
                <a:ea typeface="UD デジタル 教科書体 NK-R" panose="02020400000000000000" pitchFamily="18" charset="-128"/>
                <a:cs typeface="UD デジタル 教科書体 NK-R"/>
              </a:rPr>
              <a:t>資料は</a:t>
            </a:r>
            <a:r>
              <a:rPr kumimoji="1" lang="en-US" altLang="ja-JP" sz="771" dirty="0">
                <a:solidFill>
                  <a:srgbClr val="252525"/>
                </a:solidFill>
                <a:latin typeface="UD デジタル 教科書体 NK-R" panose="02020400000000000000" pitchFamily="18" charset="-128"/>
                <a:ea typeface="UD デジタル 教科書体 NK-R" panose="02020400000000000000" pitchFamily="18" charset="-128"/>
                <a:cs typeface="UD デジタル 教科書体 NK-R"/>
              </a:rPr>
              <a:t>PDF</a:t>
            </a:r>
            <a:r>
              <a:rPr kumimoji="1" lang="ja-JP" altLang="en-US" sz="771" dirty="0">
                <a:solidFill>
                  <a:srgbClr val="252525"/>
                </a:solidFill>
                <a:latin typeface="UD デジタル 教科書体 NK-R" panose="02020400000000000000" pitchFamily="18" charset="-128"/>
                <a:ea typeface="UD デジタル 教科書体 NK-R" panose="02020400000000000000" pitchFamily="18" charset="-128"/>
                <a:cs typeface="UD デジタル 教科書体 NK-R"/>
              </a:rPr>
              <a:t>ファイルでダウンロード　</a:t>
            </a:r>
            <a:endParaRPr kumimoji="1" lang="zh-CN" altLang="en-US" sz="771" dirty="0">
              <a:solidFill>
                <a:srgbClr val="252525"/>
              </a:solidFill>
              <a:latin typeface="UD デジタル 教科書体 NK-R" panose="02020400000000000000" pitchFamily="18" charset="-128"/>
              <a:ea typeface="UD デジタル 教科書体 NK-R" panose="02020400000000000000" pitchFamily="18" charset="-128"/>
              <a:cs typeface="UD デジタル 教科書体 NK-R"/>
            </a:endParaRPr>
          </a:p>
          <a:p>
            <a:pPr marL="181092" defTabSz="1006846">
              <a:lnSpc>
                <a:spcPct val="90000"/>
              </a:lnSpc>
              <a:spcBef>
                <a:spcPts val="661"/>
              </a:spcBef>
            </a:pPr>
            <a:r>
              <a:rPr kumimoji="1" lang="en-US" altLang="zh-CN" sz="1156" spc="-6" dirty="0">
                <a:solidFill>
                  <a:srgbClr val="252525"/>
                </a:solidFill>
                <a:uFill>
                  <a:solidFill>
                    <a:srgbClr val="FFFF00"/>
                  </a:solidFill>
                </a:uFill>
                <a:latin typeface="UD デジタル 教科書体 NK-R" panose="02020400000000000000" pitchFamily="18" charset="-128"/>
                <a:ea typeface="UD デジタル 教科書体 NK-R" panose="02020400000000000000" pitchFamily="18" charset="-128"/>
                <a:cs typeface="UD デジタル 教科書体 NK-R"/>
              </a:rPr>
              <a:t>5,000</a:t>
            </a:r>
            <a:r>
              <a:rPr kumimoji="1" lang="zh-CN" altLang="en-US" sz="1156" dirty="0">
                <a:solidFill>
                  <a:srgbClr val="252525"/>
                </a:solidFill>
                <a:uFill>
                  <a:solidFill>
                    <a:srgbClr val="FFFF00"/>
                  </a:solidFill>
                </a:uFill>
                <a:latin typeface="UD デジタル 教科書体 NK-R" panose="02020400000000000000" pitchFamily="18" charset="-128"/>
                <a:ea typeface="UD デジタル 教科書体 NK-R" panose="02020400000000000000" pitchFamily="18" charset="-128"/>
                <a:cs typeface="UD デジタル 教科書体 NK-R"/>
              </a:rPr>
              <a:t>円（税</a:t>
            </a:r>
            <a:r>
              <a:rPr kumimoji="1" lang="zh-CN" altLang="en-US" sz="1156" spc="-6" dirty="0">
                <a:solidFill>
                  <a:srgbClr val="252525"/>
                </a:solidFill>
                <a:uFill>
                  <a:solidFill>
                    <a:srgbClr val="FFFF00"/>
                  </a:solidFill>
                </a:uFill>
                <a:latin typeface="UD デジタル 教科書体 NK-R" panose="02020400000000000000" pitchFamily="18" charset="-128"/>
                <a:ea typeface="UD デジタル 教科書体 NK-R" panose="02020400000000000000" pitchFamily="18" charset="-128"/>
                <a:cs typeface="UD デジタル 教科書体 NK-R"/>
              </a:rPr>
              <a:t>込</a:t>
            </a:r>
            <a:r>
              <a:rPr kumimoji="1" lang="en-US" altLang="zh-CN" sz="1156" spc="-6" dirty="0">
                <a:solidFill>
                  <a:srgbClr val="252525"/>
                </a:solidFill>
                <a:uFill>
                  <a:solidFill>
                    <a:srgbClr val="FFFF00"/>
                  </a:solidFill>
                </a:uFill>
                <a:latin typeface="UD デジタル 教科書体 NK-R" panose="02020400000000000000" pitchFamily="18" charset="-128"/>
                <a:ea typeface="UD デジタル 教科書体 NK-R" panose="02020400000000000000" pitchFamily="18" charset="-128"/>
                <a:cs typeface="UD デジタル 教科書体 NK-R"/>
              </a:rPr>
              <a:t>5,</a:t>
            </a:r>
            <a:r>
              <a:rPr kumimoji="1" lang="en-US" altLang="zh-CN" sz="1156" spc="-6" dirty="0">
                <a:solidFill>
                  <a:srgbClr val="252525"/>
                </a:solidFill>
                <a:uFill>
                  <a:solidFill>
                    <a:srgbClr val="FFFF00"/>
                  </a:solidFill>
                </a:uFill>
                <a:latin typeface="UD デジタル 教科書体 NK-R" panose="02020400000000000000" pitchFamily="18" charset="-128"/>
                <a:ea typeface="UD デジタル 教科書体 NK-R" panose="02020400000000000000" pitchFamily="18" charset="-128"/>
              </a:rPr>
              <a:t>500</a:t>
            </a:r>
            <a:r>
              <a:rPr kumimoji="1" lang="zh-CN" altLang="en-US" sz="1156" dirty="0">
                <a:solidFill>
                  <a:srgbClr val="252525"/>
                </a:solidFill>
                <a:uFill>
                  <a:solidFill>
                    <a:srgbClr val="FFFF00"/>
                  </a:solidFill>
                </a:uFill>
                <a:latin typeface="UD デジタル 教科書体 NK-R" panose="02020400000000000000" pitchFamily="18" charset="-128"/>
                <a:ea typeface="UD デジタル 教科書体 NK-R" panose="02020400000000000000" pitchFamily="18" charset="-128"/>
                <a:cs typeface="UD デジタル 教科書体 NK-R"/>
              </a:rPr>
              <a:t>円</a:t>
            </a:r>
            <a:r>
              <a:rPr kumimoji="1" lang="zh-CN" altLang="en-US" sz="1156" spc="-6" dirty="0">
                <a:solidFill>
                  <a:srgbClr val="252525"/>
                </a:solidFill>
                <a:uFill>
                  <a:solidFill>
                    <a:srgbClr val="FFFF00"/>
                  </a:solidFill>
                </a:uFill>
                <a:latin typeface="UD デジタル 教科書体 NK-R" panose="02020400000000000000" pitchFamily="18" charset="-128"/>
                <a:ea typeface="UD デジタル 教科書体 NK-R" panose="02020400000000000000" pitchFamily="18" charset="-128"/>
              </a:rPr>
              <a:t>）</a:t>
            </a:r>
          </a:p>
          <a:p>
            <a:pPr marL="181092" defTabSz="1006846">
              <a:lnSpc>
                <a:spcPct val="90000"/>
              </a:lnSpc>
              <a:spcBef>
                <a:spcPts val="864"/>
              </a:spcBef>
            </a:pPr>
            <a:r>
              <a:rPr kumimoji="1" lang="en-US" altLang="ja-JP" sz="771" dirty="0">
                <a:solidFill>
                  <a:srgbClr val="252525"/>
                </a:solidFill>
                <a:latin typeface="UD デジタル 教科書体 NK-R" panose="02020400000000000000" pitchFamily="18" charset="-128"/>
                <a:ea typeface="UD デジタル 教科書体 NK-R" panose="02020400000000000000" pitchFamily="18" charset="-128"/>
                <a:cs typeface="UD デジタル 教科書体 NK-R"/>
              </a:rPr>
              <a:t>【</a:t>
            </a:r>
            <a:r>
              <a:rPr kumimoji="1" lang="ja-JP" altLang="en-US" sz="771" dirty="0">
                <a:solidFill>
                  <a:srgbClr val="252525"/>
                </a:solidFill>
                <a:latin typeface="UD デジタル 教科書体 NK-R" panose="02020400000000000000" pitchFamily="18" charset="-128"/>
                <a:ea typeface="UD デジタル 教科書体 NK-R" panose="02020400000000000000" pitchFamily="18" charset="-128"/>
                <a:cs typeface="UD デジタル 教科書体 NK-R"/>
              </a:rPr>
              <a:t>数量限定</a:t>
            </a:r>
            <a:r>
              <a:rPr kumimoji="1" lang="en-US" altLang="ja-JP" sz="771" dirty="0">
                <a:solidFill>
                  <a:srgbClr val="252525"/>
                </a:solidFill>
                <a:latin typeface="UD デジタル 教科書体 NK-R" panose="02020400000000000000" pitchFamily="18" charset="-128"/>
                <a:ea typeface="UD デジタル 教科書体 NK-R" panose="02020400000000000000" pitchFamily="18" charset="-128"/>
                <a:cs typeface="UD デジタル 教科書体 NK-R"/>
              </a:rPr>
              <a:t>】</a:t>
            </a:r>
            <a:r>
              <a:rPr kumimoji="1" lang="ja-JP" altLang="en-US" sz="771" dirty="0">
                <a:solidFill>
                  <a:srgbClr val="252525"/>
                </a:solidFill>
                <a:latin typeface="UD デジタル 教科書体 NK-R" panose="02020400000000000000" pitchFamily="18" charset="-128"/>
                <a:ea typeface="UD デジタル 教科書体 NK-R" panose="02020400000000000000" pitchFamily="18" charset="-128"/>
                <a:cs typeface="UD デジタル 教科書体 NK-R"/>
              </a:rPr>
              <a:t>　資料の郵送サービス付き</a:t>
            </a:r>
            <a:endParaRPr kumimoji="1" lang="en-US" altLang="ja-JP" sz="771" dirty="0">
              <a:solidFill>
                <a:srgbClr val="252525"/>
              </a:solidFill>
              <a:latin typeface="UD デジタル 教科書体 NK-R" panose="02020400000000000000" pitchFamily="18" charset="-128"/>
              <a:ea typeface="UD デジタル 教科書体 NK-R" panose="02020400000000000000" pitchFamily="18" charset="-128"/>
              <a:cs typeface="UD デジタル 教科書体 NK-R"/>
            </a:endParaRPr>
          </a:p>
          <a:p>
            <a:pPr marL="181092" defTabSz="1006846">
              <a:lnSpc>
                <a:spcPct val="90000"/>
              </a:lnSpc>
              <a:spcBef>
                <a:spcPts val="661"/>
              </a:spcBef>
            </a:pPr>
            <a:r>
              <a:rPr kumimoji="1" lang="en-US" altLang="ja-JP" sz="1156" spc="-6" dirty="0">
                <a:solidFill>
                  <a:srgbClr val="252525"/>
                </a:solidFill>
                <a:uFill>
                  <a:solidFill>
                    <a:srgbClr val="FFFF00"/>
                  </a:solidFill>
                </a:uFill>
                <a:latin typeface="UD デジタル 教科書体 NK-R" panose="02020400000000000000" pitchFamily="18" charset="-128"/>
                <a:ea typeface="UD デジタル 教科書体 NK-R" panose="02020400000000000000" pitchFamily="18" charset="-128"/>
                <a:cs typeface="UD デジタル 教科書体 NK-R"/>
              </a:rPr>
              <a:t>6,500</a:t>
            </a:r>
            <a:r>
              <a:rPr kumimoji="1" lang="ja-JP" altLang="en-US" sz="1156" dirty="0">
                <a:solidFill>
                  <a:srgbClr val="252525"/>
                </a:solidFill>
                <a:uFill>
                  <a:solidFill>
                    <a:srgbClr val="FFFF00"/>
                  </a:solidFill>
                </a:uFill>
                <a:latin typeface="UD デジタル 教科書体 NK-R" panose="02020400000000000000" pitchFamily="18" charset="-128"/>
                <a:ea typeface="UD デジタル 教科書体 NK-R" panose="02020400000000000000" pitchFamily="18" charset="-128"/>
                <a:cs typeface="UD デジタル 教科書体 NK-R"/>
              </a:rPr>
              <a:t>円（税</a:t>
            </a:r>
            <a:r>
              <a:rPr kumimoji="1" lang="ja-JP" altLang="en-US" sz="1156" spc="-6" dirty="0">
                <a:solidFill>
                  <a:srgbClr val="252525"/>
                </a:solidFill>
                <a:uFill>
                  <a:solidFill>
                    <a:srgbClr val="FFFF00"/>
                  </a:solidFill>
                </a:uFill>
                <a:latin typeface="UD デジタル 教科書体 NK-R" panose="02020400000000000000" pitchFamily="18" charset="-128"/>
                <a:ea typeface="UD デジタル 教科書体 NK-R" panose="02020400000000000000" pitchFamily="18" charset="-128"/>
                <a:cs typeface="UD デジタル 教科書体 NK-R"/>
              </a:rPr>
              <a:t>込</a:t>
            </a:r>
            <a:r>
              <a:rPr kumimoji="1" lang="en-US" altLang="ja-JP" sz="1156" spc="-6" dirty="0">
                <a:solidFill>
                  <a:srgbClr val="252525"/>
                </a:solidFill>
                <a:uFill>
                  <a:solidFill>
                    <a:srgbClr val="FFFF00"/>
                  </a:solidFill>
                </a:uFill>
                <a:latin typeface="UD デジタル 教科書体 NK-R" panose="02020400000000000000" pitchFamily="18" charset="-128"/>
                <a:ea typeface="UD デジタル 教科書体 NK-R" panose="02020400000000000000" pitchFamily="18" charset="-128"/>
                <a:cs typeface="UD デジタル 教科書体 NK-R"/>
              </a:rPr>
              <a:t>7,150</a:t>
            </a:r>
            <a:r>
              <a:rPr kumimoji="1" lang="ja-JP" altLang="en-US" sz="1156" dirty="0">
                <a:solidFill>
                  <a:srgbClr val="252525"/>
                </a:solidFill>
                <a:uFill>
                  <a:solidFill>
                    <a:srgbClr val="FFFF00"/>
                  </a:solidFill>
                </a:uFill>
                <a:latin typeface="UD デジタル 教科書体 NK-R" panose="02020400000000000000" pitchFamily="18" charset="-128"/>
                <a:ea typeface="UD デジタル 教科書体 NK-R" panose="02020400000000000000" pitchFamily="18" charset="-128"/>
                <a:cs typeface="UD デジタル 教科書体 NK-R"/>
              </a:rPr>
              <a:t>円</a:t>
            </a:r>
            <a:r>
              <a:rPr kumimoji="1" lang="ja-JP" altLang="en-US" sz="1156" dirty="0">
                <a:solidFill>
                  <a:srgbClr val="252525"/>
                </a:solidFill>
                <a:latin typeface="UD デジタル 教科書体 NK-R" panose="02020400000000000000" pitchFamily="18" charset="-128"/>
                <a:ea typeface="UD デジタル 教科書体 NK-R" panose="02020400000000000000" pitchFamily="18" charset="-128"/>
                <a:cs typeface="UD デジタル 教科書体 NK-R"/>
              </a:rPr>
              <a:t>）</a:t>
            </a:r>
            <a:endParaRPr kumimoji="1" lang="ja-JP" altLang="en-US" sz="1211" dirty="0">
              <a:solidFill>
                <a:prstClr val="black"/>
              </a:solidFill>
              <a:latin typeface="UD デジタル 教科書体 NK-R" panose="02020400000000000000" pitchFamily="18" charset="-128"/>
              <a:ea typeface="UD デジタル 教科書体 NK-R" panose="02020400000000000000" pitchFamily="18" charset="-128"/>
              <a:cs typeface="UD デジタル 教科書体 NK-R"/>
            </a:endParaRPr>
          </a:p>
        </p:txBody>
      </p:sp>
      <p:pic>
        <p:nvPicPr>
          <p:cNvPr id="110" name="図 109">
            <a:extLst>
              <a:ext uri="{FF2B5EF4-FFF2-40B4-BE49-F238E27FC236}">
                <a16:creationId xmlns:a16="http://schemas.microsoft.com/office/drawing/2014/main" id="{1A73AB79-CC1C-401E-ACC5-3A8DE3EA3D8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93455" y="1474775"/>
            <a:ext cx="241074" cy="113258"/>
          </a:xfrm>
          <a:prstGeom prst="rect">
            <a:avLst/>
          </a:prstGeom>
        </p:spPr>
      </p:pic>
      <p:sp>
        <p:nvSpPr>
          <p:cNvPr id="111" name="テキスト ボックス 13">
            <a:extLst>
              <a:ext uri="{FF2B5EF4-FFF2-40B4-BE49-F238E27FC236}">
                <a16:creationId xmlns:a16="http://schemas.microsoft.com/office/drawing/2014/main" id="{E1EBE73F-AB12-4314-9DDD-A2487AFCED72}"/>
              </a:ext>
            </a:extLst>
          </p:cNvPr>
          <p:cNvSpPr txBox="1"/>
          <p:nvPr/>
        </p:nvSpPr>
        <p:spPr>
          <a:xfrm>
            <a:off x="2093288" y="1428288"/>
            <a:ext cx="1484793" cy="227883"/>
          </a:xfrm>
          <a:prstGeom prst="rect">
            <a:avLst/>
          </a:prstGeom>
          <a:noFill/>
        </p:spPr>
        <p:txBody>
          <a:bodyPr wrap="square" rtlCol="0">
            <a:spAutoFit/>
          </a:bodyPr>
          <a:lstStyle/>
          <a:p>
            <a:r>
              <a:rPr kumimoji="1" lang="ja-JP" altLang="en-US" sz="881"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ライブ配信 ＆ 録画視聴</a:t>
            </a:r>
            <a:endParaRPr kumimoji="1" lang="en-US" altLang="ja-JP" sz="881"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endParaRPr>
          </a:p>
        </p:txBody>
      </p:sp>
      <p:sp>
        <p:nvSpPr>
          <p:cNvPr id="14" name="正方形/長方形 13">
            <a:extLst>
              <a:ext uri="{FF2B5EF4-FFF2-40B4-BE49-F238E27FC236}">
                <a16:creationId xmlns:a16="http://schemas.microsoft.com/office/drawing/2014/main" id="{4A24AF4A-E0A6-22EC-9906-A9E6D1C7164A}"/>
              </a:ext>
            </a:extLst>
          </p:cNvPr>
          <p:cNvSpPr/>
          <p:nvPr/>
        </p:nvSpPr>
        <p:spPr>
          <a:xfrm rot="10800000">
            <a:off x="1509799" y="3727965"/>
            <a:ext cx="2352078" cy="2595012"/>
          </a:xfrm>
          <a:prstGeom prst="rect">
            <a:avLst/>
          </a:prstGeom>
          <a:gradFill>
            <a:gsLst>
              <a:gs pos="0">
                <a:schemeClr val="bg1"/>
              </a:gs>
              <a:gs pos="100000">
                <a:srgbClr val="FFFFFF">
                  <a:alpha val="0"/>
                </a:srgbClr>
              </a:gs>
              <a:gs pos="40000">
                <a:srgbClr val="FFFFFF">
                  <a:alpha val="30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59"/>
          </a:p>
        </p:txBody>
      </p:sp>
      <p:sp>
        <p:nvSpPr>
          <p:cNvPr id="17" name="TextBox 76">
            <a:extLst>
              <a:ext uri="{FF2B5EF4-FFF2-40B4-BE49-F238E27FC236}">
                <a16:creationId xmlns:a16="http://schemas.microsoft.com/office/drawing/2014/main" id="{F435D8A5-AF7F-8995-E72B-926C55974359}"/>
              </a:ext>
            </a:extLst>
          </p:cNvPr>
          <p:cNvSpPr txBox="1"/>
          <p:nvPr/>
        </p:nvSpPr>
        <p:spPr>
          <a:xfrm>
            <a:off x="3910327" y="3785229"/>
            <a:ext cx="1689512" cy="413896"/>
          </a:xfrm>
          <a:prstGeom prst="rect">
            <a:avLst/>
          </a:prstGeom>
          <a:noFill/>
        </p:spPr>
        <p:txBody>
          <a:bodyPr wrap="square">
            <a:spAutoFit/>
          </a:bodyPr>
          <a:lstStyle/>
          <a:p>
            <a:pPr algn="ctr">
              <a:lnSpc>
                <a:spcPts val="2517"/>
              </a:lnSpc>
              <a:spcBef>
                <a:spcPts val="849"/>
              </a:spcBef>
            </a:pPr>
            <a:r>
              <a:rPr lang="ja-JP" altLang="en-US" sz="2202" b="1" dirty="0">
                <a:solidFill>
                  <a:schemeClr val="tx1">
                    <a:lumMod val="85000"/>
                    <a:lumOff val="15000"/>
                  </a:schemeClr>
                </a:solidFill>
                <a:effectLst>
                  <a:glow rad="177800">
                    <a:schemeClr val="bg1">
                      <a:alpha val="70000"/>
                    </a:schemeClr>
                  </a:glow>
                </a:effectLst>
                <a:latin typeface="UD デジタル 教科書体 NK-B" panose="02020700000000000000" pitchFamily="18" charset="-128"/>
                <a:ea typeface="UD デジタル 教科書体 NK-B" panose="02020700000000000000" pitchFamily="18" charset="-128"/>
              </a:rPr>
              <a:t>研究発表</a:t>
            </a:r>
            <a:r>
              <a:rPr lang="zh-TW" altLang="en-US" sz="2202" b="1" dirty="0">
                <a:solidFill>
                  <a:schemeClr val="tx1">
                    <a:lumMod val="85000"/>
                    <a:lumOff val="15000"/>
                  </a:schemeClr>
                </a:solidFill>
                <a:effectLst>
                  <a:glow rad="177800">
                    <a:schemeClr val="bg1">
                      <a:alpha val="70000"/>
                    </a:schemeClr>
                  </a:glow>
                </a:effectLst>
                <a:latin typeface="UD デジタル 教科書体 NK-B" panose="02020700000000000000" pitchFamily="18" charset="-128"/>
                <a:ea typeface="UD デジタル 教科書体 NK-B" panose="02020700000000000000" pitchFamily="18" charset="-128"/>
              </a:rPr>
              <a:t>編</a:t>
            </a:r>
          </a:p>
        </p:txBody>
      </p:sp>
      <p:sp>
        <p:nvSpPr>
          <p:cNvPr id="19" name="テキスト ボックス 13">
            <a:extLst>
              <a:ext uri="{FF2B5EF4-FFF2-40B4-BE49-F238E27FC236}">
                <a16:creationId xmlns:a16="http://schemas.microsoft.com/office/drawing/2014/main" id="{F620C4D2-AFB3-AE3E-B523-2DD4C7107820}"/>
              </a:ext>
            </a:extLst>
          </p:cNvPr>
          <p:cNvSpPr txBox="1"/>
          <p:nvPr/>
        </p:nvSpPr>
        <p:spPr>
          <a:xfrm>
            <a:off x="5931535" y="3988654"/>
            <a:ext cx="1484793" cy="227883"/>
          </a:xfrm>
          <a:prstGeom prst="rect">
            <a:avLst/>
          </a:prstGeom>
          <a:noFill/>
        </p:spPr>
        <p:txBody>
          <a:bodyPr wrap="square" rtlCol="0">
            <a:spAutoFit/>
          </a:bodyPr>
          <a:lstStyle/>
          <a:p>
            <a:r>
              <a:rPr kumimoji="1" lang="ja-JP" altLang="en-US" sz="881"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ライブ配信 ＆ 録画視聴</a:t>
            </a:r>
            <a:endParaRPr kumimoji="1" lang="en-US" altLang="ja-JP" sz="881"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endParaRPr>
          </a:p>
        </p:txBody>
      </p:sp>
      <p:pic>
        <p:nvPicPr>
          <p:cNvPr id="21" name="図 20">
            <a:extLst>
              <a:ext uri="{FF2B5EF4-FFF2-40B4-BE49-F238E27FC236}">
                <a16:creationId xmlns:a16="http://schemas.microsoft.com/office/drawing/2014/main" id="{ED455C1C-CCA1-69F2-99D4-F7A0AF8A5A9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714010" y="4050729"/>
            <a:ext cx="241074" cy="113258"/>
          </a:xfrm>
          <a:prstGeom prst="rect">
            <a:avLst/>
          </a:prstGeom>
        </p:spPr>
      </p:pic>
      <p:sp>
        <p:nvSpPr>
          <p:cNvPr id="25" name="TextBox 250">
            <a:extLst>
              <a:ext uri="{FF2B5EF4-FFF2-40B4-BE49-F238E27FC236}">
                <a16:creationId xmlns:a16="http://schemas.microsoft.com/office/drawing/2014/main" id="{A25FEB53-C96E-B286-6EEB-49D1427511B6}"/>
              </a:ext>
            </a:extLst>
          </p:cNvPr>
          <p:cNvSpPr txBox="1"/>
          <p:nvPr/>
        </p:nvSpPr>
        <p:spPr>
          <a:xfrm>
            <a:off x="4093380" y="4264918"/>
            <a:ext cx="658294" cy="237629"/>
          </a:xfrm>
          <a:prstGeom prst="rect">
            <a:avLst/>
          </a:prstGeom>
          <a:noFill/>
        </p:spPr>
        <p:txBody>
          <a:bodyPr wrap="square">
            <a:spAutoFit/>
          </a:bodyPr>
          <a:lstStyle/>
          <a:p>
            <a:r>
              <a:rPr lang="ja-JP" altLang="en-US" sz="944" dirty="0">
                <a:solidFill>
                  <a:schemeClr val="bg1"/>
                </a:solidFill>
                <a:latin typeface="UD デジタル 教科書体 NP-B" panose="02020700000000000000" pitchFamily="18" charset="-128"/>
                <a:ea typeface="UD デジタル 教科書体 NP-B" panose="02020700000000000000" pitchFamily="18" charset="-128"/>
              </a:rPr>
              <a:t>第１部</a:t>
            </a:r>
            <a:endParaRPr lang="en-NZ" sz="944" dirty="0">
              <a:solidFill>
                <a:schemeClr val="bg1"/>
              </a:solidFill>
            </a:endParaRPr>
          </a:p>
        </p:txBody>
      </p:sp>
      <p:sp>
        <p:nvSpPr>
          <p:cNvPr id="29" name="Rectangle: Rounded Corners 249">
            <a:extLst>
              <a:ext uri="{FF2B5EF4-FFF2-40B4-BE49-F238E27FC236}">
                <a16:creationId xmlns:a16="http://schemas.microsoft.com/office/drawing/2014/main" id="{99AFB9D3-C0FA-9DEF-2B17-6E3F3AC77CFA}"/>
              </a:ext>
            </a:extLst>
          </p:cNvPr>
          <p:cNvSpPr/>
          <p:nvPr/>
        </p:nvSpPr>
        <p:spPr>
          <a:xfrm>
            <a:off x="4073762" y="4582975"/>
            <a:ext cx="610505" cy="216532"/>
          </a:xfrm>
          <a:prstGeom prst="roundRect">
            <a:avLst/>
          </a:prstGeom>
          <a:solidFill>
            <a:srgbClr val="D83F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059"/>
          </a:p>
        </p:txBody>
      </p:sp>
      <p:sp>
        <p:nvSpPr>
          <p:cNvPr id="31" name="TextBox 250">
            <a:extLst>
              <a:ext uri="{FF2B5EF4-FFF2-40B4-BE49-F238E27FC236}">
                <a16:creationId xmlns:a16="http://schemas.microsoft.com/office/drawing/2014/main" id="{5584DCC8-0319-8F53-726B-36FC3B2D3B70}"/>
              </a:ext>
            </a:extLst>
          </p:cNvPr>
          <p:cNvSpPr txBox="1"/>
          <p:nvPr/>
        </p:nvSpPr>
        <p:spPr>
          <a:xfrm>
            <a:off x="4085607" y="4574166"/>
            <a:ext cx="658294" cy="237629"/>
          </a:xfrm>
          <a:prstGeom prst="rect">
            <a:avLst/>
          </a:prstGeom>
          <a:noFill/>
        </p:spPr>
        <p:txBody>
          <a:bodyPr wrap="square">
            <a:spAutoFit/>
          </a:bodyPr>
          <a:lstStyle/>
          <a:p>
            <a:r>
              <a:rPr lang="ja-JP" altLang="en-US" sz="944" dirty="0">
                <a:solidFill>
                  <a:schemeClr val="bg1"/>
                </a:solidFill>
                <a:latin typeface="UD デジタル 教科書体 NP-B" panose="02020700000000000000" pitchFamily="18" charset="-128"/>
                <a:ea typeface="UD デジタル 教科書体 NP-B" panose="02020700000000000000" pitchFamily="18" charset="-128"/>
              </a:rPr>
              <a:t>第２部</a:t>
            </a:r>
            <a:endParaRPr lang="en-NZ" sz="944" dirty="0">
              <a:solidFill>
                <a:schemeClr val="bg1"/>
              </a:solidFill>
            </a:endParaRPr>
          </a:p>
        </p:txBody>
      </p:sp>
      <p:sp>
        <p:nvSpPr>
          <p:cNvPr id="225" name="TextBox 300">
            <a:extLst>
              <a:ext uri="{FF2B5EF4-FFF2-40B4-BE49-F238E27FC236}">
                <a16:creationId xmlns:a16="http://schemas.microsoft.com/office/drawing/2014/main" id="{99A42778-7876-2322-833C-51ED14CDC86F}"/>
              </a:ext>
            </a:extLst>
          </p:cNvPr>
          <p:cNvSpPr txBox="1"/>
          <p:nvPr/>
        </p:nvSpPr>
        <p:spPr>
          <a:xfrm>
            <a:off x="4734246" y="4262898"/>
            <a:ext cx="2883400" cy="270202"/>
          </a:xfrm>
          <a:prstGeom prst="rect">
            <a:avLst/>
          </a:prstGeom>
          <a:noFill/>
        </p:spPr>
        <p:txBody>
          <a:bodyPr wrap="square">
            <a:spAutoFit/>
          </a:bodyPr>
          <a:lstStyle/>
          <a:p>
            <a:r>
              <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2024</a:t>
            </a:r>
            <a:r>
              <a:rPr kumimoji="1" lang="ja-JP" altLang="en-US"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年</a:t>
            </a:r>
            <a:r>
              <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1</a:t>
            </a:r>
            <a:r>
              <a:rPr kumimoji="1" lang="ja-JP" altLang="en-US"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月</a:t>
            </a:r>
            <a:r>
              <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20</a:t>
            </a:r>
            <a:r>
              <a:rPr kumimoji="1" lang="ja-JP" altLang="en-US"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日（土） </a:t>
            </a:r>
            <a:r>
              <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9</a:t>
            </a:r>
            <a:r>
              <a:rPr kumimoji="1" lang="ja-JP" altLang="en-US"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a:t>
            </a:r>
            <a:r>
              <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30</a:t>
            </a:r>
            <a:r>
              <a:rPr kumimoji="1" lang="ja-JP" altLang="en-US"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a:t>
            </a:r>
            <a:r>
              <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12</a:t>
            </a:r>
            <a:r>
              <a:rPr kumimoji="1" lang="ja-JP" altLang="en-US"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a:t>
            </a:r>
            <a:r>
              <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30</a:t>
            </a:r>
            <a:r>
              <a:rPr kumimoji="1" lang="ja-JP" altLang="en-US"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　</a:t>
            </a:r>
            <a:endPar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endParaRPr>
          </a:p>
        </p:txBody>
      </p:sp>
      <p:sp>
        <p:nvSpPr>
          <p:cNvPr id="228" name="TextBox 300">
            <a:extLst>
              <a:ext uri="{FF2B5EF4-FFF2-40B4-BE49-F238E27FC236}">
                <a16:creationId xmlns:a16="http://schemas.microsoft.com/office/drawing/2014/main" id="{308FA6A4-726F-8140-5E10-55EAB982AF86}"/>
              </a:ext>
            </a:extLst>
          </p:cNvPr>
          <p:cNvSpPr txBox="1"/>
          <p:nvPr/>
        </p:nvSpPr>
        <p:spPr>
          <a:xfrm>
            <a:off x="4734136" y="4552888"/>
            <a:ext cx="2913813" cy="270202"/>
          </a:xfrm>
          <a:prstGeom prst="rect">
            <a:avLst/>
          </a:prstGeom>
          <a:noFill/>
        </p:spPr>
        <p:txBody>
          <a:bodyPr wrap="square">
            <a:spAutoFit/>
          </a:bodyPr>
          <a:lstStyle/>
          <a:p>
            <a:r>
              <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2024</a:t>
            </a:r>
            <a:r>
              <a:rPr kumimoji="1" lang="ja-JP" altLang="en-US"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年</a:t>
            </a:r>
            <a:r>
              <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1</a:t>
            </a:r>
            <a:r>
              <a:rPr kumimoji="1" lang="ja-JP" altLang="en-US"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月</a:t>
            </a:r>
            <a:r>
              <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27</a:t>
            </a:r>
            <a:r>
              <a:rPr kumimoji="1" lang="ja-JP" altLang="en-US"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日（土） </a:t>
            </a:r>
            <a:r>
              <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9</a:t>
            </a:r>
            <a:r>
              <a:rPr kumimoji="1" lang="ja-JP" altLang="en-US"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a:t>
            </a:r>
            <a:r>
              <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30</a:t>
            </a:r>
            <a:r>
              <a:rPr kumimoji="1" lang="ja-JP" altLang="en-US"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a:t>
            </a:r>
            <a:r>
              <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12</a:t>
            </a:r>
            <a:r>
              <a:rPr kumimoji="1" lang="ja-JP" altLang="en-US"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a:t>
            </a:r>
            <a:r>
              <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30</a:t>
            </a:r>
            <a:r>
              <a:rPr kumimoji="1" lang="ja-JP" altLang="en-US"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　</a:t>
            </a:r>
            <a:endParaRPr kumimoji="1" lang="en-US" altLang="ja-JP" sz="115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endParaRPr>
          </a:p>
        </p:txBody>
      </p:sp>
      <p:grpSp>
        <p:nvGrpSpPr>
          <p:cNvPr id="230" name="グループ化 229">
            <a:extLst>
              <a:ext uri="{FF2B5EF4-FFF2-40B4-BE49-F238E27FC236}">
                <a16:creationId xmlns:a16="http://schemas.microsoft.com/office/drawing/2014/main" id="{11665500-2470-48E7-4E87-211682F66D60}"/>
              </a:ext>
            </a:extLst>
          </p:cNvPr>
          <p:cNvGrpSpPr/>
          <p:nvPr/>
        </p:nvGrpSpPr>
        <p:grpSpPr>
          <a:xfrm>
            <a:off x="4042788" y="4841461"/>
            <a:ext cx="2372481" cy="397416"/>
            <a:chOff x="112248" y="2055463"/>
            <a:chExt cx="2154604" cy="394298"/>
          </a:xfrm>
        </p:grpSpPr>
        <p:sp>
          <p:nvSpPr>
            <p:cNvPr id="231" name="Rectangle: Rounded Corners 314">
              <a:extLst>
                <a:ext uri="{FF2B5EF4-FFF2-40B4-BE49-F238E27FC236}">
                  <a16:creationId xmlns:a16="http://schemas.microsoft.com/office/drawing/2014/main" id="{D47F3AE8-7A74-A06D-36F6-F7EAB3C7DFAF}"/>
                </a:ext>
              </a:extLst>
            </p:cNvPr>
            <p:cNvSpPr/>
            <p:nvPr/>
          </p:nvSpPr>
          <p:spPr>
            <a:xfrm>
              <a:off x="112248" y="2084980"/>
              <a:ext cx="2036922" cy="350562"/>
            </a:xfrm>
            <a:prstGeom prst="roundRect">
              <a:avLst>
                <a:gd name="adj" fmla="val 6220"/>
              </a:avLst>
            </a:prstGeom>
            <a:solidFill>
              <a:srgbClr val="EB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059">
                <a:solidFill>
                  <a:schemeClr val="tx1">
                    <a:lumMod val="85000"/>
                    <a:lumOff val="15000"/>
                  </a:schemeClr>
                </a:solidFill>
              </a:endParaRPr>
            </a:p>
          </p:txBody>
        </p:sp>
        <p:sp>
          <p:nvSpPr>
            <p:cNvPr id="232" name="TextBox 316">
              <a:extLst>
                <a:ext uri="{FF2B5EF4-FFF2-40B4-BE49-F238E27FC236}">
                  <a16:creationId xmlns:a16="http://schemas.microsoft.com/office/drawing/2014/main" id="{58ABE436-BA07-D4DE-79D6-C6B1B4A75AAE}"/>
                </a:ext>
              </a:extLst>
            </p:cNvPr>
            <p:cNvSpPr txBox="1"/>
            <p:nvPr/>
          </p:nvSpPr>
          <p:spPr>
            <a:xfrm>
              <a:off x="440164" y="2055463"/>
              <a:ext cx="1826688" cy="394298"/>
            </a:xfrm>
            <a:prstGeom prst="rect">
              <a:avLst/>
            </a:prstGeom>
            <a:noFill/>
          </p:spPr>
          <p:txBody>
            <a:bodyPr wrap="square">
              <a:spAutoFit/>
            </a:bodyPr>
            <a:lstStyle/>
            <a:p>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録画視聴期間</a:t>
              </a:r>
              <a:endParaRPr lang="en-US" altLang="ja-JP" sz="661" dirty="0">
                <a:solidFill>
                  <a:srgbClr val="FF0000"/>
                </a:solidFill>
                <a:latin typeface="UD デジタル 教科書体 NK-R" panose="02020400000000000000" pitchFamily="18" charset="-128"/>
                <a:ea typeface="UD デジタル 教科書体 NK-R" panose="02020400000000000000" pitchFamily="18" charset="-128"/>
              </a:endParaRPr>
            </a:p>
            <a:p>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第</a:t>
              </a:r>
              <a:r>
                <a:rPr lang="en-US" altLang="ja-JP" sz="661" dirty="0">
                  <a:solidFill>
                    <a:srgbClr val="FF0000"/>
                  </a:solidFill>
                  <a:latin typeface="UD デジタル 教科書体 NK-R" panose="02020400000000000000" pitchFamily="18" charset="-128"/>
                  <a:ea typeface="UD デジタル 教科書体 NK-R" panose="02020400000000000000" pitchFamily="18" charset="-128"/>
                </a:rPr>
                <a:t>1</a:t>
              </a:r>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部　</a:t>
              </a:r>
              <a:r>
                <a:rPr lang="en-US" altLang="ja-JP" sz="661" dirty="0">
                  <a:solidFill>
                    <a:srgbClr val="FF0000"/>
                  </a:solidFill>
                  <a:latin typeface="UD デジタル 教科書体 NK-R" panose="02020400000000000000" pitchFamily="18" charset="-128"/>
                  <a:ea typeface="UD デジタル 教科書体 NK-R" panose="02020400000000000000" pitchFamily="18" charset="-128"/>
                </a:rPr>
                <a:t>2024</a:t>
              </a:r>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年</a:t>
              </a:r>
              <a:r>
                <a:rPr lang="en-US" altLang="ja-JP" sz="661" dirty="0">
                  <a:solidFill>
                    <a:srgbClr val="FF0000"/>
                  </a:solidFill>
                  <a:latin typeface="UD デジタル 教科書体 NK-R" panose="02020400000000000000" pitchFamily="18" charset="-128"/>
                  <a:ea typeface="UD デジタル 教科書体 NK-R" panose="02020400000000000000" pitchFamily="18" charset="-128"/>
                </a:rPr>
                <a:t>1</a:t>
              </a:r>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月</a:t>
              </a:r>
              <a:r>
                <a:rPr lang="en-US" altLang="ja-JP" sz="661" dirty="0">
                  <a:solidFill>
                    <a:srgbClr val="FF0000"/>
                  </a:solidFill>
                  <a:latin typeface="UD デジタル 教科書体 NK-R" panose="02020400000000000000" pitchFamily="18" charset="-128"/>
                  <a:ea typeface="UD デジタル 教科書体 NK-R" panose="02020400000000000000" pitchFamily="18" charset="-128"/>
                </a:rPr>
                <a:t>22</a:t>
              </a:r>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日～</a:t>
              </a:r>
              <a:r>
                <a:rPr lang="en-US" altLang="ja-JP" sz="661" dirty="0">
                  <a:solidFill>
                    <a:srgbClr val="FF0000"/>
                  </a:solidFill>
                  <a:latin typeface="UD デジタル 教科書体 NK-R" panose="02020400000000000000" pitchFamily="18" charset="-128"/>
                  <a:ea typeface="UD デジタル 教科書体 NK-R" panose="02020400000000000000" pitchFamily="18" charset="-128"/>
                </a:rPr>
                <a:t>2024</a:t>
              </a:r>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年</a:t>
              </a:r>
              <a:r>
                <a:rPr lang="en-US" altLang="ja-JP" sz="661" dirty="0">
                  <a:solidFill>
                    <a:srgbClr val="FF0000"/>
                  </a:solidFill>
                  <a:latin typeface="UD デジタル 教科書体 NK-R" panose="02020400000000000000" pitchFamily="18" charset="-128"/>
                  <a:ea typeface="UD デジタル 教科書体 NK-R" panose="02020400000000000000" pitchFamily="18" charset="-128"/>
                </a:rPr>
                <a:t>4</a:t>
              </a:r>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月</a:t>
              </a:r>
              <a:r>
                <a:rPr lang="en-US" altLang="ja-JP" sz="661" dirty="0">
                  <a:solidFill>
                    <a:srgbClr val="FF0000"/>
                  </a:solidFill>
                  <a:latin typeface="UD デジタル 教科書体 NK-R" panose="02020400000000000000" pitchFamily="18" charset="-128"/>
                  <a:ea typeface="UD デジタル 教科書体 NK-R" panose="02020400000000000000" pitchFamily="18" charset="-128"/>
                </a:rPr>
                <a:t>21</a:t>
              </a:r>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日</a:t>
              </a:r>
              <a:endParaRPr lang="en-US" altLang="ja-JP" sz="661" dirty="0">
                <a:solidFill>
                  <a:srgbClr val="FF0000"/>
                </a:solidFill>
                <a:latin typeface="UD デジタル 教科書体 NK-R" panose="02020400000000000000" pitchFamily="18" charset="-128"/>
                <a:ea typeface="UD デジタル 教科書体 NK-R" panose="02020400000000000000" pitchFamily="18" charset="-128"/>
              </a:endParaRPr>
            </a:p>
            <a:p>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第</a:t>
              </a:r>
              <a:r>
                <a:rPr lang="en-US" altLang="ja-JP" sz="661" dirty="0">
                  <a:solidFill>
                    <a:srgbClr val="FF0000"/>
                  </a:solidFill>
                  <a:latin typeface="UD デジタル 教科書体 NK-R" panose="02020400000000000000" pitchFamily="18" charset="-128"/>
                  <a:ea typeface="UD デジタル 教科書体 NK-R" panose="02020400000000000000" pitchFamily="18" charset="-128"/>
                </a:rPr>
                <a:t>2</a:t>
              </a:r>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部　</a:t>
              </a:r>
              <a:r>
                <a:rPr lang="en-US" altLang="ja-JP" sz="661" dirty="0">
                  <a:solidFill>
                    <a:srgbClr val="FF0000"/>
                  </a:solidFill>
                  <a:latin typeface="UD デジタル 教科書体 NK-R" panose="02020400000000000000" pitchFamily="18" charset="-128"/>
                  <a:ea typeface="UD デジタル 教科書体 NK-R" panose="02020400000000000000" pitchFamily="18" charset="-128"/>
                </a:rPr>
                <a:t>2024</a:t>
              </a:r>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年</a:t>
              </a:r>
              <a:r>
                <a:rPr lang="en-US" altLang="ja-JP" sz="661" dirty="0">
                  <a:solidFill>
                    <a:srgbClr val="FF0000"/>
                  </a:solidFill>
                  <a:latin typeface="UD デジタル 教科書体 NK-R" panose="02020400000000000000" pitchFamily="18" charset="-128"/>
                  <a:ea typeface="UD デジタル 教科書体 NK-R" panose="02020400000000000000" pitchFamily="18" charset="-128"/>
                </a:rPr>
                <a:t>1</a:t>
              </a:r>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月</a:t>
              </a:r>
              <a:r>
                <a:rPr lang="en-US" altLang="ja-JP" sz="661" dirty="0">
                  <a:solidFill>
                    <a:srgbClr val="FF0000"/>
                  </a:solidFill>
                  <a:latin typeface="UD デジタル 教科書体 NK-R" panose="02020400000000000000" pitchFamily="18" charset="-128"/>
                  <a:ea typeface="UD デジタル 教科書体 NK-R" panose="02020400000000000000" pitchFamily="18" charset="-128"/>
                </a:rPr>
                <a:t>29</a:t>
              </a:r>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日～</a:t>
              </a:r>
              <a:r>
                <a:rPr lang="en-US" altLang="ja-JP" sz="661" dirty="0">
                  <a:solidFill>
                    <a:srgbClr val="FF0000"/>
                  </a:solidFill>
                  <a:latin typeface="UD デジタル 教科書体 NK-R" panose="02020400000000000000" pitchFamily="18" charset="-128"/>
                  <a:ea typeface="UD デジタル 教科書体 NK-R" panose="02020400000000000000" pitchFamily="18" charset="-128"/>
                </a:rPr>
                <a:t>2024</a:t>
              </a:r>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年</a:t>
              </a:r>
              <a:r>
                <a:rPr lang="en-US" altLang="ja-JP" sz="661" dirty="0">
                  <a:solidFill>
                    <a:srgbClr val="FF0000"/>
                  </a:solidFill>
                  <a:latin typeface="UD デジタル 教科書体 NK-R" panose="02020400000000000000" pitchFamily="18" charset="-128"/>
                  <a:ea typeface="UD デジタル 教科書体 NK-R" panose="02020400000000000000" pitchFamily="18" charset="-128"/>
                </a:rPr>
                <a:t>4</a:t>
              </a:r>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月</a:t>
              </a:r>
              <a:r>
                <a:rPr lang="en-US" altLang="ja-JP" sz="661" dirty="0">
                  <a:solidFill>
                    <a:srgbClr val="FF0000"/>
                  </a:solidFill>
                  <a:latin typeface="UD デジタル 教科書体 NK-R" panose="02020400000000000000" pitchFamily="18" charset="-128"/>
                  <a:ea typeface="UD デジタル 教科書体 NK-R" panose="02020400000000000000" pitchFamily="18" charset="-128"/>
                </a:rPr>
                <a:t>28</a:t>
              </a:r>
              <a:r>
                <a:rPr lang="ja-JP" altLang="en-US" sz="661" dirty="0">
                  <a:solidFill>
                    <a:srgbClr val="FF0000"/>
                  </a:solidFill>
                  <a:latin typeface="UD デジタル 教科書体 NK-R" panose="02020400000000000000" pitchFamily="18" charset="-128"/>
                  <a:ea typeface="UD デジタル 教科書体 NK-R" panose="02020400000000000000" pitchFamily="18" charset="-128"/>
                </a:rPr>
                <a:t>日</a:t>
              </a:r>
              <a:endParaRPr lang="en-US" altLang="ja-JP" sz="661" dirty="0">
                <a:solidFill>
                  <a:srgbClr val="FF0000"/>
                </a:solidFill>
                <a:latin typeface="UD デジタル 教科書体 NK-B" panose="02020700000000000000" pitchFamily="18" charset="-128"/>
                <a:ea typeface="UD デジタル 教科書体 NK-B" panose="02020700000000000000" pitchFamily="18" charset="-128"/>
              </a:endParaRPr>
            </a:p>
          </p:txBody>
        </p:sp>
        <p:pic>
          <p:nvPicPr>
            <p:cNvPr id="233" name="Graphic 321">
              <a:extLst>
                <a:ext uri="{FF2B5EF4-FFF2-40B4-BE49-F238E27FC236}">
                  <a16:creationId xmlns:a16="http://schemas.microsoft.com/office/drawing/2014/main" id="{42FE17E5-BEAA-3472-3D00-2F9AA5F4245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25556" y="2150934"/>
              <a:ext cx="189642" cy="180000"/>
            </a:xfrm>
            <a:prstGeom prst="rect">
              <a:avLst/>
            </a:prstGeom>
          </p:spPr>
        </p:pic>
      </p:grpSp>
      <p:sp>
        <p:nvSpPr>
          <p:cNvPr id="235" name="テキスト ボックス 13">
            <a:extLst>
              <a:ext uri="{FF2B5EF4-FFF2-40B4-BE49-F238E27FC236}">
                <a16:creationId xmlns:a16="http://schemas.microsoft.com/office/drawing/2014/main" id="{09F0B2FA-F73A-1F1E-7E16-1F6586696B42}"/>
              </a:ext>
            </a:extLst>
          </p:cNvPr>
          <p:cNvSpPr txBox="1"/>
          <p:nvPr/>
        </p:nvSpPr>
        <p:spPr>
          <a:xfrm>
            <a:off x="6339137" y="4892578"/>
            <a:ext cx="1184937" cy="310213"/>
          </a:xfrm>
          <a:prstGeom prst="rect">
            <a:avLst/>
          </a:prstGeom>
          <a:noFill/>
        </p:spPr>
        <p:txBody>
          <a:bodyPr wrap="square" rtlCol="0">
            <a:spAutoFit/>
          </a:bodyPr>
          <a:lstStyle/>
          <a:p>
            <a:r>
              <a:rPr kumimoji="1" lang="ja-JP" altLang="en-US" sz="708"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申し込み</a:t>
            </a:r>
            <a:r>
              <a:rPr kumimoji="1" lang="zh-TW" altLang="en-US" sz="708"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締切</a:t>
            </a:r>
            <a:r>
              <a:rPr kumimoji="1" lang="ja-JP" altLang="en-US" sz="708"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　</a:t>
            </a:r>
            <a:r>
              <a:rPr kumimoji="1" lang="en-NZ" altLang="zh-TW" sz="708"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a:t>
            </a:r>
            <a:r>
              <a:rPr kumimoji="1" lang="ja-JP" altLang="en-US" sz="708"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　</a:t>
            </a:r>
            <a:endParaRPr kumimoji="1" lang="en-US" altLang="ja-JP" sz="708"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endParaRPr>
          </a:p>
          <a:p>
            <a:r>
              <a:rPr kumimoji="1" lang="en-US" altLang="ja-JP" sz="708" dirty="0">
                <a:solidFill>
                  <a:srgbClr val="C00000"/>
                </a:solidFill>
                <a:latin typeface="UD デジタル 教科書体 NK-R" panose="02020400000000000000" pitchFamily="18" charset="-128"/>
                <a:ea typeface="UD デジタル 教科書体 NK-R" panose="02020400000000000000" pitchFamily="18" charset="-128"/>
              </a:rPr>
              <a:t>2024/1/19</a:t>
            </a:r>
            <a:r>
              <a:rPr kumimoji="1" lang="ja-JP" altLang="en-US" sz="708" dirty="0">
                <a:solidFill>
                  <a:srgbClr val="C00000"/>
                </a:solidFill>
                <a:latin typeface="UD デジタル 教科書体 NK-R" panose="02020400000000000000" pitchFamily="18" charset="-128"/>
                <a:ea typeface="UD デジタル 教科書体 NK-R" panose="02020400000000000000" pitchFamily="18" charset="-128"/>
              </a:rPr>
              <a:t>（金）</a:t>
            </a:r>
            <a:r>
              <a:rPr kumimoji="1" lang="en-US" altLang="ja-JP" sz="708" dirty="0">
                <a:solidFill>
                  <a:srgbClr val="C00000"/>
                </a:solidFill>
                <a:latin typeface="UD デジタル 教科書体 NK-R" panose="02020400000000000000" pitchFamily="18" charset="-128"/>
                <a:ea typeface="UD デジタル 教科書体 NK-R" panose="02020400000000000000" pitchFamily="18" charset="-128"/>
              </a:rPr>
              <a:t>24</a:t>
            </a:r>
            <a:r>
              <a:rPr kumimoji="1" lang="zh-TW" altLang="en-US" sz="708" dirty="0">
                <a:solidFill>
                  <a:srgbClr val="C00000"/>
                </a:solidFill>
                <a:latin typeface="UD デジタル 教科書体 NK-R" panose="02020400000000000000" pitchFamily="18" charset="-128"/>
                <a:ea typeface="UD デジタル 教科書体 NK-R" panose="02020400000000000000" pitchFamily="18" charset="-128"/>
              </a:rPr>
              <a:t>時</a:t>
            </a:r>
          </a:p>
        </p:txBody>
      </p:sp>
      <p:sp>
        <p:nvSpPr>
          <p:cNvPr id="237" name="TextBox 301">
            <a:extLst>
              <a:ext uri="{FF2B5EF4-FFF2-40B4-BE49-F238E27FC236}">
                <a16:creationId xmlns:a16="http://schemas.microsoft.com/office/drawing/2014/main" id="{C463549A-4885-497A-D494-7B61D3EE92FF}"/>
              </a:ext>
            </a:extLst>
          </p:cNvPr>
          <p:cNvSpPr txBox="1"/>
          <p:nvPr/>
        </p:nvSpPr>
        <p:spPr>
          <a:xfrm>
            <a:off x="4534378" y="5287161"/>
            <a:ext cx="2768103" cy="852413"/>
          </a:xfrm>
          <a:prstGeom prst="rect">
            <a:avLst/>
          </a:prstGeom>
          <a:noFill/>
        </p:spPr>
        <p:txBody>
          <a:bodyPr wrap="square">
            <a:spAutoFit/>
          </a:bodyPr>
          <a:lstStyle/>
          <a:p>
            <a:pPr marL="134848" indent="-134848" defTabSz="582166">
              <a:lnSpc>
                <a:spcPct val="60000"/>
              </a:lnSpc>
              <a:spcBef>
                <a:spcPts val="636"/>
              </a:spcBef>
              <a:buClr>
                <a:srgbClr val="B3772F"/>
              </a:buClr>
              <a:buFont typeface="Arial" panose="020B0604020202020204" pitchFamily="34" charset="0"/>
              <a:buChar char="•"/>
              <a:defRPr/>
            </a:pPr>
            <a:r>
              <a:rPr lang="ja-JP" altLang="en-US" sz="661" dirty="0">
                <a:latin typeface="UD デジタル 教科書体 N-R" panose="02020400000000000000" pitchFamily="17" charset="-128"/>
                <a:ea typeface="UD デジタル 教科書体 N-R" panose="02020400000000000000" pitchFamily="17" charset="-128"/>
              </a:rPr>
              <a:t>図表による効果的な結果の示し方</a:t>
            </a:r>
          </a:p>
          <a:p>
            <a:pPr marL="134848" indent="-134848" defTabSz="582166">
              <a:lnSpc>
                <a:spcPct val="60000"/>
              </a:lnSpc>
              <a:spcBef>
                <a:spcPts val="636"/>
              </a:spcBef>
              <a:buClr>
                <a:srgbClr val="B3772F"/>
              </a:buClr>
              <a:buFont typeface="Arial" panose="020B0604020202020204" pitchFamily="34" charset="0"/>
              <a:buChar char="•"/>
              <a:defRPr/>
            </a:pPr>
            <a:r>
              <a:rPr lang="ja-JP" altLang="en-US" sz="661" dirty="0">
                <a:latin typeface="UD デジタル 教科書体 N-R" panose="02020400000000000000" pitchFamily="17" charset="-128"/>
                <a:ea typeface="UD デジタル 教科書体 N-R" panose="02020400000000000000" pitchFamily="17" charset="-128"/>
              </a:rPr>
              <a:t>論文執筆のポイント</a:t>
            </a:r>
          </a:p>
          <a:p>
            <a:pPr marL="134848" indent="-134848" defTabSz="582166">
              <a:lnSpc>
                <a:spcPct val="60000"/>
              </a:lnSpc>
              <a:spcBef>
                <a:spcPts val="636"/>
              </a:spcBef>
              <a:buClr>
                <a:srgbClr val="B3772F"/>
              </a:buClr>
              <a:buFont typeface="Arial" panose="020B0604020202020204" pitchFamily="34" charset="0"/>
              <a:buChar char="•"/>
              <a:defRPr/>
            </a:pPr>
            <a:r>
              <a:rPr lang="ja-JP" altLang="en-US" sz="661" dirty="0">
                <a:latin typeface="UD デジタル 教科書体 N-R" panose="02020400000000000000" pitchFamily="17" charset="-128"/>
                <a:ea typeface="UD デジタル 教科書体 N-R" panose="02020400000000000000" pitchFamily="17" charset="-128"/>
              </a:rPr>
              <a:t>論文投稿</a:t>
            </a:r>
            <a:r>
              <a:rPr lang="en-US" altLang="ja-JP" sz="661" dirty="0">
                <a:latin typeface="UD デジタル 教科書体 N-R" panose="02020400000000000000" pitchFamily="17" charset="-128"/>
                <a:ea typeface="UD デジタル 教科書体 N-R" panose="02020400000000000000" pitchFamily="17" charset="-128"/>
              </a:rPr>
              <a:t>/</a:t>
            </a:r>
            <a:r>
              <a:rPr lang="ja-JP" altLang="en-US" sz="661" dirty="0">
                <a:latin typeface="UD デジタル 教科書体 N-R" panose="02020400000000000000" pitchFamily="17" charset="-128"/>
                <a:ea typeface="UD デジタル 教科書体 N-R" panose="02020400000000000000" pitchFamily="17" charset="-128"/>
              </a:rPr>
              <a:t>学会発表の基礎知識</a:t>
            </a:r>
          </a:p>
          <a:p>
            <a:pPr marL="134848" indent="-134848" defTabSz="582166">
              <a:lnSpc>
                <a:spcPct val="60000"/>
              </a:lnSpc>
              <a:spcBef>
                <a:spcPts val="636"/>
              </a:spcBef>
              <a:buClr>
                <a:srgbClr val="B3772F"/>
              </a:buClr>
              <a:buFont typeface="Arial" panose="020B0604020202020204" pitchFamily="34" charset="0"/>
              <a:buChar char="•"/>
              <a:defRPr/>
            </a:pPr>
            <a:r>
              <a:rPr lang="ja-JP" altLang="en-US" sz="661" dirty="0">
                <a:latin typeface="UD デジタル 教科書体 N-R" panose="02020400000000000000" pitchFamily="17" charset="-128"/>
                <a:ea typeface="UD デジタル 教科書体 N-R" panose="02020400000000000000" pitchFamily="17" charset="-128"/>
              </a:rPr>
              <a:t>パワーポイントの上手な作り方</a:t>
            </a:r>
          </a:p>
          <a:p>
            <a:pPr marL="134848" indent="-134848" defTabSz="582166">
              <a:lnSpc>
                <a:spcPct val="60000"/>
              </a:lnSpc>
              <a:spcBef>
                <a:spcPts val="636"/>
              </a:spcBef>
              <a:buClr>
                <a:srgbClr val="B3772F"/>
              </a:buClr>
              <a:buFont typeface="Arial" panose="020B0604020202020204" pitchFamily="34" charset="0"/>
              <a:buChar char="•"/>
              <a:defRPr/>
            </a:pPr>
            <a:r>
              <a:rPr lang="ja-JP" altLang="en-US" sz="661" dirty="0">
                <a:latin typeface="UD デジタル 教科書体 N-R" panose="02020400000000000000" pitchFamily="17" charset="-128"/>
                <a:ea typeface="UD デジタル 教科書体 N-R" panose="02020400000000000000" pitchFamily="17" charset="-128"/>
              </a:rPr>
              <a:t>大判ポスターの作り方</a:t>
            </a:r>
          </a:p>
          <a:p>
            <a:pPr marL="134848" indent="-134848" defTabSz="582166">
              <a:lnSpc>
                <a:spcPct val="60000"/>
              </a:lnSpc>
              <a:spcBef>
                <a:spcPts val="636"/>
              </a:spcBef>
              <a:buClr>
                <a:srgbClr val="B3772F"/>
              </a:buClr>
              <a:buFont typeface="Arial" panose="020B0604020202020204" pitchFamily="34" charset="0"/>
              <a:buChar char="•"/>
              <a:defRPr/>
            </a:pPr>
            <a:r>
              <a:rPr lang="ja-JP" altLang="en-US" sz="661" dirty="0">
                <a:latin typeface="UD デジタル 教科書体 N-R" panose="02020400000000000000" pitchFamily="17" charset="-128"/>
                <a:ea typeface="UD デジタル 教科書体 N-R" panose="02020400000000000000" pitchFamily="17" charset="-128"/>
              </a:rPr>
              <a:t>分かりやすいプレゼンテーションのコツ</a:t>
            </a:r>
            <a:endParaRPr lang="en-US" altLang="ja-JP" sz="826" dirty="0">
              <a:solidFill>
                <a:schemeClr val="tx1">
                  <a:lumMod val="85000"/>
                  <a:lumOff val="15000"/>
                </a:schemeClr>
              </a:solidFill>
              <a:latin typeface="UD デジタル 教科書体 NP-B" panose="02020700000000000000" pitchFamily="18" charset="-128"/>
              <a:ea typeface="UD デジタル 教科書体 NP-B" panose="02020700000000000000" pitchFamily="18" charset="-128"/>
            </a:endParaRPr>
          </a:p>
        </p:txBody>
      </p:sp>
      <p:sp>
        <p:nvSpPr>
          <p:cNvPr id="191" name="テキスト ボックス 190">
            <a:extLst>
              <a:ext uri="{FF2B5EF4-FFF2-40B4-BE49-F238E27FC236}">
                <a16:creationId xmlns:a16="http://schemas.microsoft.com/office/drawing/2014/main" id="{F496A279-DB8A-44F5-960C-6FC9093FAC25}"/>
              </a:ext>
            </a:extLst>
          </p:cNvPr>
          <p:cNvSpPr txBox="1"/>
          <p:nvPr/>
        </p:nvSpPr>
        <p:spPr>
          <a:xfrm>
            <a:off x="5656712" y="3788012"/>
            <a:ext cx="1829285" cy="295594"/>
          </a:xfrm>
          <a:prstGeom prst="rect">
            <a:avLst/>
          </a:prstGeom>
          <a:noFill/>
        </p:spPr>
        <p:txBody>
          <a:bodyPr wrap="square" rtlCol="0">
            <a:spAutoFit/>
          </a:bodyPr>
          <a:lstStyle/>
          <a:p>
            <a:r>
              <a:rPr kumimoji="1" lang="en-US" altLang="ja-JP" sz="1321" dirty="0">
                <a:solidFill>
                  <a:schemeClr val="tx1">
                    <a:lumMod val="85000"/>
                    <a:lumOff val="15000"/>
                  </a:schemeClr>
                </a:solidFill>
                <a:latin typeface="UD デジタル 教科書体 NP-B" panose="02020700000000000000" pitchFamily="18" charset="-128"/>
                <a:ea typeface="UD デジタル 教科書体 NP-B" panose="02020700000000000000" pitchFamily="18" charset="-128"/>
              </a:rPr>
              <a:t>2</a:t>
            </a:r>
            <a:r>
              <a:rPr kumimoji="1" lang="ja-JP" altLang="en-US" sz="1321" dirty="0">
                <a:solidFill>
                  <a:schemeClr val="tx1">
                    <a:lumMod val="85000"/>
                    <a:lumOff val="15000"/>
                  </a:schemeClr>
                </a:solidFill>
                <a:latin typeface="UD デジタル 教科書体 NP-B" panose="02020700000000000000" pitchFamily="18" charset="-128"/>
                <a:ea typeface="UD デジタル 教科書体 NP-B" panose="02020700000000000000" pitchFamily="18" charset="-128"/>
              </a:rPr>
              <a:t>週間コース</a:t>
            </a:r>
          </a:p>
        </p:txBody>
      </p:sp>
      <p:sp>
        <p:nvSpPr>
          <p:cNvPr id="239" name="TextBox 288">
            <a:extLst>
              <a:ext uri="{FF2B5EF4-FFF2-40B4-BE49-F238E27FC236}">
                <a16:creationId xmlns:a16="http://schemas.microsoft.com/office/drawing/2014/main" id="{D2D6B136-824E-59AE-F274-F49ED7B3AAC0}"/>
              </a:ext>
            </a:extLst>
          </p:cNvPr>
          <p:cNvSpPr txBox="1"/>
          <p:nvPr/>
        </p:nvSpPr>
        <p:spPr>
          <a:xfrm>
            <a:off x="4029848" y="5302869"/>
            <a:ext cx="856842" cy="182486"/>
          </a:xfrm>
          <a:prstGeom prst="rect">
            <a:avLst/>
          </a:prstGeom>
          <a:noFill/>
        </p:spPr>
        <p:txBody>
          <a:bodyPr wrap="square">
            <a:spAutoFit/>
          </a:bodyPr>
          <a:lstStyle/>
          <a:p>
            <a:pPr defTabSz="582166">
              <a:lnSpc>
                <a:spcPts val="551"/>
              </a:lnSpc>
              <a:spcBef>
                <a:spcPts val="636"/>
              </a:spcBef>
              <a:buClr>
                <a:srgbClr val="B3772F"/>
              </a:buClr>
              <a:defRPr/>
            </a:pPr>
            <a:r>
              <a:rPr lang="ja-JP" altLang="en-US" sz="881" dirty="0">
                <a:latin typeface="UD デジタル 教科書体 N-R" panose="02020400000000000000" pitchFamily="17" charset="-128"/>
                <a:ea typeface="UD デジタル 教科書体 N-R" panose="02020400000000000000" pitchFamily="17" charset="-128"/>
              </a:rPr>
              <a:t>主な内容</a:t>
            </a:r>
          </a:p>
        </p:txBody>
      </p:sp>
      <p:sp>
        <p:nvSpPr>
          <p:cNvPr id="241" name="TextBox 288">
            <a:extLst>
              <a:ext uri="{FF2B5EF4-FFF2-40B4-BE49-F238E27FC236}">
                <a16:creationId xmlns:a16="http://schemas.microsoft.com/office/drawing/2014/main" id="{DF4A9D0C-D35A-9F49-ACBC-C276825487D7}"/>
              </a:ext>
            </a:extLst>
          </p:cNvPr>
          <p:cNvSpPr txBox="1"/>
          <p:nvPr/>
        </p:nvSpPr>
        <p:spPr>
          <a:xfrm>
            <a:off x="278005" y="2773402"/>
            <a:ext cx="856842" cy="182486"/>
          </a:xfrm>
          <a:prstGeom prst="rect">
            <a:avLst/>
          </a:prstGeom>
          <a:noFill/>
        </p:spPr>
        <p:txBody>
          <a:bodyPr wrap="square">
            <a:spAutoFit/>
          </a:bodyPr>
          <a:lstStyle/>
          <a:p>
            <a:pPr defTabSz="582166">
              <a:lnSpc>
                <a:spcPts val="551"/>
              </a:lnSpc>
              <a:spcBef>
                <a:spcPts val="636"/>
              </a:spcBef>
              <a:buClr>
                <a:srgbClr val="B3772F"/>
              </a:buClr>
              <a:defRPr/>
            </a:pPr>
            <a:r>
              <a:rPr lang="ja-JP" altLang="en-US" sz="881" dirty="0">
                <a:latin typeface="UD デジタル 教科書体 N-R" panose="02020400000000000000" pitchFamily="17" charset="-128"/>
                <a:ea typeface="UD デジタル 教科書体 N-R" panose="02020400000000000000" pitchFamily="17" charset="-128"/>
              </a:rPr>
              <a:t>主な内容</a:t>
            </a:r>
          </a:p>
        </p:txBody>
      </p:sp>
      <p:sp>
        <p:nvSpPr>
          <p:cNvPr id="18" name="矢印: 右 17">
            <a:extLst>
              <a:ext uri="{FF2B5EF4-FFF2-40B4-BE49-F238E27FC236}">
                <a16:creationId xmlns:a16="http://schemas.microsoft.com/office/drawing/2014/main" id="{25A029AF-02FA-7E29-BE6C-EEE1FEBEF985}"/>
              </a:ext>
            </a:extLst>
          </p:cNvPr>
          <p:cNvSpPr/>
          <p:nvPr/>
        </p:nvSpPr>
        <p:spPr>
          <a:xfrm>
            <a:off x="1868676" y="6587939"/>
            <a:ext cx="579754" cy="193529"/>
          </a:xfrm>
          <a:prstGeom prst="rightArrow">
            <a:avLst/>
          </a:prstGeom>
          <a:solidFill>
            <a:srgbClr val="F95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59"/>
          </a:p>
        </p:txBody>
      </p:sp>
      <p:grpSp>
        <p:nvGrpSpPr>
          <p:cNvPr id="23" name="グループ化 22">
            <a:extLst>
              <a:ext uri="{FF2B5EF4-FFF2-40B4-BE49-F238E27FC236}">
                <a16:creationId xmlns:a16="http://schemas.microsoft.com/office/drawing/2014/main" id="{6C06DEBA-3A27-33B0-7631-EAE9DD9EF5D1}"/>
              </a:ext>
            </a:extLst>
          </p:cNvPr>
          <p:cNvGrpSpPr/>
          <p:nvPr/>
        </p:nvGrpSpPr>
        <p:grpSpPr>
          <a:xfrm>
            <a:off x="1127974" y="6449554"/>
            <a:ext cx="1125915" cy="286103"/>
            <a:chOff x="997103" y="5828541"/>
            <a:chExt cx="1022516" cy="259829"/>
          </a:xfrm>
        </p:grpSpPr>
        <p:sp>
          <p:nvSpPr>
            <p:cNvPr id="13" name="四角形: 角を丸くする 12">
              <a:extLst>
                <a:ext uri="{FF2B5EF4-FFF2-40B4-BE49-F238E27FC236}">
                  <a16:creationId xmlns:a16="http://schemas.microsoft.com/office/drawing/2014/main" id="{6183A6FA-6E79-A33F-80CA-E52E28F76D84}"/>
                </a:ext>
              </a:extLst>
            </p:cNvPr>
            <p:cNvSpPr/>
            <p:nvPr/>
          </p:nvSpPr>
          <p:spPr>
            <a:xfrm>
              <a:off x="997103" y="5843867"/>
              <a:ext cx="1004724" cy="241824"/>
            </a:xfrm>
            <a:prstGeom prst="roundRect">
              <a:avLst>
                <a:gd name="adj" fmla="val 50000"/>
              </a:avLst>
            </a:prstGeom>
            <a:solidFill>
              <a:srgbClr val="F95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59"/>
            </a:p>
          </p:txBody>
        </p:sp>
        <p:sp>
          <p:nvSpPr>
            <p:cNvPr id="22" name="テキスト ボックス 21">
              <a:extLst>
                <a:ext uri="{FF2B5EF4-FFF2-40B4-BE49-F238E27FC236}">
                  <a16:creationId xmlns:a16="http://schemas.microsoft.com/office/drawing/2014/main" id="{2EC05029-145B-08AD-04E2-14B5D0F5EAE4}"/>
                </a:ext>
              </a:extLst>
            </p:cNvPr>
            <p:cNvSpPr txBox="1"/>
            <p:nvPr/>
          </p:nvSpPr>
          <p:spPr>
            <a:xfrm>
              <a:off x="1014896" y="5828541"/>
              <a:ext cx="1004723" cy="259829"/>
            </a:xfrm>
            <a:prstGeom prst="rect">
              <a:avLst/>
            </a:prstGeom>
            <a:noFill/>
          </p:spPr>
          <p:txBody>
            <a:bodyPr wrap="square" rtlCol="0">
              <a:spAutoFit/>
            </a:bodyPr>
            <a:lstStyle/>
            <a:p>
              <a:r>
                <a:rPr kumimoji="1" lang="ja-JP" altLang="en-US" sz="1259" dirty="0">
                  <a:solidFill>
                    <a:schemeClr val="bg1"/>
                  </a:solidFill>
                  <a:latin typeface="HGP創英角ｺﾞｼｯｸUB" panose="020B0900000000000000" pitchFamily="50" charset="-128"/>
                  <a:ea typeface="HGP創英角ｺﾞｼｯｸUB" panose="020B0900000000000000" pitchFamily="50" charset="-128"/>
                </a:rPr>
                <a:t>パソコンの方</a:t>
              </a:r>
            </a:p>
          </p:txBody>
        </p:sp>
      </p:grpSp>
      <p:sp>
        <p:nvSpPr>
          <p:cNvPr id="227" name="四角形: 角を丸くする 226">
            <a:extLst>
              <a:ext uri="{FF2B5EF4-FFF2-40B4-BE49-F238E27FC236}">
                <a16:creationId xmlns:a16="http://schemas.microsoft.com/office/drawing/2014/main" id="{9F571369-5601-8CDC-5CC3-FB7A7981050F}"/>
              </a:ext>
            </a:extLst>
          </p:cNvPr>
          <p:cNvSpPr/>
          <p:nvPr/>
        </p:nvSpPr>
        <p:spPr>
          <a:xfrm>
            <a:off x="4616891" y="8230731"/>
            <a:ext cx="873457" cy="286036"/>
          </a:xfrm>
          <a:prstGeom prst="roundRect">
            <a:avLst/>
          </a:prstGeom>
          <a:solidFill>
            <a:srgbClr val="A4ABC6"/>
          </a:solidFill>
          <a:ln>
            <a:solidFill>
              <a:srgbClr val="BFC4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209"/>
          </a:p>
        </p:txBody>
      </p:sp>
      <p:sp>
        <p:nvSpPr>
          <p:cNvPr id="236" name="TextBox 250">
            <a:extLst>
              <a:ext uri="{FF2B5EF4-FFF2-40B4-BE49-F238E27FC236}">
                <a16:creationId xmlns:a16="http://schemas.microsoft.com/office/drawing/2014/main" id="{1CF01EFC-76D6-E391-60DD-9654747C342F}"/>
              </a:ext>
            </a:extLst>
          </p:cNvPr>
          <p:cNvSpPr txBox="1"/>
          <p:nvPr/>
        </p:nvSpPr>
        <p:spPr>
          <a:xfrm>
            <a:off x="4695030" y="8233388"/>
            <a:ext cx="840430" cy="295594"/>
          </a:xfrm>
          <a:prstGeom prst="rect">
            <a:avLst/>
          </a:prstGeom>
          <a:noFill/>
        </p:spPr>
        <p:txBody>
          <a:bodyPr wrap="square">
            <a:spAutoFit/>
          </a:bodyPr>
          <a:lstStyle/>
          <a:p>
            <a:r>
              <a:rPr lang="ja-JP" altLang="en-US" sz="1321" dirty="0">
                <a:solidFill>
                  <a:schemeClr val="bg1"/>
                </a:solidFill>
                <a:latin typeface="UD デジタル 教科書体 NP-B" panose="02020700000000000000" pitchFamily="18" charset="-128"/>
                <a:ea typeface="UD デジタル 教科書体 NP-B" panose="02020700000000000000" pitchFamily="18" charset="-128"/>
              </a:rPr>
              <a:t>受講料</a:t>
            </a:r>
            <a:endParaRPr lang="en-NZ" sz="1321" dirty="0">
              <a:solidFill>
                <a:schemeClr val="bg1"/>
              </a:solidFill>
              <a:latin typeface="UD デジタル 教科書体 NP-B" panose="02020700000000000000" pitchFamily="18" charset="-128"/>
              <a:ea typeface="UD デジタル 教科書体 NP-B" panose="02020700000000000000" pitchFamily="18" charset="-128"/>
            </a:endParaRPr>
          </a:p>
        </p:txBody>
      </p:sp>
      <p:sp>
        <p:nvSpPr>
          <p:cNvPr id="240" name="テキスト ボックス 239">
            <a:extLst>
              <a:ext uri="{FF2B5EF4-FFF2-40B4-BE49-F238E27FC236}">
                <a16:creationId xmlns:a16="http://schemas.microsoft.com/office/drawing/2014/main" id="{C49DF4D7-D358-2800-56C1-ED3F720D218C}"/>
              </a:ext>
            </a:extLst>
          </p:cNvPr>
          <p:cNvSpPr txBox="1"/>
          <p:nvPr/>
        </p:nvSpPr>
        <p:spPr>
          <a:xfrm>
            <a:off x="5557572" y="8183868"/>
            <a:ext cx="2003447" cy="323550"/>
          </a:xfrm>
          <a:prstGeom prst="rect">
            <a:avLst/>
          </a:prstGeom>
          <a:noFill/>
        </p:spPr>
        <p:txBody>
          <a:bodyPr wrap="square">
            <a:spAutoFit/>
          </a:bodyPr>
          <a:lstStyle/>
          <a:p>
            <a:pPr defTabSz="359595">
              <a:lnSpc>
                <a:spcPct val="150000"/>
              </a:lnSpc>
              <a:defRPr/>
            </a:pPr>
            <a:r>
              <a:rPr lang="ja-JP" altLang="en-US" sz="1101"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量的研究編 </a:t>
            </a:r>
            <a:r>
              <a:rPr lang="en-US" altLang="ja-JP" sz="1101"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 </a:t>
            </a:r>
            <a:r>
              <a:rPr lang="ja-JP" altLang="en-US" sz="1101"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研究発表編</a:t>
            </a:r>
            <a:endParaRPr lang="en-US" altLang="ja-JP" sz="1101"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endParaRPr>
          </a:p>
        </p:txBody>
      </p:sp>
      <p:sp>
        <p:nvSpPr>
          <p:cNvPr id="243" name="TextBox 183">
            <a:extLst>
              <a:ext uri="{FF2B5EF4-FFF2-40B4-BE49-F238E27FC236}">
                <a16:creationId xmlns:a16="http://schemas.microsoft.com/office/drawing/2014/main" id="{A4974C36-C325-1379-57FE-88AC3CB2A71A}"/>
              </a:ext>
            </a:extLst>
          </p:cNvPr>
          <p:cNvSpPr txBox="1"/>
          <p:nvPr/>
        </p:nvSpPr>
        <p:spPr>
          <a:xfrm>
            <a:off x="4928451" y="9452473"/>
            <a:ext cx="2735113" cy="295722"/>
          </a:xfrm>
          <a:prstGeom prst="rect">
            <a:avLst/>
          </a:prstGeom>
          <a:noFill/>
        </p:spPr>
        <p:txBody>
          <a:bodyPr wrap="square">
            <a:spAutoFit/>
          </a:bodyPr>
          <a:lstStyle/>
          <a:p>
            <a:r>
              <a:rPr lang="ja-JP" altLang="en-US" sz="661" dirty="0">
                <a:solidFill>
                  <a:srgbClr val="FF0000"/>
                </a:solidFill>
                <a:latin typeface="UD デジタル 教科書体 N-R" panose="02020400000000000000" pitchFamily="17" charset="-128"/>
                <a:ea typeface="UD デジタル 教科書体 N-R" panose="02020400000000000000" pitchFamily="17" charset="-128"/>
              </a:rPr>
              <a:t>クレジットカード払い、コンビニ払いがご利用いただけます。</a:t>
            </a:r>
            <a:endParaRPr lang="en-US" altLang="ja-JP" sz="661" dirty="0">
              <a:solidFill>
                <a:srgbClr val="FF0000"/>
              </a:solidFill>
              <a:latin typeface="UD デジタル 教科書体 N-R" panose="02020400000000000000" pitchFamily="17" charset="-128"/>
              <a:ea typeface="UD デジタル 教科書体 N-R" panose="02020400000000000000" pitchFamily="17" charset="-128"/>
            </a:endParaRPr>
          </a:p>
          <a:p>
            <a:r>
              <a:rPr lang="ja-JP" altLang="en-US" sz="661" dirty="0">
                <a:solidFill>
                  <a:srgbClr val="FF0000"/>
                </a:solidFill>
                <a:latin typeface="UD デジタル 教科書体 N-R" panose="02020400000000000000" pitchFamily="17" charset="-128"/>
                <a:ea typeface="UD デジタル 教科書体 N-R" panose="02020400000000000000" pitchFamily="17" charset="-128"/>
              </a:rPr>
              <a:t>コンビニ払いでは</a:t>
            </a:r>
            <a:r>
              <a:rPr lang="en-US" altLang="ja-JP" sz="661" dirty="0">
                <a:solidFill>
                  <a:srgbClr val="FF0000"/>
                </a:solidFill>
                <a:latin typeface="UD デジタル 教科書体 N-R" panose="02020400000000000000" pitchFamily="17" charset="-128"/>
                <a:ea typeface="UD デジタル 教科書体 N-R" panose="02020400000000000000" pitchFamily="17" charset="-128"/>
              </a:rPr>
              <a:t>300</a:t>
            </a:r>
            <a:r>
              <a:rPr lang="ja-JP" altLang="en-US" sz="661" dirty="0">
                <a:solidFill>
                  <a:srgbClr val="FF0000"/>
                </a:solidFill>
                <a:latin typeface="UD デジタル 教科書体 N-R" panose="02020400000000000000" pitchFamily="17" charset="-128"/>
                <a:ea typeface="UD デジタル 教科書体 N-R" panose="02020400000000000000" pitchFamily="17" charset="-128"/>
              </a:rPr>
              <a:t>円の手数料が発生します。</a:t>
            </a:r>
            <a:endParaRPr lang="en-US" altLang="ja-JP" sz="661" dirty="0">
              <a:solidFill>
                <a:srgbClr val="FF0000"/>
              </a:solidFill>
              <a:latin typeface="UD デジタル 教科書体 N-R" panose="02020400000000000000" pitchFamily="17" charset="-128"/>
              <a:ea typeface="UD デジタル 教科書体 N-R" panose="02020400000000000000" pitchFamily="17" charset="-128"/>
            </a:endParaRPr>
          </a:p>
        </p:txBody>
      </p:sp>
      <p:cxnSp>
        <p:nvCxnSpPr>
          <p:cNvPr id="248" name="直線コネクタ 247">
            <a:extLst>
              <a:ext uri="{FF2B5EF4-FFF2-40B4-BE49-F238E27FC236}">
                <a16:creationId xmlns:a16="http://schemas.microsoft.com/office/drawing/2014/main" id="{A208C55C-A77F-A152-4071-DF06714043E6}"/>
              </a:ext>
            </a:extLst>
          </p:cNvPr>
          <p:cNvCxnSpPr/>
          <p:nvPr/>
        </p:nvCxnSpPr>
        <p:spPr>
          <a:xfrm>
            <a:off x="5656712" y="8869198"/>
            <a:ext cx="1705506" cy="0"/>
          </a:xfrm>
          <a:prstGeom prst="line">
            <a:avLst/>
          </a:prstGeom>
          <a:ln w="254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52" name="直線コネクタ 251">
            <a:extLst>
              <a:ext uri="{FF2B5EF4-FFF2-40B4-BE49-F238E27FC236}">
                <a16:creationId xmlns:a16="http://schemas.microsoft.com/office/drawing/2014/main" id="{842E7FD4-B230-992E-0043-3120542A1142}"/>
              </a:ext>
            </a:extLst>
          </p:cNvPr>
          <p:cNvCxnSpPr/>
          <p:nvPr/>
        </p:nvCxnSpPr>
        <p:spPr>
          <a:xfrm>
            <a:off x="5645990" y="9355237"/>
            <a:ext cx="1705506" cy="0"/>
          </a:xfrm>
          <a:prstGeom prst="line">
            <a:avLst/>
          </a:prstGeom>
          <a:ln w="25400">
            <a:solidFill>
              <a:srgbClr val="FFFF00"/>
            </a:solidFill>
          </a:ln>
        </p:spPr>
        <p:style>
          <a:lnRef idx="1">
            <a:schemeClr val="accent1"/>
          </a:lnRef>
          <a:fillRef idx="0">
            <a:schemeClr val="accent1"/>
          </a:fillRef>
          <a:effectRef idx="0">
            <a:schemeClr val="accent1"/>
          </a:effectRef>
          <a:fontRef idx="minor">
            <a:schemeClr val="tx1"/>
          </a:fontRef>
        </p:style>
      </p:cxnSp>
      <p:sp>
        <p:nvSpPr>
          <p:cNvPr id="253" name="四角形: 角を丸くする 252">
            <a:extLst>
              <a:ext uri="{FF2B5EF4-FFF2-40B4-BE49-F238E27FC236}">
                <a16:creationId xmlns:a16="http://schemas.microsoft.com/office/drawing/2014/main" id="{EB020262-B526-36E8-EBFB-1B45A89B30CC}"/>
              </a:ext>
            </a:extLst>
          </p:cNvPr>
          <p:cNvSpPr/>
          <p:nvPr/>
        </p:nvSpPr>
        <p:spPr>
          <a:xfrm>
            <a:off x="4155624" y="6510400"/>
            <a:ext cx="579754" cy="232867"/>
          </a:xfrm>
          <a:prstGeom prst="round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101" dirty="0"/>
          </a:p>
        </p:txBody>
      </p:sp>
      <p:sp>
        <p:nvSpPr>
          <p:cNvPr id="255" name="テキスト ボックス 254">
            <a:extLst>
              <a:ext uri="{FF2B5EF4-FFF2-40B4-BE49-F238E27FC236}">
                <a16:creationId xmlns:a16="http://schemas.microsoft.com/office/drawing/2014/main" id="{EC2E738D-6EA4-6EFD-7441-E2A4AD6DE1A7}"/>
              </a:ext>
            </a:extLst>
          </p:cNvPr>
          <p:cNvSpPr txBox="1"/>
          <p:nvPr/>
        </p:nvSpPr>
        <p:spPr>
          <a:xfrm>
            <a:off x="4286367" y="6484592"/>
            <a:ext cx="1106322" cy="261738"/>
          </a:xfrm>
          <a:prstGeom prst="rect">
            <a:avLst/>
          </a:prstGeom>
          <a:noFill/>
        </p:spPr>
        <p:txBody>
          <a:bodyPr wrap="square" rtlCol="0">
            <a:spAutoFit/>
          </a:bodyPr>
          <a:lstStyle/>
          <a:p>
            <a:r>
              <a:rPr kumimoji="1" lang="ja-JP" altLang="en-US" sz="1101" dirty="0">
                <a:solidFill>
                  <a:schemeClr val="bg1"/>
                </a:solidFill>
                <a:latin typeface="HGｺﾞｼｯｸE" panose="020B0909000000000000" pitchFamily="49" charset="-128"/>
                <a:ea typeface="HGｺﾞｼｯｸE" panose="020B0909000000000000" pitchFamily="49" charset="-128"/>
              </a:rPr>
              <a:t>検索</a:t>
            </a:r>
          </a:p>
        </p:txBody>
      </p:sp>
      <p:pic>
        <p:nvPicPr>
          <p:cNvPr id="66" name="図 65">
            <a:extLst>
              <a:ext uri="{FF2B5EF4-FFF2-40B4-BE49-F238E27FC236}">
                <a16:creationId xmlns:a16="http://schemas.microsoft.com/office/drawing/2014/main" id="{046D3A09-BFFF-BD4C-0BAB-CEA5D35E2030}"/>
              </a:ext>
            </a:extLst>
          </p:cNvPr>
          <p:cNvPicPr>
            <a:picLocks noChangeAspect="1"/>
          </p:cNvPicPr>
          <p:nvPr/>
        </p:nvPicPr>
        <p:blipFill>
          <a:blip r:embed="rId11">
            <a:extLs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a:off x="4231162" y="6572521"/>
            <a:ext cx="117689" cy="117363"/>
          </a:xfrm>
          <a:prstGeom prst="rect">
            <a:avLst/>
          </a:prstGeom>
        </p:spPr>
      </p:pic>
      <p:sp>
        <p:nvSpPr>
          <p:cNvPr id="69" name="テキスト ボックス 68">
            <a:extLst>
              <a:ext uri="{FF2B5EF4-FFF2-40B4-BE49-F238E27FC236}">
                <a16:creationId xmlns:a16="http://schemas.microsoft.com/office/drawing/2014/main" id="{2942B16A-82D3-F4EA-A6B3-123FC530AA22}"/>
              </a:ext>
            </a:extLst>
          </p:cNvPr>
          <p:cNvSpPr txBox="1"/>
          <p:nvPr/>
        </p:nvSpPr>
        <p:spPr>
          <a:xfrm>
            <a:off x="2465847" y="6473410"/>
            <a:ext cx="1511673" cy="291298"/>
          </a:xfrm>
          <a:prstGeom prst="rect">
            <a:avLst/>
          </a:prstGeom>
          <a:noFill/>
          <a:ln w="38100">
            <a:noFill/>
            <a:bevel/>
          </a:ln>
        </p:spPr>
        <p:txBody>
          <a:bodyPr wrap="square">
            <a:spAutoFit/>
          </a:bodyPr>
          <a:lstStyle/>
          <a:p>
            <a:pPr defTabSz="359595">
              <a:lnSpc>
                <a:spcPct val="150000"/>
              </a:lnSpc>
              <a:defRPr/>
            </a:pPr>
            <a:r>
              <a:rPr lang="en-US" altLang="ja-JP" sz="991" dirty="0">
                <a:solidFill>
                  <a:srgbClr val="428BCE"/>
                </a:solidFill>
                <a:latin typeface="Century" panose="02040604050505020304" pitchFamily="18" charset="0"/>
                <a:ea typeface="HG明朝B" panose="02020809000000000000" pitchFamily="17" charset="-128"/>
              </a:rPr>
              <a:t>MEETUP STOCK</a:t>
            </a:r>
          </a:p>
        </p:txBody>
      </p:sp>
      <p:sp>
        <p:nvSpPr>
          <p:cNvPr id="70" name="正方形/長方形 69">
            <a:extLst>
              <a:ext uri="{FF2B5EF4-FFF2-40B4-BE49-F238E27FC236}">
                <a16:creationId xmlns:a16="http://schemas.microsoft.com/office/drawing/2014/main" id="{2D187A95-5CA2-03B5-1324-43E3EA085A4E}"/>
              </a:ext>
            </a:extLst>
          </p:cNvPr>
          <p:cNvSpPr/>
          <p:nvPr/>
        </p:nvSpPr>
        <p:spPr>
          <a:xfrm>
            <a:off x="2499177" y="6510400"/>
            <a:ext cx="1569801" cy="250738"/>
          </a:xfrm>
          <a:prstGeom prst="rect">
            <a:avLst/>
          </a:prstGeom>
          <a:noFill/>
          <a:ln w="28575">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shape">
                <a:fillToRect l="50000" t="50000" r="50000" b="50000"/>
              </a:path>
              <a:tileRect/>
            </a:gra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209"/>
          </a:p>
        </p:txBody>
      </p:sp>
      <p:sp>
        <p:nvSpPr>
          <p:cNvPr id="2" name="テキスト ボックス 1">
            <a:extLst>
              <a:ext uri="{FF2B5EF4-FFF2-40B4-BE49-F238E27FC236}">
                <a16:creationId xmlns:a16="http://schemas.microsoft.com/office/drawing/2014/main" id="{AB3CFB48-6475-9BB5-E8E6-DD0EB5EDDB75}"/>
              </a:ext>
            </a:extLst>
          </p:cNvPr>
          <p:cNvSpPr txBox="1"/>
          <p:nvPr/>
        </p:nvSpPr>
        <p:spPr>
          <a:xfrm>
            <a:off x="1256993" y="10221318"/>
            <a:ext cx="3157560" cy="507127"/>
          </a:xfrm>
          <a:prstGeom prst="rect">
            <a:avLst/>
          </a:prstGeom>
          <a:noFill/>
        </p:spPr>
        <p:txBody>
          <a:bodyPr wrap="square" rtlCol="0">
            <a:spAutoFit/>
          </a:bodyPr>
          <a:lstStyle/>
          <a:p>
            <a:pPr>
              <a:lnSpc>
                <a:spcPct val="110000"/>
              </a:lnSpc>
            </a:pPr>
            <a:r>
              <a:rPr kumimoji="1" lang="en-US" altLang="ja-JP" sz="826"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a:t>
            </a:r>
            <a:r>
              <a:rPr kumimoji="1" lang="ja-JP" altLang="en-US" sz="826"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株</a:t>
            </a:r>
            <a:r>
              <a:rPr kumimoji="1" lang="en-US" altLang="ja-JP" sz="826"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)MEETUP STOCK</a:t>
            </a:r>
            <a:r>
              <a:rPr kumimoji="1" lang="ja-JP" altLang="en-US" sz="826" dirty="0">
                <a:solidFill>
                  <a:schemeClr val="tx1">
                    <a:lumMod val="85000"/>
                    <a:lumOff val="15000"/>
                  </a:schemeClr>
                </a:solidFill>
                <a:latin typeface="UD デジタル 教科書体 N-R" panose="02020400000000000000" pitchFamily="17" charset="-128"/>
                <a:ea typeface="UD デジタル 教科書体 N-R" panose="02020400000000000000" pitchFamily="17" charset="-128"/>
              </a:rPr>
              <a:t>は東北大学発ベンチャー企業です。東北大学大学院医学系研究科を拠点に看護師のプロフェッショナリズム開発を促進する研修を企画・運営しています。</a:t>
            </a:r>
          </a:p>
        </p:txBody>
      </p:sp>
      <p:grpSp>
        <p:nvGrpSpPr>
          <p:cNvPr id="15" name="Group 108">
            <a:extLst>
              <a:ext uri="{FF2B5EF4-FFF2-40B4-BE49-F238E27FC236}">
                <a16:creationId xmlns:a16="http://schemas.microsoft.com/office/drawing/2014/main" id="{173621E7-4259-2159-5B39-C627B32B23D5}"/>
              </a:ext>
            </a:extLst>
          </p:cNvPr>
          <p:cNvGrpSpPr/>
          <p:nvPr/>
        </p:nvGrpSpPr>
        <p:grpSpPr>
          <a:xfrm>
            <a:off x="4473172" y="10459898"/>
            <a:ext cx="2845595" cy="237673"/>
            <a:chOff x="3931586" y="9113830"/>
            <a:chExt cx="2901299" cy="273758"/>
          </a:xfrm>
        </p:grpSpPr>
        <p:sp>
          <p:nvSpPr>
            <p:cNvPr id="20" name="TextBox 105">
              <a:extLst>
                <a:ext uri="{FF2B5EF4-FFF2-40B4-BE49-F238E27FC236}">
                  <a16:creationId xmlns:a16="http://schemas.microsoft.com/office/drawing/2014/main" id="{91ED3032-48E4-F8A1-8C98-1FC66E2670F3}"/>
                </a:ext>
              </a:extLst>
            </p:cNvPr>
            <p:cNvSpPr txBox="1"/>
            <p:nvPr/>
          </p:nvSpPr>
          <p:spPr>
            <a:xfrm>
              <a:off x="4191405" y="9127913"/>
              <a:ext cx="2641480" cy="259675"/>
            </a:xfrm>
            <a:prstGeom prst="rect">
              <a:avLst/>
            </a:prstGeom>
            <a:noFill/>
          </p:spPr>
          <p:txBody>
            <a:bodyPr wrap="square">
              <a:spAutoFit/>
            </a:bodyPr>
            <a:lstStyle/>
            <a:p>
              <a:r>
                <a:rPr lang="ja-JP" altLang="en-US" sz="865" dirty="0">
                  <a:solidFill>
                    <a:schemeClr val="tx1">
                      <a:lumMod val="85000"/>
                      <a:lumOff val="15000"/>
                    </a:schemeClr>
                  </a:solidFill>
                  <a:latin typeface="UD デジタル 教科書体 NP-R" panose="02020400000000000000" pitchFamily="18" charset="-128"/>
                  <a:ea typeface="UD デジタル 教科書体 NP-R" panose="02020400000000000000" pitchFamily="18" charset="-128"/>
                </a:rPr>
                <a:t>〒</a:t>
              </a:r>
              <a:r>
                <a:rPr lang="en-US" altLang="ja-JP" sz="865" dirty="0">
                  <a:solidFill>
                    <a:schemeClr val="tx1">
                      <a:lumMod val="85000"/>
                      <a:lumOff val="15000"/>
                    </a:schemeClr>
                  </a:solidFill>
                  <a:latin typeface="UD デジタル 教科書体 NP-R" panose="02020400000000000000" pitchFamily="18" charset="-128"/>
                  <a:ea typeface="UD デジタル 教科書体 NP-R" panose="02020400000000000000" pitchFamily="18" charset="-128"/>
                </a:rPr>
                <a:t>980-0815</a:t>
              </a:r>
              <a:r>
                <a:rPr lang="ja-JP" altLang="en-US" sz="865" dirty="0">
                  <a:solidFill>
                    <a:schemeClr val="tx1">
                      <a:lumMod val="85000"/>
                      <a:lumOff val="15000"/>
                    </a:schemeClr>
                  </a:solidFill>
                  <a:latin typeface="UD デジタル 教科書体 NP-R" panose="02020400000000000000" pitchFamily="18" charset="-128"/>
                  <a:ea typeface="UD デジタル 教科書体 NP-R" panose="02020400000000000000" pitchFamily="18" charset="-128"/>
                </a:rPr>
                <a:t>　</a:t>
              </a:r>
              <a:r>
                <a:rPr lang="zh-CN" altLang="en-US" sz="865" dirty="0">
                  <a:solidFill>
                    <a:schemeClr val="tx1">
                      <a:lumMod val="85000"/>
                      <a:lumOff val="15000"/>
                    </a:schemeClr>
                  </a:solidFill>
                  <a:latin typeface="UD デジタル 教科書体 NP-R" panose="02020400000000000000" pitchFamily="18" charset="-128"/>
                  <a:ea typeface="UD デジタル 教科書体 NP-R" panose="02020400000000000000" pitchFamily="18" charset="-128"/>
                </a:rPr>
                <a:t>仙台市青葉区</a:t>
              </a:r>
              <a:r>
                <a:rPr lang="ja-JP" altLang="en-US" sz="865" dirty="0">
                  <a:solidFill>
                    <a:schemeClr val="tx1">
                      <a:lumMod val="85000"/>
                      <a:lumOff val="15000"/>
                    </a:schemeClr>
                  </a:solidFill>
                  <a:latin typeface="UD デジタル 教科書体 NP-R" panose="02020400000000000000" pitchFamily="18" charset="-128"/>
                  <a:ea typeface="UD デジタル 教科書体 NP-R" panose="02020400000000000000" pitchFamily="18" charset="-128"/>
                </a:rPr>
                <a:t>花壇４</a:t>
              </a:r>
              <a:r>
                <a:rPr lang="en-US" altLang="ja-JP" sz="865" dirty="0">
                  <a:solidFill>
                    <a:schemeClr val="tx1">
                      <a:lumMod val="85000"/>
                      <a:lumOff val="15000"/>
                    </a:schemeClr>
                  </a:solidFill>
                  <a:latin typeface="UD デジタル 教科書体 NP-R" panose="02020400000000000000" pitchFamily="18" charset="-128"/>
                  <a:ea typeface="UD デジタル 教科書体 NP-R" panose="02020400000000000000" pitchFamily="18" charset="-128"/>
                </a:rPr>
                <a:t>-</a:t>
              </a:r>
              <a:r>
                <a:rPr lang="ja-JP" altLang="en-US" sz="865" dirty="0">
                  <a:solidFill>
                    <a:schemeClr val="tx1">
                      <a:lumMod val="85000"/>
                      <a:lumOff val="15000"/>
                    </a:schemeClr>
                  </a:solidFill>
                  <a:latin typeface="UD デジタル 教科書体 NP-R" panose="02020400000000000000" pitchFamily="18" charset="-128"/>
                  <a:ea typeface="UD デジタル 教科書体 NP-R" panose="02020400000000000000" pitchFamily="18" charset="-128"/>
                </a:rPr>
                <a:t>４０</a:t>
              </a:r>
              <a:r>
                <a:rPr lang="en-US" altLang="ja-JP" sz="865" dirty="0">
                  <a:solidFill>
                    <a:schemeClr val="tx1">
                      <a:lumMod val="85000"/>
                      <a:lumOff val="15000"/>
                    </a:schemeClr>
                  </a:solidFill>
                  <a:latin typeface="UD デジタル 教科書体 NP-R" panose="02020400000000000000" pitchFamily="18" charset="-128"/>
                  <a:ea typeface="UD デジタル 教科書体 NP-R" panose="02020400000000000000" pitchFamily="18" charset="-128"/>
                </a:rPr>
                <a:t>-</a:t>
              </a:r>
              <a:r>
                <a:rPr lang="ja-JP" altLang="en-US" sz="865" dirty="0">
                  <a:solidFill>
                    <a:schemeClr val="tx1">
                      <a:lumMod val="85000"/>
                      <a:lumOff val="15000"/>
                    </a:schemeClr>
                  </a:solidFill>
                  <a:latin typeface="UD デジタル 教科書体 NP-R" panose="02020400000000000000" pitchFamily="18" charset="-128"/>
                  <a:ea typeface="UD デジタル 教科書体 NP-R" panose="02020400000000000000" pitchFamily="18" charset="-128"/>
                </a:rPr>
                <a:t>１０</a:t>
              </a:r>
              <a:endParaRPr lang="zh-CN" altLang="en-US" sz="865" dirty="0">
                <a:solidFill>
                  <a:schemeClr val="tx1">
                    <a:lumMod val="85000"/>
                    <a:lumOff val="15000"/>
                  </a:schemeClr>
                </a:solidFill>
                <a:latin typeface="UD デジタル 教科書体 NP-R" panose="02020400000000000000" pitchFamily="18" charset="-128"/>
                <a:ea typeface="UD デジタル 教科書体 NP-R" panose="02020400000000000000" pitchFamily="18" charset="-128"/>
              </a:endParaRPr>
            </a:p>
          </p:txBody>
        </p:sp>
        <p:pic>
          <p:nvPicPr>
            <p:cNvPr id="24" name="Graphic 107">
              <a:extLst>
                <a:ext uri="{FF2B5EF4-FFF2-40B4-BE49-F238E27FC236}">
                  <a16:creationId xmlns:a16="http://schemas.microsoft.com/office/drawing/2014/main" id="{955E1CB4-B4D0-5A96-F0AC-3E552F7F987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931586" y="9113830"/>
              <a:ext cx="259819" cy="272565"/>
            </a:xfrm>
            <a:prstGeom prst="rect">
              <a:avLst/>
            </a:prstGeom>
          </p:spPr>
        </p:pic>
      </p:grpSp>
      <p:grpSp>
        <p:nvGrpSpPr>
          <p:cNvPr id="26" name="Group 112">
            <a:extLst>
              <a:ext uri="{FF2B5EF4-FFF2-40B4-BE49-F238E27FC236}">
                <a16:creationId xmlns:a16="http://schemas.microsoft.com/office/drawing/2014/main" id="{1FDFB211-FAF9-A194-CFC2-C9885F1AB2F8}"/>
              </a:ext>
            </a:extLst>
          </p:cNvPr>
          <p:cNvGrpSpPr/>
          <p:nvPr/>
        </p:nvGrpSpPr>
        <p:grpSpPr>
          <a:xfrm>
            <a:off x="4473173" y="10172533"/>
            <a:ext cx="2893084" cy="254832"/>
            <a:chOff x="3931589" y="8815961"/>
            <a:chExt cx="3678356" cy="324000"/>
          </a:xfrm>
        </p:grpSpPr>
        <p:sp>
          <p:nvSpPr>
            <p:cNvPr id="27" name="TextBox 106">
              <a:extLst>
                <a:ext uri="{FF2B5EF4-FFF2-40B4-BE49-F238E27FC236}">
                  <a16:creationId xmlns:a16="http://schemas.microsoft.com/office/drawing/2014/main" id="{1FFEA563-4A97-FC2E-9E75-9711045B9283}"/>
                </a:ext>
              </a:extLst>
            </p:cNvPr>
            <p:cNvSpPr txBox="1"/>
            <p:nvPr/>
          </p:nvSpPr>
          <p:spPr>
            <a:xfrm>
              <a:off x="4255584" y="8852752"/>
              <a:ext cx="3354361" cy="286638"/>
            </a:xfrm>
            <a:prstGeom prst="rect">
              <a:avLst/>
            </a:prstGeom>
            <a:noFill/>
          </p:spPr>
          <p:txBody>
            <a:bodyPr wrap="square">
              <a:spAutoFit/>
            </a:bodyPr>
            <a:lstStyle/>
            <a:p>
              <a:r>
                <a:rPr lang="en-US" altLang="zh-CN" sz="865" dirty="0">
                  <a:solidFill>
                    <a:schemeClr val="tx1">
                      <a:lumMod val="85000"/>
                      <a:lumOff val="15000"/>
                    </a:schemeClr>
                  </a:solidFill>
                  <a:latin typeface="UD デジタル 教科書体 NP-R" panose="02020400000000000000" pitchFamily="18" charset="-128"/>
                  <a:ea typeface="UD デジタル 教科書体 NP-R" panose="02020400000000000000" pitchFamily="18" charset="-128"/>
                  <a:hlinkClick r:id="rId15"/>
                </a:rPr>
                <a:t>info@meetupstock.co.jp</a:t>
              </a:r>
              <a:r>
                <a:rPr lang="ja-JP" altLang="en-US" sz="865" dirty="0">
                  <a:solidFill>
                    <a:schemeClr val="tx1">
                      <a:lumMod val="85000"/>
                      <a:lumOff val="15000"/>
                    </a:schemeClr>
                  </a:solidFill>
                  <a:latin typeface="UD デジタル 教科書体 NP-R" panose="02020400000000000000" pitchFamily="18" charset="-128"/>
                  <a:ea typeface="UD デジタル 教科書体 NP-R" panose="02020400000000000000" pitchFamily="18" charset="-128"/>
                </a:rPr>
                <a:t>（お問い合わせ窓口）</a:t>
              </a:r>
              <a:endParaRPr lang="zh-CN" altLang="en-US" sz="865" dirty="0">
                <a:solidFill>
                  <a:schemeClr val="tx1">
                    <a:lumMod val="85000"/>
                    <a:lumOff val="15000"/>
                  </a:schemeClr>
                </a:solidFill>
                <a:latin typeface="UD デジタル 教科書体 NP-R" panose="02020400000000000000" pitchFamily="18" charset="-128"/>
                <a:ea typeface="UD デジタル 教科書体 NP-R" panose="02020400000000000000" pitchFamily="18" charset="-128"/>
              </a:endParaRPr>
            </a:p>
          </p:txBody>
        </p:sp>
        <p:pic>
          <p:nvPicPr>
            <p:cNvPr id="28" name="Graphic 111">
              <a:extLst>
                <a:ext uri="{FF2B5EF4-FFF2-40B4-BE49-F238E27FC236}">
                  <a16:creationId xmlns:a16="http://schemas.microsoft.com/office/drawing/2014/main" id="{3623A23D-6981-7892-F4DA-B3A6A12DF644}"/>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3931589" y="8815961"/>
              <a:ext cx="324000" cy="324000"/>
            </a:xfrm>
            <a:prstGeom prst="rect">
              <a:avLst/>
            </a:prstGeom>
          </p:spPr>
        </p:pic>
      </p:grpSp>
      <p:grpSp>
        <p:nvGrpSpPr>
          <p:cNvPr id="30" name="Group 114">
            <a:extLst>
              <a:ext uri="{FF2B5EF4-FFF2-40B4-BE49-F238E27FC236}">
                <a16:creationId xmlns:a16="http://schemas.microsoft.com/office/drawing/2014/main" id="{1369EF90-4F4A-9538-3EDE-E16FE8740BB6}"/>
              </a:ext>
            </a:extLst>
          </p:cNvPr>
          <p:cNvGrpSpPr/>
          <p:nvPr/>
        </p:nvGrpSpPr>
        <p:grpSpPr>
          <a:xfrm>
            <a:off x="4473172" y="9887003"/>
            <a:ext cx="2027480" cy="254831"/>
            <a:chOff x="4181233" y="9713301"/>
            <a:chExt cx="2577800" cy="324000"/>
          </a:xfrm>
        </p:grpSpPr>
        <p:sp>
          <p:nvSpPr>
            <p:cNvPr id="32" name="TextBox 104">
              <a:extLst>
                <a:ext uri="{FF2B5EF4-FFF2-40B4-BE49-F238E27FC236}">
                  <a16:creationId xmlns:a16="http://schemas.microsoft.com/office/drawing/2014/main" id="{AD0F9D24-505A-9C2D-7FB0-590512D18E1E}"/>
                </a:ext>
              </a:extLst>
            </p:cNvPr>
            <p:cNvSpPr txBox="1"/>
            <p:nvPr/>
          </p:nvSpPr>
          <p:spPr>
            <a:xfrm>
              <a:off x="4505230" y="9731798"/>
              <a:ext cx="2253803" cy="286639"/>
            </a:xfrm>
            <a:prstGeom prst="rect">
              <a:avLst/>
            </a:prstGeom>
            <a:noFill/>
          </p:spPr>
          <p:txBody>
            <a:bodyPr wrap="square">
              <a:spAutoFit/>
            </a:bodyPr>
            <a:lstStyle/>
            <a:p>
              <a:r>
                <a:rPr lang="en-NZ" altLang="ja-JP" sz="865" dirty="0">
                  <a:latin typeface="UD デジタル 教科書体 NP-R" panose="02020400000000000000" pitchFamily="18" charset="-128"/>
                  <a:ea typeface="UD デジタル 教科書体 NP-R" panose="02020400000000000000" pitchFamily="18" charset="-128"/>
                  <a:hlinkClick r:id="rId6"/>
                </a:rPr>
                <a:t>https://meetupstock.co.jp/</a:t>
              </a:r>
              <a:endParaRPr lang="en-NZ" altLang="ja-JP" sz="865" dirty="0">
                <a:latin typeface="UD デジタル 教科書体 NP-R" panose="02020400000000000000" pitchFamily="18" charset="-128"/>
                <a:ea typeface="UD デジタル 教科書体 NP-R" panose="02020400000000000000" pitchFamily="18" charset="-128"/>
              </a:endParaRPr>
            </a:p>
          </p:txBody>
        </p:sp>
        <p:pic>
          <p:nvPicPr>
            <p:cNvPr id="33" name="Graphic 113">
              <a:extLst>
                <a:ext uri="{FF2B5EF4-FFF2-40B4-BE49-F238E27FC236}">
                  <a16:creationId xmlns:a16="http://schemas.microsoft.com/office/drawing/2014/main" id="{0951A93B-EC49-25B2-B169-88A98F22DA4C}"/>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4181233" y="9713301"/>
              <a:ext cx="324000" cy="324000"/>
            </a:xfrm>
            <a:prstGeom prst="rect">
              <a:avLst/>
            </a:prstGeom>
          </p:spPr>
        </p:pic>
      </p:grpSp>
      <p:sp>
        <p:nvSpPr>
          <p:cNvPr id="34" name="テキスト ボックス 29">
            <a:extLst>
              <a:ext uri="{FF2B5EF4-FFF2-40B4-BE49-F238E27FC236}">
                <a16:creationId xmlns:a16="http://schemas.microsoft.com/office/drawing/2014/main" id="{EF6E1BBD-1361-1303-8FDF-98FB69E303AC}"/>
              </a:ext>
            </a:extLst>
          </p:cNvPr>
          <p:cNvSpPr txBox="1"/>
          <p:nvPr/>
        </p:nvSpPr>
        <p:spPr>
          <a:xfrm>
            <a:off x="1266169" y="9905488"/>
            <a:ext cx="3094382" cy="382733"/>
          </a:xfrm>
          <a:prstGeom prst="rect">
            <a:avLst/>
          </a:prstGeom>
          <a:noFill/>
        </p:spPr>
        <p:txBody>
          <a:bodyPr wrap="square" rtlCol="0">
            <a:spAutoFit/>
          </a:bodyPr>
          <a:lstStyle/>
          <a:p>
            <a:r>
              <a:rPr kumimoji="1" lang="ja-JP" altLang="en-US" sz="1573" dirty="0">
                <a:solidFill>
                  <a:schemeClr val="tx1">
                    <a:lumMod val="85000"/>
                    <a:lumOff val="15000"/>
                  </a:schemeClr>
                </a:solidFill>
                <a:latin typeface="Eras Bold ITC" panose="020B0907030504020204" pitchFamily="34" charset="0"/>
                <a:ea typeface="HGP創英角ｺﾞｼｯｸUB" panose="020B0900000000000000" pitchFamily="50" charset="-128"/>
              </a:rPr>
              <a:t>株式会社 </a:t>
            </a:r>
            <a:r>
              <a:rPr kumimoji="1" lang="en-US" altLang="ja-JP" i="1" dirty="0">
                <a:solidFill>
                  <a:srgbClr val="145679"/>
                </a:solidFill>
                <a:latin typeface="Arial Black" panose="020B0A04020102020204" pitchFamily="34" charset="0"/>
                <a:ea typeface="HGP創英角ｺﾞｼｯｸUB" panose="020B0900000000000000" pitchFamily="50" charset="-128"/>
                <a:cs typeface="Eras Bold ITC" panose="020B0907030504020204" pitchFamily="34" charset="0"/>
              </a:rPr>
              <a:t>MEETUP STOCK</a:t>
            </a:r>
            <a:endParaRPr kumimoji="1" lang="ja-JP" altLang="en-US" sz="1573" i="1" dirty="0">
              <a:solidFill>
                <a:srgbClr val="145679"/>
              </a:solidFill>
              <a:latin typeface="Arial Black" panose="020B0A04020102020204" pitchFamily="34" charset="0"/>
              <a:ea typeface="HGP創英角ｺﾞｼｯｸUB" panose="020B0900000000000000" pitchFamily="50" charset="-128"/>
              <a:cs typeface="Eras Bold ITC" panose="020B0907030504020204" pitchFamily="34" charset="0"/>
            </a:endParaRPr>
          </a:p>
        </p:txBody>
      </p:sp>
      <p:pic>
        <p:nvPicPr>
          <p:cNvPr id="35" name="図 34">
            <a:extLst>
              <a:ext uri="{FF2B5EF4-FFF2-40B4-BE49-F238E27FC236}">
                <a16:creationId xmlns:a16="http://schemas.microsoft.com/office/drawing/2014/main" id="{EA3DD819-34CE-6979-0CE9-D555D9B39ABB}"/>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9131" y="9950261"/>
            <a:ext cx="1218989" cy="914770"/>
          </a:xfrm>
          <a:prstGeom prst="rect">
            <a:avLst/>
          </a:prstGeom>
        </p:spPr>
      </p:pic>
      <p:pic>
        <p:nvPicPr>
          <p:cNvPr id="36" name="Graphic 134">
            <a:extLst>
              <a:ext uri="{FF2B5EF4-FFF2-40B4-BE49-F238E27FC236}">
                <a16:creationId xmlns:a16="http://schemas.microsoft.com/office/drawing/2014/main" id="{DC5974C8-9024-B38B-2EAE-B670B9D83030}"/>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103577" y="9719891"/>
            <a:ext cx="7559987" cy="162478"/>
          </a:xfrm>
          <a:prstGeom prst="rect">
            <a:avLst/>
          </a:prstGeom>
        </p:spPr>
      </p:pic>
      <p:pic>
        <p:nvPicPr>
          <p:cNvPr id="37" name="図 36">
            <a:extLst>
              <a:ext uri="{FF2B5EF4-FFF2-40B4-BE49-F238E27FC236}">
                <a16:creationId xmlns:a16="http://schemas.microsoft.com/office/drawing/2014/main" id="{1A67A973-3643-8BB3-BFC3-A6336725701B}"/>
              </a:ext>
            </a:extLst>
          </p:cNvPr>
          <p:cNvPicPr>
            <a:picLocks noChangeAspect="1"/>
          </p:cNvPicPr>
          <p:nvPr/>
        </p:nvPicPr>
        <p:blipFill>
          <a:blip r:embed="rId23"/>
          <a:stretch>
            <a:fillRect/>
          </a:stretch>
        </p:blipFill>
        <p:spPr>
          <a:xfrm>
            <a:off x="4064985" y="7489124"/>
            <a:ext cx="540000" cy="540000"/>
          </a:xfrm>
          <a:prstGeom prst="ellipse">
            <a:avLst/>
          </a:prstGeom>
        </p:spPr>
      </p:pic>
    </p:spTree>
    <p:extLst>
      <p:ext uri="{BB962C8B-B14F-4D97-AF65-F5344CB8AC3E}">
        <p14:creationId xmlns:p14="http://schemas.microsoft.com/office/powerpoint/2010/main" val="263241953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2545</TotalTime>
  <Words>659</Words>
  <Application>Microsoft Office PowerPoint</Application>
  <PresentationFormat>ユーザー設定</PresentationFormat>
  <Paragraphs>71</Paragraphs>
  <Slides>1</Slides>
  <Notes>0</Notes>
  <HiddenSlides>0</HiddenSlides>
  <MMClips>0</MMClips>
  <ScaleCrop>false</ScaleCrop>
  <HeadingPairs>
    <vt:vector size="6" baseType="variant">
      <vt:variant>
        <vt:lpstr>使用されているフォント</vt:lpstr>
      </vt:variant>
      <vt:variant>
        <vt:i4>16</vt:i4>
      </vt:variant>
      <vt:variant>
        <vt:lpstr>テーマ</vt:lpstr>
      </vt:variant>
      <vt:variant>
        <vt:i4>1</vt:i4>
      </vt:variant>
      <vt:variant>
        <vt:lpstr>スライド タイトル</vt:lpstr>
      </vt:variant>
      <vt:variant>
        <vt:i4>1</vt:i4>
      </vt:variant>
    </vt:vector>
  </HeadingPairs>
  <TitlesOfParts>
    <vt:vector size="18" baseType="lpstr">
      <vt:lpstr>UD デジタル 教科書体 NP-B</vt:lpstr>
      <vt:lpstr>UD デジタル 教科書体 N-R</vt:lpstr>
      <vt:lpstr>UD デジタル 教科書体 NK-R</vt:lpstr>
      <vt:lpstr>Wingdings</vt:lpstr>
      <vt:lpstr>Arial Black</vt:lpstr>
      <vt:lpstr>Calibri</vt:lpstr>
      <vt:lpstr>Century</vt:lpstr>
      <vt:lpstr>Calibri Light</vt:lpstr>
      <vt:lpstr>HGP創英角ｺﾞｼｯｸUB</vt:lpstr>
      <vt:lpstr>UD デジタル 教科書体 NP-R</vt:lpstr>
      <vt:lpstr>UD デジタル 教科書体 NK-B</vt:lpstr>
      <vt:lpstr>Eras Bold ITC</vt:lpstr>
      <vt:lpstr>游ゴシック</vt:lpstr>
      <vt:lpstr>HGｺﾞｼｯｸE</vt:lpstr>
      <vt:lpstr>游ゴシック Medium</vt:lpstr>
      <vt:lpstr>Arial</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高田 望</dc:creator>
  <cp:lastModifiedBy>T. N.</cp:lastModifiedBy>
  <cp:revision>188</cp:revision>
  <cp:lastPrinted>2023-03-07T05:52:13Z</cp:lastPrinted>
  <dcterms:created xsi:type="dcterms:W3CDTF">2020-05-09T21:45:43Z</dcterms:created>
  <dcterms:modified xsi:type="dcterms:W3CDTF">2023-08-03T22:14:14Z</dcterms:modified>
</cp:coreProperties>
</file>