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9F4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457200"/>
            <a:ext cx="3657600" cy="3657600"/>
          </a:xfrm>
          <a:prstGeom prst="ellipse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731520" y="2926080"/>
            <a:ext cx="2743200" cy="2743200"/>
          </a:xfrm>
          <a:prstGeom prst="ellipse">
            <a:avLst/>
          </a:prstGeom>
          <a:solidFill>
            <a:srgbClr val="2C3E6B">
              <a:alpha val="15000"/>
            </a:srgbClr>
          </a:solidFill>
          <a:ln w="12700">
            <a:solidFill>
              <a:srgbClr val="2C3E6B">
                <a:alpha val="15000"/>
              </a:srgbClr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3840480" y="365760"/>
            <a:ext cx="1463040" cy="1463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65760" y="274320"/>
            <a:ext cx="3200400" cy="457200"/>
          </a:xfrm>
          <a:prstGeom prst="rect">
            <a:avLst/>
          </a:prstGeom>
          <a:solidFill>
            <a:srgbClr val="2C3E6B"/>
          </a:solidFill>
          <a:ln w="12700">
            <a:solidFill>
              <a:srgbClr val="2C3E6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65760" y="2743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保護者の方へ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365760" y="1097280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キッズボイス教室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365760" y="187452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カリキュラム・修了制度のご説明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1371600" y="2487168"/>
            <a:ext cx="6400800" cy="36576"/>
          </a:xfrm>
          <a:prstGeom prst="rect">
            <a:avLst/>
          </a:prstGeom>
          <a:solidFill>
            <a:srgbClr val="FFFFFF">
              <a:alpha val="4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65760" y="260604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</a:rPr>
              <a:t>いつ入会しても、1年間でしっかり修了できます！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0" y="4370832"/>
            <a:ext cx="9144000" cy="772668"/>
          </a:xfrm>
          <a:prstGeom prst="rect">
            <a:avLst/>
          </a:prstGeom>
          <a:solidFill>
            <a:srgbClr val="2C3E6B"/>
          </a:solidFill>
          <a:ln w="12700">
            <a:solidFill>
              <a:srgbClr val="2C3E6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0" y="4370832"/>
            <a:ext cx="9144000" cy="7726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対象：5〜12歳　｜　月2回・90分　｜　グループレッスン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❓ よくあるご質問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8503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777240"/>
            <a:ext cx="91440" cy="96012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75488" y="832104"/>
            <a:ext cx="365760" cy="347472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83210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832104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50"/>
                </a:solidFill>
              </a:rPr>
              <a:t>途中から入会しても大丈夫ですか？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5488" y="1234440"/>
            <a:ext cx="365760" cy="347472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1234440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4400" y="12344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7F8C8D"/>
                </a:solidFill>
              </a:rPr>
              <a:t>はい、毎月入会できます！入会された月のテーマからスタートし、12ヶ月間でカリキュラムを一周します。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20040" y="1856232"/>
            <a:ext cx="8503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1856232"/>
            <a:ext cx="91440" cy="96012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" y="1911096"/>
            <a:ext cx="365760" cy="347472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1911096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14400" y="1911096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50"/>
                </a:solidFill>
              </a:rPr>
              <a:t>1年間でどんなことを学びますか？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75488" y="2313432"/>
            <a:ext cx="365760" cy="347472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" y="2313432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14400" y="2313432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7F8C8D"/>
                </a:solidFill>
              </a:rPr>
              <a:t>発声・滑舌・感情表現・キャラクターボイス・アナウンス・ナレーション・台本読み・マイク体験・ラジオ・アフレコの全10テーマを学びます。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320040" y="2935224"/>
            <a:ext cx="8503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" y="2935224"/>
            <a:ext cx="91440" cy="96012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5488" y="2990088"/>
            <a:ext cx="365760" cy="347472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" y="2990088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14400" y="2990088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50"/>
                </a:solidFill>
              </a:rPr>
              <a:t>修了はいつですか？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75488" y="3392424"/>
            <a:ext cx="365760" cy="347472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" y="3392424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A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14400" y="3392424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7F8C8D"/>
                </a:solidFill>
              </a:rPr>
              <a:t>入会から12ヶ月後が修了目安です。年2回（8月・3月）の修了発表会のうち、入会から12ヶ月が近い発表会で修了となります。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320040" y="4014216"/>
            <a:ext cx="8503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0040" y="4014216"/>
            <a:ext cx="91440" cy="96012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75488" y="4069080"/>
            <a:ext cx="365760" cy="347472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5488" y="4069080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14400" y="4069080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3E50"/>
                </a:solidFill>
              </a:rPr>
              <a:t>2年目以降も続けられますか？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475488" y="4471416"/>
            <a:ext cx="365760" cy="347472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5488" y="4471416"/>
            <a:ext cx="365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A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14400" y="4471416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7F8C8D"/>
                </a:solidFill>
              </a:rPr>
              <a:t>もちろんです！2年目は同じテーマをより深く学びます。上達した自分の声を実感できるのが2年目の醍醐味です。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2C3E6B"/>
          </a:solidFill>
          <a:ln w="12700">
            <a:solidFill>
              <a:srgbClr val="2C3E6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📅 年間スケジュールと修了までの流れ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667512" cy="1234440"/>
          </a:xfrm>
          <a:prstGeom prst="rect">
            <a:avLst/>
          </a:prstGeom>
          <a:solidFill>
            <a:srgbClr val="4EC9F0"/>
          </a:solidFill>
          <a:ln w="12700">
            <a:solidFill>
              <a:srgbClr val="4EC9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4月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2004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🎙️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2004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声を知ろう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1028700" y="777240"/>
            <a:ext cx="667512" cy="12344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870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5月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02870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👅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2870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言葉をはっ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737360" y="777240"/>
            <a:ext cx="667512" cy="1234440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73736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6月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3736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😄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3736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気もちを声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2446020" y="777240"/>
            <a:ext cx="667512" cy="1234440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4602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7月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44602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🎭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244602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キャラクタ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154680" y="777240"/>
            <a:ext cx="667512" cy="1234440"/>
          </a:xfrm>
          <a:prstGeom prst="rect">
            <a:avLst/>
          </a:prstGeom>
          <a:solidFill>
            <a:srgbClr val="FFD93D"/>
          </a:solidFill>
          <a:ln w="12700">
            <a:solidFill>
              <a:srgbClr val="FFD9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5468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C3E50"/>
                </a:solidFill>
              </a:rPr>
              <a:t>8月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15468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🎤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315468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C3E50"/>
                </a:solidFill>
              </a:rPr>
              <a:t>夏の発表会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3863340" y="777240"/>
            <a:ext cx="667512" cy="1234440"/>
          </a:xfrm>
          <a:prstGeom prst="rect">
            <a:avLst/>
          </a:prstGeom>
          <a:solidFill>
            <a:srgbClr val="4EC9F0"/>
          </a:solidFill>
          <a:ln w="12700">
            <a:solidFill>
              <a:srgbClr val="4EC9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6334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9月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86334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📺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386334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アナウンス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572000" y="777240"/>
            <a:ext cx="667512" cy="123444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10月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7200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🎬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457200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ナレーショ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5280660" y="777240"/>
            <a:ext cx="667512" cy="1234440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28066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11月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28066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📜</a:t>
            </a:r>
            <a:endParaRPr lang="en-US" sz="2000" dirty="0"/>
          </a:p>
        </p:txBody>
      </p:sp>
      <p:sp>
        <p:nvSpPr>
          <p:cNvPr id="35" name="Text 33"/>
          <p:cNvSpPr/>
          <p:nvPr/>
        </p:nvSpPr>
        <p:spPr>
          <a:xfrm>
            <a:off x="528066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物語を演じ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5989320" y="777240"/>
            <a:ext cx="667512" cy="123444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98932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12月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598932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🎙️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598932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マイク体験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6697980" y="777240"/>
            <a:ext cx="667512" cy="1234440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69798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1月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69798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📻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69798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ラジオ番組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7406640" y="777240"/>
            <a:ext cx="667512" cy="123444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0664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2月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40664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🎬</a:t>
            </a:r>
            <a:endParaRPr lang="en-US" sz="2000" dirty="0"/>
          </a:p>
        </p:txBody>
      </p:sp>
      <p:sp>
        <p:nvSpPr>
          <p:cNvPr id="47" name="Text 45"/>
          <p:cNvSpPr/>
          <p:nvPr/>
        </p:nvSpPr>
        <p:spPr>
          <a:xfrm>
            <a:off x="740664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FFFFF"/>
                </a:solidFill>
              </a:rPr>
              <a:t>アフレコに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8115300" y="777240"/>
            <a:ext cx="667512" cy="1234440"/>
          </a:xfrm>
          <a:prstGeom prst="rect">
            <a:avLst/>
          </a:prstGeom>
          <a:solidFill>
            <a:srgbClr val="FFD93D"/>
          </a:solidFill>
          <a:ln w="12700">
            <a:solidFill>
              <a:srgbClr val="FFD93D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115300" y="795528"/>
            <a:ext cx="66751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C3E50"/>
                </a:solidFill>
              </a:rPr>
              <a:t>3月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8115300" y="1051560"/>
            <a:ext cx="6675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🏆</a:t>
            </a:r>
            <a:endParaRPr lang="en-US" sz="2000" dirty="0"/>
          </a:p>
        </p:txBody>
      </p:sp>
      <p:sp>
        <p:nvSpPr>
          <p:cNvPr id="51" name="Text 49"/>
          <p:cNvSpPr/>
          <p:nvPr/>
        </p:nvSpPr>
        <p:spPr>
          <a:xfrm>
            <a:off x="8115300" y="141732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C3E50"/>
                </a:solidFill>
              </a:rPr>
              <a:t>修了発表会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20040" y="2176272"/>
            <a:ext cx="1993392" cy="2560320"/>
          </a:xfrm>
          <a:prstGeom prst="rect">
            <a:avLst/>
          </a:prstGeom>
          <a:solidFill>
            <a:srgbClr val="F8FB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3" name="Shape 51"/>
          <p:cNvSpPr/>
          <p:nvPr/>
        </p:nvSpPr>
        <p:spPr>
          <a:xfrm>
            <a:off x="320040" y="2176272"/>
            <a:ext cx="1993392" cy="384048"/>
          </a:xfrm>
          <a:prstGeom prst="rect">
            <a:avLst/>
          </a:prstGeom>
          <a:solidFill>
            <a:srgbClr val="4EC9F0"/>
          </a:solidFill>
          <a:ln w="12700">
            <a:solidFill>
              <a:srgbClr val="4EC9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20040" y="2176272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STEP 1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411480" y="2633472"/>
            <a:ext cx="18105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50"/>
                </a:solidFill>
              </a:rPr>
              <a:t>入会</a:t>
            </a:r>
            <a:endParaRPr lang="en-US" sz="1800" dirty="0"/>
          </a:p>
        </p:txBody>
      </p:sp>
      <p:sp>
        <p:nvSpPr>
          <p:cNvPr id="56" name="Text 54"/>
          <p:cNvSpPr/>
          <p:nvPr/>
        </p:nvSpPr>
        <p:spPr>
          <a:xfrm>
            <a:off x="411480" y="3127248"/>
            <a:ext cx="1810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入会月のテーマ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から授業スタート</a:t>
            </a:r>
            <a:endParaRPr lang="en-US" sz="1300" dirty="0"/>
          </a:p>
        </p:txBody>
      </p:sp>
      <p:sp>
        <p:nvSpPr>
          <p:cNvPr id="57" name="Text 55"/>
          <p:cNvSpPr/>
          <p:nvPr/>
        </p:nvSpPr>
        <p:spPr>
          <a:xfrm>
            <a:off x="2331720" y="3200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7F8C8D"/>
                </a:solidFill>
              </a:rPr>
              <a:t>→</a:t>
            </a:r>
            <a:endParaRPr lang="en-US" sz="2000" dirty="0"/>
          </a:p>
        </p:txBody>
      </p:sp>
      <p:sp>
        <p:nvSpPr>
          <p:cNvPr id="58" name="Shape 56"/>
          <p:cNvSpPr/>
          <p:nvPr/>
        </p:nvSpPr>
        <p:spPr>
          <a:xfrm>
            <a:off x="2514600" y="2176272"/>
            <a:ext cx="1993392" cy="2560320"/>
          </a:xfrm>
          <a:prstGeom prst="rect">
            <a:avLst/>
          </a:prstGeom>
          <a:solidFill>
            <a:srgbClr val="F8FB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9" name="Shape 57"/>
          <p:cNvSpPr/>
          <p:nvPr/>
        </p:nvSpPr>
        <p:spPr>
          <a:xfrm>
            <a:off x="2514600" y="2176272"/>
            <a:ext cx="1993392" cy="384048"/>
          </a:xfrm>
          <a:prstGeom prst="rect">
            <a:avLst/>
          </a:prstGeom>
          <a:solidFill>
            <a:srgbClr val="FF9F43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2514600" y="2176272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STEP 2</a:t>
            </a:r>
            <a:endParaRPr lang="en-US" sz="1200" dirty="0"/>
          </a:p>
        </p:txBody>
      </p:sp>
      <p:sp>
        <p:nvSpPr>
          <p:cNvPr id="61" name="Text 59"/>
          <p:cNvSpPr/>
          <p:nvPr/>
        </p:nvSpPr>
        <p:spPr>
          <a:xfrm>
            <a:off x="2606040" y="2633472"/>
            <a:ext cx="18105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50"/>
                </a:solidFill>
              </a:rPr>
              <a:t>受講</a:t>
            </a:r>
            <a:endParaRPr lang="en-US" sz="1800" dirty="0"/>
          </a:p>
        </p:txBody>
      </p:sp>
      <p:sp>
        <p:nvSpPr>
          <p:cNvPr id="62" name="Text 60"/>
          <p:cNvSpPr/>
          <p:nvPr/>
        </p:nvSpPr>
        <p:spPr>
          <a:xfrm>
            <a:off x="2606040" y="3127248"/>
            <a:ext cx="1810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毎月クラス全員と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同じテーマで学ぶ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4526280" y="3200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7F8C8D"/>
                </a:solidFill>
              </a:rPr>
              <a:t>→</a:t>
            </a:r>
            <a:endParaRPr lang="en-US" sz="2000" dirty="0"/>
          </a:p>
        </p:txBody>
      </p:sp>
      <p:sp>
        <p:nvSpPr>
          <p:cNvPr id="64" name="Shape 62"/>
          <p:cNvSpPr/>
          <p:nvPr/>
        </p:nvSpPr>
        <p:spPr>
          <a:xfrm>
            <a:off x="4709160" y="2176272"/>
            <a:ext cx="1993392" cy="2560320"/>
          </a:xfrm>
          <a:prstGeom prst="rect">
            <a:avLst/>
          </a:prstGeom>
          <a:solidFill>
            <a:srgbClr val="F8FB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5" name="Shape 63"/>
          <p:cNvSpPr/>
          <p:nvPr/>
        </p:nvSpPr>
        <p:spPr>
          <a:xfrm>
            <a:off x="4709160" y="2176272"/>
            <a:ext cx="1993392" cy="384048"/>
          </a:xfrm>
          <a:prstGeom prst="rect">
            <a:avLst/>
          </a:prstGeom>
          <a:solidFill>
            <a:srgbClr val="6BCB77"/>
          </a:solidFill>
          <a:ln w="12700">
            <a:solidFill>
              <a:srgbClr val="6BCB77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709160" y="2176272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STEP 3</a:t>
            </a:r>
            <a:endParaRPr lang="en-US" sz="1200" dirty="0"/>
          </a:p>
        </p:txBody>
      </p:sp>
      <p:sp>
        <p:nvSpPr>
          <p:cNvPr id="67" name="Text 65"/>
          <p:cNvSpPr/>
          <p:nvPr/>
        </p:nvSpPr>
        <p:spPr>
          <a:xfrm>
            <a:off x="4800600" y="2633472"/>
            <a:ext cx="18105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50"/>
                </a:solidFill>
              </a:rPr>
              <a:t>11ヶ月目</a:t>
            </a:r>
            <a:endParaRPr lang="en-US" sz="1800" dirty="0"/>
          </a:p>
        </p:txBody>
      </p:sp>
      <p:sp>
        <p:nvSpPr>
          <p:cNvPr id="68" name="Text 66"/>
          <p:cNvSpPr/>
          <p:nvPr/>
        </p:nvSpPr>
        <p:spPr>
          <a:xfrm>
            <a:off x="4800600" y="3127248"/>
            <a:ext cx="1810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修了発表会に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向けて準備開始</a:t>
            </a:r>
            <a:endParaRPr lang="en-US" sz="1300" dirty="0"/>
          </a:p>
        </p:txBody>
      </p:sp>
      <p:sp>
        <p:nvSpPr>
          <p:cNvPr id="69" name="Text 67"/>
          <p:cNvSpPr/>
          <p:nvPr/>
        </p:nvSpPr>
        <p:spPr>
          <a:xfrm>
            <a:off x="6720840" y="320040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7F8C8D"/>
                </a:solidFill>
              </a:rPr>
              <a:t>→</a:t>
            </a:r>
            <a:endParaRPr lang="en-US" sz="2000" dirty="0"/>
          </a:p>
        </p:txBody>
      </p:sp>
      <p:sp>
        <p:nvSpPr>
          <p:cNvPr id="70" name="Shape 68"/>
          <p:cNvSpPr/>
          <p:nvPr/>
        </p:nvSpPr>
        <p:spPr>
          <a:xfrm>
            <a:off x="6903720" y="2176272"/>
            <a:ext cx="1993392" cy="2560320"/>
          </a:xfrm>
          <a:prstGeom prst="rect">
            <a:avLst/>
          </a:prstGeom>
          <a:solidFill>
            <a:srgbClr val="F8FBFF"/>
          </a:solidFill>
          <a:ln w="12700">
            <a:solidFill>
              <a:srgbClr val="DDDDDD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6903720" y="2176272"/>
            <a:ext cx="1993392" cy="38404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903720" y="2176272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STEP 4</a:t>
            </a:r>
            <a:endParaRPr lang="en-US" sz="1200" dirty="0"/>
          </a:p>
        </p:txBody>
      </p:sp>
      <p:sp>
        <p:nvSpPr>
          <p:cNvPr id="73" name="Text 71"/>
          <p:cNvSpPr/>
          <p:nvPr/>
        </p:nvSpPr>
        <p:spPr>
          <a:xfrm>
            <a:off x="6995160" y="2633472"/>
            <a:ext cx="18105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C3E50"/>
                </a:solidFill>
              </a:rPr>
              <a:t>修了🏆</a:t>
            </a:r>
            <a:endParaRPr lang="en-US" sz="1800" dirty="0"/>
          </a:p>
        </p:txBody>
      </p:sp>
      <p:sp>
        <p:nvSpPr>
          <p:cNvPr id="74" name="Text 72"/>
          <p:cNvSpPr/>
          <p:nvPr/>
        </p:nvSpPr>
        <p:spPr>
          <a:xfrm>
            <a:off x="6995160" y="3127248"/>
            <a:ext cx="18105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発表会に参加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7F8C8D"/>
                </a:solidFill>
              </a:rPr>
              <a:t>修了証を受け取る</a:t>
            </a:r>
            <a:endParaRPr lang="en-US" sz="1300" dirty="0"/>
          </a:p>
        </p:txBody>
      </p:sp>
      <p:sp>
        <p:nvSpPr>
          <p:cNvPr id="75" name="Shape 73"/>
          <p:cNvSpPr/>
          <p:nvPr/>
        </p:nvSpPr>
        <p:spPr>
          <a:xfrm>
            <a:off x="320040" y="4846320"/>
            <a:ext cx="8503920" cy="475488"/>
          </a:xfrm>
          <a:prstGeom prst="rect">
            <a:avLst/>
          </a:prstGeom>
          <a:solidFill>
            <a:srgbClr val="FFF3CD"/>
          </a:solidFill>
          <a:ln w="12700">
            <a:solidFill>
              <a:srgbClr val="FF9F43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57200" y="4873752"/>
            <a:ext cx="8321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C3E50"/>
                </a:solidFill>
              </a:rPr>
              <a:t>🎓 修了後も引き続きご受講いただけます。2年目はより深い技術を習得できます！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2026-05-16T06:35:12Z</dcterms:created>
  <dcterms:modified xsi:type="dcterms:W3CDTF">2026-05-16T06:35:12Z</dcterms:modified>
</cp:coreProperties>
</file>