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sldIdLst>
    <p:sldId id="260" r:id="rId2"/>
  </p:sldIdLst>
  <p:sldSz cx="7199313" cy="21599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3" userDrawn="1">
          <p15:clr>
            <a:srgbClr val="A4A3A4"/>
          </p15:clr>
        </p15:guide>
        <p15:guide id="2" pos="22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D704"/>
    <a:srgbClr val="FBF11C"/>
    <a:srgbClr val="F4E877"/>
    <a:srgbClr val="F3E8A6"/>
    <a:srgbClr val="A7A7FF"/>
    <a:srgbClr val="BEB8EE"/>
    <a:srgbClr val="CCCCFF"/>
    <a:srgbClr val="7971A7"/>
    <a:srgbClr val="4A446E"/>
    <a:srgbClr val="3D3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28" autoAdjust="0"/>
    <p:restoredTop sz="95990" autoAdjust="0"/>
  </p:normalViewPr>
  <p:slideViewPr>
    <p:cSldViewPr snapToGrid="0">
      <p:cViewPr>
        <p:scale>
          <a:sx n="75" d="100"/>
          <a:sy n="75" d="100"/>
        </p:scale>
        <p:origin x="4986" y="54"/>
      </p:cViewPr>
      <p:guideLst>
        <p:guide orient="horz" pos="6803"/>
        <p:guide pos="2268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DB1D6-9216-4F67-860E-1539AF227337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16238" y="1143000"/>
            <a:ext cx="1025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D3B33-A509-49BE-8228-5CC966938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934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3534924"/>
            <a:ext cx="6119416" cy="7519835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11344752"/>
            <a:ext cx="5399485" cy="5214884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A755519-B0A3-D24A-8581-273765D399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93" b="14461"/>
          <a:stretch/>
        </p:blipFill>
        <p:spPr>
          <a:xfrm>
            <a:off x="0" y="2914650"/>
            <a:ext cx="7199313" cy="1184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22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88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1149975"/>
            <a:ext cx="1552352" cy="1830459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1149975"/>
            <a:ext cx="4567064" cy="1830459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73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66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5384888"/>
            <a:ext cx="6209407" cy="8984801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14454688"/>
            <a:ext cx="6209407" cy="4724895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902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5749874"/>
            <a:ext cx="3059708" cy="137047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5749874"/>
            <a:ext cx="3059708" cy="137047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46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1149979"/>
            <a:ext cx="6209407" cy="417491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5294885"/>
            <a:ext cx="3045646" cy="259494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7889827"/>
            <a:ext cx="3045646" cy="1160474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5294885"/>
            <a:ext cx="3060646" cy="259494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7889827"/>
            <a:ext cx="3060646" cy="1160474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413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433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358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1439968"/>
            <a:ext cx="2321966" cy="5039889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3109937"/>
            <a:ext cx="3644652" cy="15349662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6479857"/>
            <a:ext cx="2321966" cy="12004738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01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1439968"/>
            <a:ext cx="2321966" cy="5039889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3109937"/>
            <a:ext cx="3644652" cy="15349662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6479857"/>
            <a:ext cx="2321966" cy="12004738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8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1149979"/>
            <a:ext cx="6209407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5749874"/>
            <a:ext cx="6209407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20019564"/>
            <a:ext cx="1619845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DD925-B5A8-495E-A882-B6E6EC3BBFED}" type="datetimeFigureOut">
              <a:rPr kumimoji="1" lang="ja-JP" altLang="en-US" smtClean="0"/>
              <a:t>2023/1/9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20019564"/>
            <a:ext cx="2429768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20019564"/>
            <a:ext cx="1619845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4887C-BE1F-44E2-949F-8689662ED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029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kumimoji="1"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kumimoji="1"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04C54EE7-694F-B759-94F2-7B8EDB55EA4D}"/>
              </a:ext>
            </a:extLst>
          </p:cNvPr>
          <p:cNvGrpSpPr/>
          <p:nvPr/>
        </p:nvGrpSpPr>
        <p:grpSpPr>
          <a:xfrm>
            <a:off x="706716" y="35930"/>
            <a:ext cx="6014398" cy="239432"/>
            <a:chOff x="68546" y="23004"/>
            <a:chExt cx="6014398" cy="239432"/>
          </a:xfrm>
        </p:grpSpPr>
        <p:grpSp>
          <p:nvGrpSpPr>
            <p:cNvPr id="147" name="グループ化 146">
              <a:extLst>
                <a:ext uri="{FF2B5EF4-FFF2-40B4-BE49-F238E27FC236}">
                  <a16:creationId xmlns:a16="http://schemas.microsoft.com/office/drawing/2014/main" id="{86FFCFC2-21BD-4D5B-B1C8-D9083802BCF3}"/>
                </a:ext>
              </a:extLst>
            </p:cNvPr>
            <p:cNvGrpSpPr/>
            <p:nvPr/>
          </p:nvGrpSpPr>
          <p:grpSpPr>
            <a:xfrm>
              <a:off x="5901532" y="61539"/>
              <a:ext cx="181412" cy="181412"/>
              <a:chOff x="4367903" y="512138"/>
              <a:chExt cx="181412" cy="181412"/>
            </a:xfrm>
          </p:grpSpPr>
          <p:sp>
            <p:nvSpPr>
              <p:cNvPr id="165" name="楕円 164">
                <a:extLst>
                  <a:ext uri="{FF2B5EF4-FFF2-40B4-BE49-F238E27FC236}">
                    <a16:creationId xmlns:a16="http://schemas.microsoft.com/office/drawing/2014/main" id="{CC6575BE-B832-430E-B52E-2EE0FC5181CB}"/>
                  </a:ext>
                </a:extLst>
              </p:cNvPr>
              <p:cNvSpPr/>
              <p:nvPr/>
            </p:nvSpPr>
            <p:spPr>
              <a:xfrm>
                <a:off x="4367903" y="512138"/>
                <a:ext cx="181412" cy="18141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62000">
                    <a:srgbClr val="E6E6E6"/>
                  </a:gs>
                  <a:gs pos="100000">
                    <a:schemeClr val="bg1">
                      <a:lumMod val="85000"/>
                      <a:alpha val="84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2" rIns="91440" bIns="4572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000">
                  <a:solidFill>
                    <a:schemeClr val="tx1">
                      <a:lumMod val="95000"/>
                      <a:lumOff val="5000"/>
                    </a:schemeClr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endParaRPr>
              </a:p>
            </p:txBody>
          </p:sp>
          <p:pic>
            <p:nvPicPr>
              <p:cNvPr id="166" name="図 165">
                <a:extLst>
                  <a:ext uri="{FF2B5EF4-FFF2-40B4-BE49-F238E27FC236}">
                    <a16:creationId xmlns:a16="http://schemas.microsoft.com/office/drawing/2014/main" id="{0BD794EC-A11E-4889-9B5E-CE9E65BCB3D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86" t="8510" r="76726" b="16858"/>
              <a:stretch/>
            </p:blipFill>
            <p:spPr>
              <a:xfrm>
                <a:off x="4385918" y="531990"/>
                <a:ext cx="145382" cy="141708"/>
              </a:xfrm>
              <a:prstGeom prst="ellipse">
                <a:avLst/>
              </a:prstGeom>
              <a:effectLst>
                <a:outerShdw blurRad="50800" dist="38100" dir="5400000" sx="91000" sy="91000" algn="t" rotWithShape="0">
                  <a:prstClr val="black">
                    <a:alpha val="57000"/>
                  </a:prstClr>
                </a:outerShdw>
              </a:effectLst>
            </p:spPr>
          </p:pic>
        </p:grpSp>
        <p:sp>
          <p:nvSpPr>
            <p:cNvPr id="210" name="テキスト ボックス 209">
              <a:extLst>
                <a:ext uri="{FF2B5EF4-FFF2-40B4-BE49-F238E27FC236}">
                  <a16:creationId xmlns:a16="http://schemas.microsoft.com/office/drawing/2014/main" id="{4401BC0F-C947-460D-B0F1-D6C1364193BD}"/>
                </a:ext>
              </a:extLst>
            </p:cNvPr>
            <p:cNvSpPr txBox="1"/>
            <p:nvPr/>
          </p:nvSpPr>
          <p:spPr>
            <a:xfrm>
              <a:off x="1728636" y="59912"/>
              <a:ext cx="510076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7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Partner</a:t>
              </a:r>
              <a:endParaRPr kumimoji="1" lang="ja-JP" altLang="en-US" sz="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endParaRPr>
            </a:p>
          </p:txBody>
        </p:sp>
        <p:sp>
          <p:nvSpPr>
            <p:cNvPr id="211" name="テキスト ボックス 210">
              <a:extLst>
                <a:ext uri="{FF2B5EF4-FFF2-40B4-BE49-F238E27FC236}">
                  <a16:creationId xmlns:a16="http://schemas.microsoft.com/office/drawing/2014/main" id="{4ECE69D8-4EF4-46F9-BACF-392B12DA287A}"/>
                </a:ext>
              </a:extLst>
            </p:cNvPr>
            <p:cNvSpPr txBox="1"/>
            <p:nvPr/>
          </p:nvSpPr>
          <p:spPr>
            <a:xfrm>
              <a:off x="2384059" y="59912"/>
              <a:ext cx="652743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7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Reputation</a:t>
              </a:r>
              <a:endParaRPr kumimoji="1" lang="ja-JP" altLang="en-US" sz="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endParaRPr>
            </a:p>
          </p:txBody>
        </p:sp>
        <p:sp>
          <p:nvSpPr>
            <p:cNvPr id="224" name="テキスト ボックス 223">
              <a:extLst>
                <a:ext uri="{FF2B5EF4-FFF2-40B4-BE49-F238E27FC236}">
                  <a16:creationId xmlns:a16="http://schemas.microsoft.com/office/drawing/2014/main" id="{A5220A1C-53E3-4AF7-B6BC-B6D6D423DC44}"/>
                </a:ext>
              </a:extLst>
            </p:cNvPr>
            <p:cNvSpPr txBox="1"/>
            <p:nvPr/>
          </p:nvSpPr>
          <p:spPr>
            <a:xfrm>
              <a:off x="4396814" y="59912"/>
              <a:ext cx="479618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7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Inquiry</a:t>
              </a:r>
              <a:endParaRPr kumimoji="1" lang="ja-JP" altLang="en-US" sz="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endParaRPr>
            </a:p>
          </p:txBody>
        </p:sp>
        <p:sp>
          <p:nvSpPr>
            <p:cNvPr id="286" name="テキスト ボックス 285">
              <a:extLst>
                <a:ext uri="{FF2B5EF4-FFF2-40B4-BE49-F238E27FC236}">
                  <a16:creationId xmlns:a16="http://schemas.microsoft.com/office/drawing/2014/main" id="{F14CC294-E782-475F-8AA7-BB5BD61A0573}"/>
                </a:ext>
              </a:extLst>
            </p:cNvPr>
            <p:cNvSpPr txBox="1"/>
            <p:nvPr/>
          </p:nvSpPr>
          <p:spPr>
            <a:xfrm>
              <a:off x="3162913" y="59912"/>
              <a:ext cx="367408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7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Blog</a:t>
              </a:r>
              <a:endParaRPr kumimoji="1" lang="ja-JP" altLang="en-US" sz="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endParaRPr>
            </a:p>
          </p:txBody>
        </p:sp>
        <p:sp>
          <p:nvSpPr>
            <p:cNvPr id="285" name="テキスト ボックス 284">
              <a:extLst>
                <a:ext uri="{FF2B5EF4-FFF2-40B4-BE49-F238E27FC236}">
                  <a16:creationId xmlns:a16="http://schemas.microsoft.com/office/drawing/2014/main" id="{A30BE962-8731-49BD-9A50-C3C8CB61BC1D}"/>
                </a:ext>
              </a:extLst>
            </p:cNvPr>
            <p:cNvSpPr txBox="1"/>
            <p:nvPr/>
          </p:nvSpPr>
          <p:spPr>
            <a:xfrm>
              <a:off x="1217483" y="59912"/>
              <a:ext cx="34336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kumimoji="1" sz="600" b="1">
                  <a:solidFill>
                    <a:srgbClr val="646160"/>
                  </a:solidFill>
                  <a:latin typeface="+mn-ea"/>
                  <a:cs typeface="Arial" panose="020B0604020202020204" pitchFamily="34" charset="0"/>
                </a:defRPr>
              </a:lvl1pPr>
            </a:lstStyle>
            <a:p>
              <a:r>
                <a:rPr lang="en-US" altLang="ja-JP" sz="7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Top</a:t>
              </a:r>
              <a:endParaRPr lang="ja-JP" altLang="en-US" sz="700" dirty="0">
                <a:solidFill>
                  <a:schemeClr val="tx1">
                    <a:lumMod val="95000"/>
                    <a:lumOff val="5000"/>
                  </a:schemeClr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endParaRPr>
            </a:p>
          </p:txBody>
        </p:sp>
        <p:sp>
          <p:nvSpPr>
            <p:cNvPr id="287" name="テキスト ボックス 286">
              <a:extLst>
                <a:ext uri="{FF2B5EF4-FFF2-40B4-BE49-F238E27FC236}">
                  <a16:creationId xmlns:a16="http://schemas.microsoft.com/office/drawing/2014/main" id="{DF437F9F-3F4D-4F45-A16F-ABD9523A0C8B}"/>
                </a:ext>
              </a:extLst>
            </p:cNvPr>
            <p:cNvSpPr txBox="1"/>
            <p:nvPr/>
          </p:nvSpPr>
          <p:spPr>
            <a:xfrm>
              <a:off x="5026592" y="59912"/>
              <a:ext cx="444352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7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Terms</a:t>
              </a:r>
              <a:endParaRPr kumimoji="1" lang="ja-JP" altLang="en-US" sz="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endParaRPr>
            </a:p>
          </p:txBody>
        </p:sp>
        <p:grpSp>
          <p:nvGrpSpPr>
            <p:cNvPr id="191" name="グループ化 190">
              <a:extLst>
                <a:ext uri="{FF2B5EF4-FFF2-40B4-BE49-F238E27FC236}">
                  <a16:creationId xmlns:a16="http://schemas.microsoft.com/office/drawing/2014/main" id="{C41E4C14-6B31-570A-693D-B769BC38FAFF}"/>
                </a:ext>
              </a:extLst>
            </p:cNvPr>
            <p:cNvGrpSpPr/>
            <p:nvPr/>
          </p:nvGrpSpPr>
          <p:grpSpPr>
            <a:xfrm>
              <a:off x="5672932" y="61539"/>
              <a:ext cx="181412" cy="181412"/>
              <a:chOff x="5672932" y="61539"/>
              <a:chExt cx="181412" cy="181412"/>
            </a:xfrm>
          </p:grpSpPr>
          <p:sp>
            <p:nvSpPr>
              <p:cNvPr id="187" name="楕円 186">
                <a:extLst>
                  <a:ext uri="{FF2B5EF4-FFF2-40B4-BE49-F238E27FC236}">
                    <a16:creationId xmlns:a16="http://schemas.microsoft.com/office/drawing/2014/main" id="{ACD18BE9-F004-D094-7DFB-B895D014EEAE}"/>
                  </a:ext>
                </a:extLst>
              </p:cNvPr>
              <p:cNvSpPr/>
              <p:nvPr/>
            </p:nvSpPr>
            <p:spPr>
              <a:xfrm>
                <a:off x="5672932" y="61539"/>
                <a:ext cx="181412" cy="18141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/>
                  </a:gs>
                  <a:gs pos="62000">
                    <a:srgbClr val="E6E6E6"/>
                  </a:gs>
                  <a:gs pos="100000">
                    <a:schemeClr val="bg1">
                      <a:lumMod val="85000"/>
                      <a:alpha val="84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2" rIns="91440" bIns="45722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20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endParaRPr>
              </a:p>
            </p:txBody>
          </p:sp>
          <p:pic>
            <p:nvPicPr>
              <p:cNvPr id="190" name="図 189">
                <a:extLst>
                  <a:ext uri="{FF2B5EF4-FFF2-40B4-BE49-F238E27FC236}">
                    <a16:creationId xmlns:a16="http://schemas.microsoft.com/office/drawing/2014/main" id="{04CCA2C3-90C4-0CEC-38F2-B612DD2B0455}"/>
                  </a:ext>
                </a:extLst>
              </p:cNvPr>
              <p:cNvPicPr>
                <a:picLocks/>
              </p:cNvPicPr>
              <p:nvPr/>
            </p:nvPicPr>
            <p:blipFill rotWithShape="1">
              <a:blip r:embed="rId3"/>
              <a:srcRect l="10210" t="1" r="12477" b="-1"/>
              <a:stretch/>
            </p:blipFill>
            <p:spPr>
              <a:xfrm>
                <a:off x="5691638" y="80245"/>
                <a:ext cx="144000" cy="144000"/>
              </a:xfrm>
              <a:prstGeom prst="ellipse">
                <a:avLst/>
              </a:prstGeo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</p:pic>
        </p:grpSp>
        <p:pic>
          <p:nvPicPr>
            <p:cNvPr id="213" name="図 212">
              <a:extLst>
                <a:ext uri="{FF2B5EF4-FFF2-40B4-BE49-F238E27FC236}">
                  <a16:creationId xmlns:a16="http://schemas.microsoft.com/office/drawing/2014/main" id="{ABDAD4C6-A9EA-3A07-D0FC-9CFCEB9174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297" t="88065" r="33442" b="3031"/>
            <a:stretch/>
          </p:blipFill>
          <p:spPr>
            <a:xfrm>
              <a:off x="68546" y="23004"/>
              <a:ext cx="939384" cy="239432"/>
            </a:xfrm>
            <a:prstGeom prst="rect">
              <a:avLst/>
            </a:prstGeom>
          </p:spPr>
        </p:pic>
        <p:sp>
          <p:nvSpPr>
            <p:cNvPr id="253" name="テキスト ボックス 252">
              <a:extLst>
                <a:ext uri="{FF2B5EF4-FFF2-40B4-BE49-F238E27FC236}">
                  <a16:creationId xmlns:a16="http://schemas.microsoft.com/office/drawing/2014/main" id="{9ECACADE-9639-9460-2D93-BB396629342D}"/>
                </a:ext>
              </a:extLst>
            </p:cNvPr>
            <p:cNvSpPr txBox="1"/>
            <p:nvPr/>
          </p:nvSpPr>
          <p:spPr>
            <a:xfrm>
              <a:off x="3694904" y="59912"/>
              <a:ext cx="564578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7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Rounded Mplus 1c" panose="020B0502020203020207" pitchFamily="50" charset="-128"/>
                  <a:ea typeface="Rounded Mplus 1c" panose="020B0502020203020207" pitchFamily="50" charset="-128"/>
                  <a:cs typeface="Rounded Mplus 1c" panose="020B0502020203020207" pitchFamily="50" charset="-128"/>
                </a:rPr>
                <a:t>Estimate</a:t>
              </a:r>
              <a:endParaRPr kumimoji="1" lang="ja-JP" altLang="en-US" sz="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Rounded Mplus 1c" panose="020B0502020203020207" pitchFamily="50" charset="-128"/>
                <a:ea typeface="Rounded Mplus 1c" panose="020B0502020203020207" pitchFamily="50" charset="-128"/>
                <a:cs typeface="Rounded Mplus 1c" panose="020B0502020203020207" pitchFamily="50" charset="-128"/>
              </a:endParaRP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79138E1-4D49-DB90-60C2-901F8D8EFF2B}"/>
              </a:ext>
            </a:extLst>
          </p:cNvPr>
          <p:cNvSpPr txBox="1"/>
          <p:nvPr/>
        </p:nvSpPr>
        <p:spPr>
          <a:xfrm>
            <a:off x="573973" y="877652"/>
            <a:ext cx="6051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/>
              <a:t>Homepage using Subsidy</a:t>
            </a:r>
            <a:endParaRPr kumimoji="1" lang="ja-JP" altLang="en-US" sz="2400" b="1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4884104-7619-3545-874D-5E2ADE1243DD}"/>
              </a:ext>
            </a:extLst>
          </p:cNvPr>
          <p:cNvSpPr txBox="1"/>
          <p:nvPr/>
        </p:nvSpPr>
        <p:spPr>
          <a:xfrm>
            <a:off x="1439798" y="1332091"/>
            <a:ext cx="431971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/>
              <a:t>Subsidies</a:t>
            </a:r>
            <a:r>
              <a:rPr kumimoji="1" lang="en-US" altLang="ja-JP" sz="1100" b="1" dirty="0"/>
              <a:t> can reduce costs by up to </a:t>
            </a:r>
            <a:r>
              <a:rPr kumimoji="1" lang="en-US" altLang="ja-JP" sz="1600" b="1" dirty="0"/>
              <a:t>67%</a:t>
            </a:r>
            <a:endParaRPr kumimoji="1" lang="en-US" altLang="ja-JP" sz="1100" b="1" dirty="0"/>
          </a:p>
          <a:p>
            <a:pPr algn="ctr"/>
            <a:r>
              <a:rPr kumimoji="1" lang="en-US" altLang="ja-JP" sz="1100" b="1" dirty="0"/>
              <a:t>Project manager in Japan’s largest manufacturer proceeds as follows.</a:t>
            </a:r>
            <a:endParaRPr kumimoji="1" lang="ja-JP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1272493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11256</TotalTime>
  <Words>29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Rounded Mplus 1c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橋本 一弘</dc:creator>
  <cp:lastModifiedBy>橋本 一弘</cp:lastModifiedBy>
  <cp:revision>288</cp:revision>
  <dcterms:created xsi:type="dcterms:W3CDTF">2020-07-16T13:31:10Z</dcterms:created>
  <dcterms:modified xsi:type="dcterms:W3CDTF">2023-01-09T08:36:15Z</dcterms:modified>
</cp:coreProperties>
</file>