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4660"/>
  </p:normalViewPr>
  <p:slideViewPr>
    <p:cSldViewPr snapToGrid="0">
      <p:cViewPr>
        <p:scale>
          <a:sx n="96" d="100"/>
          <a:sy n="96" d="100"/>
        </p:scale>
        <p:origin x="16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15T12:57:25.93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132F-4DEE-4D5E-82BC-4F248ACF42D8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8F32-2625-4958-BA71-2F4D960888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645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132F-4DEE-4D5E-82BC-4F248ACF42D8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8F32-2625-4958-BA71-2F4D960888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7319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132F-4DEE-4D5E-82BC-4F248ACF42D8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8F32-2625-4958-BA71-2F4D960888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752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132F-4DEE-4D5E-82BC-4F248ACF42D8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8F32-2625-4958-BA71-2F4D960888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274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132F-4DEE-4D5E-82BC-4F248ACF42D8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8F32-2625-4958-BA71-2F4D960888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77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132F-4DEE-4D5E-82BC-4F248ACF42D8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8F32-2625-4958-BA71-2F4D960888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674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132F-4DEE-4D5E-82BC-4F248ACF42D8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8F32-2625-4958-BA71-2F4D960888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152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132F-4DEE-4D5E-82BC-4F248ACF42D8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8F32-2625-4958-BA71-2F4D960888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876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132F-4DEE-4D5E-82BC-4F248ACF42D8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8F32-2625-4958-BA71-2F4D960888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8070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132F-4DEE-4D5E-82BC-4F248ACF42D8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8F32-2625-4958-BA71-2F4D960888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058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132F-4DEE-4D5E-82BC-4F248ACF42D8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8F32-2625-4958-BA71-2F4D960888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0132F-4DEE-4D5E-82BC-4F248ACF42D8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48F32-2625-4958-BA71-2F4D960888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10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customXml" Target="../ink/ink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F66C2769-76EB-4F63-B233-33705F39AD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0274"/>
            <a:ext cx="6858000" cy="5362273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B8701BFA-7599-4A3A-8454-E2DF7D666B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32448"/>
            <a:ext cx="6858000" cy="4334889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588818D9-35D2-4D4B-A41C-CA736C0FA5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6396" y="9975276"/>
            <a:ext cx="2381250" cy="2076450"/>
          </a:xfrm>
          <a:prstGeom prst="rect">
            <a:avLst/>
          </a:prstGeom>
        </p:spPr>
      </p:pic>
      <p:sp>
        <p:nvSpPr>
          <p:cNvPr id="3" name="矢印: 上カーブ 2">
            <a:extLst>
              <a:ext uri="{FF2B5EF4-FFF2-40B4-BE49-F238E27FC236}">
                <a16:creationId xmlns:a16="http://schemas.microsoft.com/office/drawing/2014/main" id="{11415D01-C7F5-47C3-8508-15488CE17B44}"/>
              </a:ext>
            </a:extLst>
          </p:cNvPr>
          <p:cNvSpPr/>
          <p:nvPr/>
        </p:nvSpPr>
        <p:spPr>
          <a:xfrm rot="2594999" flipH="1">
            <a:off x="1779073" y="10170371"/>
            <a:ext cx="725635" cy="39393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DD558BE-4E45-4904-BDFE-7313575DB5FF}"/>
              </a:ext>
            </a:extLst>
          </p:cNvPr>
          <p:cNvSpPr txBox="1"/>
          <p:nvPr/>
        </p:nvSpPr>
        <p:spPr>
          <a:xfrm>
            <a:off x="109315" y="10595930"/>
            <a:ext cx="26985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Selectable  Space</a:t>
            </a:r>
            <a:r>
              <a:rPr kumimoji="1" lang="ja-JP" altLang="en-US" dirty="0"/>
              <a:t>は</a:t>
            </a:r>
            <a:endParaRPr kumimoji="1" lang="en-US" altLang="ja-JP" dirty="0"/>
          </a:p>
          <a:p>
            <a:r>
              <a:rPr kumimoji="1" lang="en-US" altLang="ja-JP" dirty="0"/>
              <a:t>01</a:t>
            </a:r>
            <a:r>
              <a:rPr kumimoji="1" lang="ja-JP" altLang="en-US" dirty="0"/>
              <a:t>の</a:t>
            </a:r>
            <a:r>
              <a:rPr kumimoji="1" lang="en-US" altLang="ja-JP" dirty="0"/>
              <a:t>2F</a:t>
            </a:r>
            <a:r>
              <a:rPr kumimoji="1" lang="ja-JP" altLang="en-US" dirty="0"/>
              <a:t>部分を左右反転</a:t>
            </a:r>
            <a:endParaRPr kumimoji="1" lang="en-US" altLang="ja-JP" dirty="0"/>
          </a:p>
          <a:p>
            <a:r>
              <a:rPr kumimoji="1" lang="ja-JP" altLang="en-US" dirty="0"/>
              <a:t>＋</a:t>
            </a:r>
            <a:r>
              <a:rPr kumimoji="1" lang="en-US" altLang="ja-JP" dirty="0"/>
              <a:t>90</a:t>
            </a:r>
            <a:r>
              <a:rPr kumimoji="1" lang="ja-JP" altLang="en-US" dirty="0"/>
              <a:t>度回転した間取りを反映してください。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723668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5EE5D9A4-20FA-4C26-A665-B3149F4FEA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4236"/>
            <a:ext cx="6858000" cy="435312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C6C1A4C9-1C1B-496B-8B38-E9E0E1C81A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82726"/>
            <a:ext cx="6858000" cy="4180281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A691C14-C414-42E8-8E7B-0729AE40B746}"/>
              </a:ext>
            </a:extLst>
          </p:cNvPr>
          <p:cNvSpPr txBox="1"/>
          <p:nvPr/>
        </p:nvSpPr>
        <p:spPr>
          <a:xfrm>
            <a:off x="109315" y="10595930"/>
            <a:ext cx="26985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Selectable  Space</a:t>
            </a:r>
            <a:r>
              <a:rPr kumimoji="1" lang="ja-JP" altLang="en-US" dirty="0"/>
              <a:t>は</a:t>
            </a:r>
            <a:endParaRPr kumimoji="1" lang="en-US" altLang="ja-JP" dirty="0"/>
          </a:p>
          <a:p>
            <a:r>
              <a:rPr kumimoji="1" lang="en-US" altLang="ja-JP" dirty="0"/>
              <a:t>03</a:t>
            </a:r>
            <a:r>
              <a:rPr kumimoji="1" lang="ja-JP" altLang="en-US" dirty="0"/>
              <a:t>の</a:t>
            </a:r>
            <a:r>
              <a:rPr kumimoji="1" lang="en-US" altLang="ja-JP" dirty="0"/>
              <a:t>2F</a:t>
            </a:r>
            <a:r>
              <a:rPr kumimoji="1" lang="ja-JP" altLang="en-US" dirty="0"/>
              <a:t>部分を左右反転</a:t>
            </a:r>
            <a:endParaRPr kumimoji="1" lang="en-US" altLang="ja-JP" dirty="0"/>
          </a:p>
          <a:p>
            <a:r>
              <a:rPr kumimoji="1" lang="ja-JP" altLang="en-US" dirty="0"/>
              <a:t>＋</a:t>
            </a:r>
            <a:r>
              <a:rPr kumimoji="1" lang="en-US" altLang="ja-JP" dirty="0"/>
              <a:t>90</a:t>
            </a:r>
            <a:r>
              <a:rPr kumimoji="1" lang="ja-JP" altLang="en-US" dirty="0"/>
              <a:t>度回転した間取りを反映してください。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2BC45179-BC74-40BE-9F30-9BE985497C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 flipV="1">
            <a:off x="3860359" y="9255818"/>
            <a:ext cx="2226006" cy="2854877"/>
          </a:xfrm>
          <a:prstGeom prst="rect">
            <a:avLst/>
          </a:prstGeom>
        </p:spPr>
      </p:pic>
      <p:sp>
        <p:nvSpPr>
          <p:cNvPr id="6" name="矢印: 上カーブ 5">
            <a:extLst>
              <a:ext uri="{FF2B5EF4-FFF2-40B4-BE49-F238E27FC236}">
                <a16:creationId xmlns:a16="http://schemas.microsoft.com/office/drawing/2014/main" id="{266D9BD4-CE2B-4D1B-A69F-AD08FA7F2834}"/>
              </a:ext>
            </a:extLst>
          </p:cNvPr>
          <p:cNvSpPr/>
          <p:nvPr/>
        </p:nvSpPr>
        <p:spPr>
          <a:xfrm rot="2594999" flipH="1">
            <a:off x="2550036" y="9558102"/>
            <a:ext cx="725635" cy="39393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555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DC5C2F8-1E0B-4882-AFA1-3AA52371F5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9362"/>
            <a:ext cx="6858000" cy="430047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B7AEC2C2-E28C-4E72-9974-F17F372543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00" y="5884896"/>
            <a:ext cx="6337300" cy="3970489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0983F94-616E-49BA-B121-8CEAC046FDAA}"/>
              </a:ext>
            </a:extLst>
          </p:cNvPr>
          <p:cNvSpPr txBox="1"/>
          <p:nvPr/>
        </p:nvSpPr>
        <p:spPr>
          <a:xfrm>
            <a:off x="351920" y="10046380"/>
            <a:ext cx="26985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Selectable  Space</a:t>
            </a:r>
            <a:r>
              <a:rPr kumimoji="1" lang="ja-JP" altLang="en-US" dirty="0"/>
              <a:t>は</a:t>
            </a:r>
            <a:endParaRPr kumimoji="1" lang="en-US" altLang="ja-JP" dirty="0"/>
          </a:p>
          <a:p>
            <a:r>
              <a:rPr kumimoji="1" lang="en-US" altLang="ja-JP" dirty="0"/>
              <a:t>05</a:t>
            </a:r>
            <a:r>
              <a:rPr kumimoji="1" lang="ja-JP" altLang="en-US" dirty="0"/>
              <a:t>の</a:t>
            </a:r>
            <a:r>
              <a:rPr kumimoji="1" lang="en-US" altLang="ja-JP" dirty="0"/>
              <a:t>2F</a:t>
            </a:r>
            <a:r>
              <a:rPr kumimoji="1" lang="ja-JP" altLang="en-US" dirty="0"/>
              <a:t>部分の間取りを反映してください。</a:t>
            </a:r>
            <a:endParaRPr kumimoji="1" lang="en-US" altLang="ja-JP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インク 2">
                <a:extLst>
                  <a:ext uri="{FF2B5EF4-FFF2-40B4-BE49-F238E27FC236}">
                    <a16:creationId xmlns:a16="http://schemas.microsoft.com/office/drawing/2014/main" id="{5B28B6BE-D3E2-4996-8910-B27843B4B4CB}"/>
                  </a:ext>
                </a:extLst>
              </p14:cNvPr>
              <p14:cNvContentPartPr/>
              <p14:nvPr/>
            </p14:nvContentPartPr>
            <p14:xfrm>
              <a:off x="3883713" y="5896199"/>
              <a:ext cx="360" cy="360"/>
            </p14:xfrm>
          </p:contentPart>
        </mc:Choice>
        <mc:Fallback xmlns="">
          <p:pic>
            <p:nvPicPr>
              <p:cNvPr id="3" name="インク 2">
                <a:extLst>
                  <a:ext uri="{FF2B5EF4-FFF2-40B4-BE49-F238E27FC236}">
                    <a16:creationId xmlns:a16="http://schemas.microsoft.com/office/drawing/2014/main" id="{5B28B6BE-D3E2-4996-8910-B27843B4B4C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74713" y="58875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9" name="図 8">
            <a:extLst>
              <a:ext uri="{FF2B5EF4-FFF2-40B4-BE49-F238E27FC236}">
                <a16:creationId xmlns:a16="http://schemas.microsoft.com/office/drawing/2014/main" id="{C866E46D-591A-41FB-9136-DA2D9897D59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6814"/>
          <a:stretch/>
        </p:blipFill>
        <p:spPr>
          <a:xfrm>
            <a:off x="3501829" y="9744970"/>
            <a:ext cx="1837475" cy="1919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883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0DFF785F-7B33-4573-AF6F-DC6D35032F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20" y="887540"/>
            <a:ext cx="6754959" cy="351526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508BF979-AC2F-4DCA-AB64-92A29C3338B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24" t="13059" r="39302" b="9432"/>
          <a:stretch/>
        </p:blipFill>
        <p:spPr>
          <a:xfrm>
            <a:off x="0" y="5830415"/>
            <a:ext cx="4684645" cy="4479777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A16C0D93-34C6-4E0E-A4F5-21329E6565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4434" y="10169386"/>
            <a:ext cx="2647950" cy="17526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EB0A318-0745-4366-949C-9E0CEC7C6A82}"/>
              </a:ext>
            </a:extLst>
          </p:cNvPr>
          <p:cNvSpPr txBox="1"/>
          <p:nvPr/>
        </p:nvSpPr>
        <p:spPr>
          <a:xfrm>
            <a:off x="543339" y="4982817"/>
            <a:ext cx="11860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/>
              <a:t>08</a:t>
            </a:r>
            <a:endParaRPr kumimoji="1" lang="ja-JP" altLang="en-US" sz="32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52AAFBB-81CD-4565-8C83-C3E2975DEF0E}"/>
              </a:ext>
            </a:extLst>
          </p:cNvPr>
          <p:cNvSpPr txBox="1"/>
          <p:nvPr/>
        </p:nvSpPr>
        <p:spPr>
          <a:xfrm>
            <a:off x="450574" y="39942"/>
            <a:ext cx="11860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/>
              <a:t>07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66464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58</Words>
  <Application>Microsoft Office PowerPoint</Application>
  <PresentationFormat>ワイド画面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松本 隆志</dc:creator>
  <cp:lastModifiedBy>松本 隆志</cp:lastModifiedBy>
  <cp:revision>7</cp:revision>
  <dcterms:created xsi:type="dcterms:W3CDTF">2020-10-15T12:20:44Z</dcterms:created>
  <dcterms:modified xsi:type="dcterms:W3CDTF">2020-10-15T13:12:51Z</dcterms:modified>
</cp:coreProperties>
</file>