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1" autoAdjust="0"/>
    <p:restoredTop sz="96242" autoAdjust="0"/>
  </p:normalViewPr>
  <p:slideViewPr>
    <p:cSldViewPr snapToGrid="0">
      <p:cViewPr>
        <p:scale>
          <a:sx n="66" d="100"/>
          <a:sy n="66" d="100"/>
        </p:scale>
        <p:origin x="1622" y="41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A6897AD-B424-AC71-9226-254D142AE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15BC91-2052-598E-5935-653415C421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D5BAC-D303-4F12-AEA4-08FEBBB48D7B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2D169FB-FF70-3303-F474-3FE07E1F2E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DE4E62-2B6A-5EA1-EC80-3CBF08D314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BA478-A04C-471E-8401-D141228B37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593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EA984-1C77-4538-9241-2ECD794A7B1F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C9FE8-1955-4205-8E18-3D7CD0D483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17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C9FE8-1955-4205-8E18-3D7CD0D483A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8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02A49-51F5-4B46-B698-0E9D1944055F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DAF27-DDBE-496A-B3C2-52A6E6389F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132D0FA-08E4-4C9A-578C-28050FA82C36}"/>
              </a:ext>
            </a:extLst>
          </p:cNvPr>
          <p:cNvSpPr/>
          <p:nvPr userDrawn="1"/>
        </p:nvSpPr>
        <p:spPr>
          <a:xfrm>
            <a:off x="10935825" y="120771"/>
            <a:ext cx="949675" cy="250166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Confidential</a:t>
            </a:r>
            <a:endParaRPr kumimoji="1" lang="ja-JP" altLang="en-US" sz="1050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DF2A072-ADC4-1E29-0D67-5A7168C06842}"/>
              </a:ext>
            </a:extLst>
          </p:cNvPr>
          <p:cNvSpPr/>
          <p:nvPr userDrawn="1"/>
        </p:nvSpPr>
        <p:spPr>
          <a:xfrm>
            <a:off x="9652000" y="6530196"/>
            <a:ext cx="2540000" cy="327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いんりっちデザイン</a:t>
            </a:r>
          </a:p>
        </p:txBody>
      </p:sp>
    </p:spTree>
    <p:extLst>
      <p:ext uri="{BB962C8B-B14F-4D97-AF65-F5344CB8AC3E}">
        <p14:creationId xmlns:p14="http://schemas.microsoft.com/office/powerpoint/2010/main" val="382558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02A49-51F5-4B46-B698-0E9D1944055F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DAF27-DDBE-496A-B3C2-52A6E6389F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F85C7F2-E32F-B022-023E-712A185AA4A8}"/>
              </a:ext>
            </a:extLst>
          </p:cNvPr>
          <p:cNvSpPr/>
          <p:nvPr userDrawn="1"/>
        </p:nvSpPr>
        <p:spPr>
          <a:xfrm>
            <a:off x="4975668" y="6469811"/>
            <a:ext cx="2540000" cy="327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8DAF27-DDBE-496A-B3C2-52A6E6389F1C}" type="slidenum">
              <a:rPr kumimoji="1" lang="ja-JP" altLang="en-US" smtClean="0">
                <a:solidFill>
                  <a:schemeClr val="tx1"/>
                </a:solidFill>
                <a:latin typeface="+mj-ea"/>
                <a:ea typeface="+mj-ea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1" lang="en-US" altLang="ja-JP" dirty="0">
                <a:solidFill>
                  <a:schemeClr val="tx1"/>
                </a:solidFill>
                <a:latin typeface="+mj-ea"/>
                <a:ea typeface="+mj-ea"/>
              </a:rPr>
              <a:t>/9</a:t>
            </a:r>
            <a:endParaRPr kumimoji="1" lang="ja-JP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9562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02A49-51F5-4B46-B698-0E9D1944055F}" type="datetimeFigureOut">
              <a:rPr kumimoji="1" lang="ja-JP" altLang="en-US" smtClean="0"/>
              <a:t>2024/2/9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8DAF27-DDBE-496A-B3C2-52A6E6389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5677708-9004-5DC6-6470-9C1FF7DD5329}"/>
              </a:ext>
            </a:extLst>
          </p:cNvPr>
          <p:cNvSpPr/>
          <p:nvPr userDrawn="1"/>
        </p:nvSpPr>
        <p:spPr>
          <a:xfrm>
            <a:off x="10935825" y="120771"/>
            <a:ext cx="949675" cy="250166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dirty="0"/>
              <a:t>Confidential</a:t>
            </a:r>
            <a:endParaRPr kumimoji="1" lang="ja-JP" altLang="en-US" sz="1050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87D9690-A97B-57BD-2A21-3F8E0F5DE0A0}"/>
              </a:ext>
            </a:extLst>
          </p:cNvPr>
          <p:cNvSpPr/>
          <p:nvPr userDrawn="1"/>
        </p:nvSpPr>
        <p:spPr>
          <a:xfrm>
            <a:off x="9652000" y="6530196"/>
            <a:ext cx="2540000" cy="327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いんりっちデザイン</a:t>
            </a:r>
          </a:p>
        </p:txBody>
      </p:sp>
    </p:spTree>
    <p:extLst>
      <p:ext uri="{BB962C8B-B14F-4D97-AF65-F5344CB8AC3E}">
        <p14:creationId xmlns:p14="http://schemas.microsoft.com/office/powerpoint/2010/main" val="74920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C155D-3AD7-6DEB-8725-0ADFD47397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l"/>
            <a:r>
              <a:rPr kumimoji="1" lang="en-US" altLang="ja-JP" dirty="0">
                <a:solidFill>
                  <a:schemeClr val="accent2">
                    <a:lumMod val="50000"/>
                  </a:schemeClr>
                </a:solidFill>
              </a:rPr>
              <a:t>Windows</a:t>
            </a:r>
            <a:br>
              <a:rPr kumimoji="1" lang="en-US" altLang="ja-JP" dirty="0">
                <a:solidFill>
                  <a:schemeClr val="accent2">
                    <a:lumMod val="50000"/>
                  </a:schemeClr>
                </a:solidFill>
              </a:rPr>
            </a:br>
            <a:r>
              <a:rPr kumimoji="1" lang="en-US" altLang="ja-JP" dirty="0">
                <a:solidFill>
                  <a:schemeClr val="accent2">
                    <a:lumMod val="50000"/>
                  </a:schemeClr>
                </a:solidFill>
              </a:rPr>
              <a:t>PC</a:t>
            </a:r>
            <a:r>
              <a:rPr kumimoji="1" lang="ja-JP" altLang="en-US" dirty="0">
                <a:solidFill>
                  <a:schemeClr val="accent2">
                    <a:lumMod val="50000"/>
                  </a:schemeClr>
                </a:solidFill>
              </a:rPr>
              <a:t>タイマー作成依頼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B3453ED-F8E4-D9AD-0B74-FD6D2931B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6246891"/>
            <a:ext cx="2186747" cy="361727"/>
          </a:xfrm>
        </p:spPr>
        <p:txBody>
          <a:bodyPr anchor="b">
            <a:normAutofit lnSpcReduction="10000"/>
          </a:bodyPr>
          <a:lstStyle/>
          <a:p>
            <a:pPr algn="l"/>
            <a:r>
              <a:rPr kumimoji="1" lang="en-US" altLang="ja-JP" dirty="0">
                <a:latin typeface="+mj-ea"/>
                <a:ea typeface="+mj-ea"/>
              </a:rPr>
              <a:t>2024/</a:t>
            </a:r>
            <a:r>
              <a:rPr lang="en-US" altLang="ja-JP" dirty="0">
                <a:latin typeface="+mj-ea"/>
                <a:ea typeface="+mj-ea"/>
              </a:rPr>
              <a:t>2/9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1207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EF66ABE-FCAD-7C5A-AC81-3644852CFCA0}"/>
              </a:ext>
            </a:extLst>
          </p:cNvPr>
          <p:cNvSpPr txBox="1">
            <a:spLocks/>
          </p:cNvSpPr>
          <p:nvPr/>
        </p:nvSpPr>
        <p:spPr>
          <a:xfrm>
            <a:off x="152400" y="140999"/>
            <a:ext cx="8910019" cy="50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800" b="1" dirty="0">
                <a:solidFill>
                  <a:srgbClr val="0D008C"/>
                </a:solidFill>
                <a:latin typeface="+mj-ea"/>
              </a:rPr>
              <a:t>依頼内容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B47CA218-DEA3-3244-3361-9A4C63F09769}"/>
              </a:ext>
            </a:extLst>
          </p:cNvPr>
          <p:cNvSpPr txBox="1">
            <a:spLocks/>
          </p:cNvSpPr>
          <p:nvPr/>
        </p:nvSpPr>
        <p:spPr>
          <a:xfrm>
            <a:off x="504826" y="644998"/>
            <a:ext cx="10144701" cy="4169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altLang="ja-JP" sz="1600" dirty="0">
                <a:latin typeface="+mj-ea"/>
                <a:ea typeface="+mj-ea"/>
              </a:rPr>
              <a:t>【</a:t>
            </a:r>
            <a:r>
              <a:rPr lang="ja-JP" altLang="en-US" sz="1600" dirty="0">
                <a:latin typeface="+mj-ea"/>
                <a:ea typeface="+mj-ea"/>
              </a:rPr>
              <a:t>概要</a:t>
            </a:r>
            <a:r>
              <a:rPr lang="en-US" altLang="ja-JP" sz="1600" dirty="0">
                <a:latin typeface="+mj-ea"/>
                <a:ea typeface="+mj-ea"/>
              </a:rPr>
              <a:t>】 Windows</a:t>
            </a:r>
            <a:r>
              <a:rPr lang="ja-JP" altLang="en-US" sz="1600" dirty="0">
                <a:latin typeface="+mj-ea"/>
                <a:ea typeface="+mj-ea"/>
              </a:rPr>
              <a:t>上で動作する</a:t>
            </a:r>
            <a:r>
              <a:rPr lang="en-US" altLang="ja-JP" sz="1600" dirty="0">
                <a:latin typeface="+mj-ea"/>
                <a:ea typeface="+mj-ea"/>
              </a:rPr>
              <a:t>PC</a:t>
            </a:r>
            <a:r>
              <a:rPr lang="ja-JP" altLang="en-US" sz="1600" dirty="0">
                <a:latin typeface="+mj-ea"/>
                <a:ea typeface="+mj-ea"/>
              </a:rPr>
              <a:t>タイマー作成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en-US" altLang="ja-JP" sz="1600" dirty="0">
                <a:latin typeface="+mj-ea"/>
                <a:ea typeface="+mj-ea"/>
              </a:rPr>
              <a:t>【</a:t>
            </a:r>
            <a:r>
              <a:rPr lang="ja-JP" altLang="en-US" sz="1600" dirty="0">
                <a:latin typeface="+mj-ea"/>
                <a:ea typeface="+mj-ea"/>
              </a:rPr>
              <a:t>目的</a:t>
            </a:r>
            <a:r>
              <a:rPr lang="en-US" altLang="ja-JP" sz="1600" dirty="0">
                <a:latin typeface="+mj-ea"/>
                <a:ea typeface="+mj-ea"/>
              </a:rPr>
              <a:t>】</a:t>
            </a:r>
            <a:r>
              <a:rPr lang="ja-JP" altLang="en-US" sz="1600" dirty="0">
                <a:latin typeface="+mj-ea"/>
                <a:ea typeface="+mj-ea"/>
              </a:rPr>
              <a:t>授業時間を計測する必要がある。また、時間が満了したら、終了したことを通知したい。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en-US" altLang="ja-JP" sz="1600" dirty="0">
                <a:latin typeface="+mj-ea"/>
                <a:ea typeface="+mj-ea"/>
              </a:rPr>
              <a:t>【</a:t>
            </a:r>
            <a:r>
              <a:rPr lang="ja-JP" altLang="en-US" sz="1600" dirty="0">
                <a:latin typeface="+mj-ea"/>
                <a:ea typeface="+mj-ea"/>
              </a:rPr>
              <a:t>依頼内容</a:t>
            </a:r>
            <a:r>
              <a:rPr lang="en-US" altLang="ja-JP" sz="1600" dirty="0">
                <a:latin typeface="+mj-ea"/>
                <a:ea typeface="+mj-ea"/>
              </a:rPr>
              <a:t>】</a:t>
            </a: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</a:t>
            </a:r>
            <a:r>
              <a:rPr lang="en-US" altLang="ja-JP" sz="1600" dirty="0">
                <a:latin typeface="+mj-ea"/>
                <a:ea typeface="+mj-ea"/>
              </a:rPr>
              <a:t>visual </a:t>
            </a:r>
            <a:r>
              <a:rPr lang="en-US" altLang="ja-JP" sz="1600" dirty="0" err="1">
                <a:latin typeface="+mj-ea"/>
                <a:ea typeface="+mj-ea"/>
              </a:rPr>
              <a:t>stadio</a:t>
            </a:r>
            <a:r>
              <a:rPr lang="en-US" altLang="ja-JP" sz="1600" dirty="0">
                <a:latin typeface="+mj-ea"/>
                <a:ea typeface="+mj-ea"/>
              </a:rPr>
              <a:t> C#</a:t>
            </a:r>
            <a:r>
              <a:rPr lang="ja-JP" altLang="en-US" sz="1600" dirty="0">
                <a:latin typeface="+mj-ea"/>
                <a:ea typeface="+mj-ea"/>
              </a:rPr>
              <a:t>で作成をお願いします。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開発プロジェクト一式を納入お願いします。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基本的な</a:t>
            </a:r>
            <a:r>
              <a:rPr lang="en-US" altLang="ja-JP" sz="1600" dirty="0" err="1">
                <a:latin typeface="+mj-ea"/>
                <a:ea typeface="+mj-ea"/>
              </a:rPr>
              <a:t>WinLib</a:t>
            </a:r>
            <a:r>
              <a:rPr lang="ja-JP" altLang="en-US" sz="1600" dirty="0">
                <a:latin typeface="+mj-ea"/>
                <a:ea typeface="+mj-ea"/>
              </a:rPr>
              <a:t>は使用してください。特殊な</a:t>
            </a:r>
            <a:r>
              <a:rPr lang="en-US" altLang="ja-JP" sz="1600" dirty="0">
                <a:latin typeface="+mj-ea"/>
                <a:ea typeface="+mj-ea"/>
              </a:rPr>
              <a:t>Lib</a:t>
            </a:r>
            <a:r>
              <a:rPr lang="ja-JP" altLang="en-US" sz="1600" dirty="0">
                <a:latin typeface="+mj-ea"/>
                <a:ea typeface="+mj-ea"/>
              </a:rPr>
              <a:t>を使用する場合は連絡お願いします。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インストーラも合わせて納入ください。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納期：</a:t>
            </a:r>
            <a:r>
              <a:rPr lang="en-US" altLang="ja-JP" sz="1600" dirty="0">
                <a:latin typeface="+mj-ea"/>
                <a:ea typeface="+mj-ea"/>
              </a:rPr>
              <a:t>2024/2/25(</a:t>
            </a:r>
            <a:r>
              <a:rPr lang="ja-JP" altLang="en-US" sz="1600" dirty="0">
                <a:latin typeface="+mj-ea"/>
                <a:ea typeface="+mj-ea"/>
              </a:rPr>
              <a:t>日</a:t>
            </a:r>
            <a:r>
              <a:rPr lang="en-US" altLang="ja-JP" sz="1600" dirty="0">
                <a:latin typeface="+mj-ea"/>
                <a:ea typeface="+mj-ea"/>
              </a:rPr>
              <a:t>)</a:t>
            </a: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作成イメージ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アプリのイメージは起動後、設定画面を表示してください。</a:t>
            </a:r>
            <a:endParaRPr lang="en-US" altLang="ja-JP" sz="1600" dirty="0">
              <a:latin typeface="+mj-ea"/>
              <a:ea typeface="+mj-ea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　設定時間が満了したら、終了したことがわかるように通知してください。</a:t>
            </a:r>
            <a:endParaRPr lang="en-US" altLang="ja-JP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6340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EF66ABE-FCAD-7C5A-AC81-3644852CFCA0}"/>
              </a:ext>
            </a:extLst>
          </p:cNvPr>
          <p:cNvSpPr txBox="1">
            <a:spLocks/>
          </p:cNvSpPr>
          <p:nvPr/>
        </p:nvSpPr>
        <p:spPr>
          <a:xfrm>
            <a:off x="152400" y="140999"/>
            <a:ext cx="8910019" cy="50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800" b="1" dirty="0">
                <a:solidFill>
                  <a:srgbClr val="0D008C"/>
                </a:solidFill>
                <a:latin typeface="+mj-ea"/>
              </a:rPr>
              <a:t>依頼内容</a:t>
            </a:r>
            <a:r>
              <a:rPr lang="en-US" altLang="ja-JP" sz="2800" b="1" dirty="0">
                <a:solidFill>
                  <a:srgbClr val="0D008C"/>
                </a:solidFill>
                <a:latin typeface="+mj-ea"/>
              </a:rPr>
              <a:t>(</a:t>
            </a:r>
            <a:r>
              <a:rPr lang="ja-JP" altLang="en-US" sz="2800" b="1" dirty="0">
                <a:solidFill>
                  <a:srgbClr val="0D008C"/>
                </a:solidFill>
                <a:latin typeface="+mj-ea"/>
              </a:rPr>
              <a:t>イメージ</a:t>
            </a:r>
            <a:r>
              <a:rPr lang="en-US" altLang="ja-JP" sz="2800" b="1" dirty="0">
                <a:solidFill>
                  <a:srgbClr val="0D008C"/>
                </a:solidFill>
                <a:latin typeface="+mj-ea"/>
              </a:rPr>
              <a:t>)</a:t>
            </a:r>
            <a:endParaRPr lang="ja-JP" altLang="en-US" sz="2800" b="1" dirty="0">
              <a:solidFill>
                <a:srgbClr val="0D008C"/>
              </a:solidFill>
              <a:latin typeface="+mj-ea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7A70D56-6BCB-1244-7FF1-16C601813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59" y="977149"/>
            <a:ext cx="4343776" cy="297205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7D7C88A-EE87-3947-85B1-FDD45743B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012" y="1063583"/>
            <a:ext cx="2758679" cy="2865368"/>
          </a:xfrm>
          <a:prstGeom prst="rect">
            <a:avLst/>
          </a:prstGeom>
        </p:spPr>
      </p:pic>
      <p:sp>
        <p:nvSpPr>
          <p:cNvPr id="22" name="コンテンツ プレースホルダー 2">
            <a:extLst>
              <a:ext uri="{FF2B5EF4-FFF2-40B4-BE49-F238E27FC236}">
                <a16:creationId xmlns:a16="http://schemas.microsoft.com/office/drawing/2014/main" id="{48043E6E-EA7E-6AB7-3FCC-499EE0C03FDB}"/>
              </a:ext>
            </a:extLst>
          </p:cNvPr>
          <p:cNvSpPr txBox="1">
            <a:spLocks/>
          </p:cNvSpPr>
          <p:nvPr/>
        </p:nvSpPr>
        <p:spPr>
          <a:xfrm>
            <a:off x="504826" y="644999"/>
            <a:ext cx="10144701" cy="50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1600" dirty="0">
                <a:latin typeface="+mj-ea"/>
                <a:ea typeface="+mj-ea"/>
              </a:rPr>
              <a:t>設定画面</a:t>
            </a:r>
            <a:endParaRPr lang="en-US" altLang="ja-JP" sz="1600" dirty="0">
              <a:latin typeface="+mj-ea"/>
              <a:ea typeface="+mj-ea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E8B70703-EFBA-E404-BB27-26F1F1A71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0369" y="1030494"/>
            <a:ext cx="2758679" cy="2865368"/>
          </a:xfrm>
          <a:prstGeom prst="rect">
            <a:avLst/>
          </a:prstGeom>
        </p:spPr>
      </p:pic>
      <p:sp>
        <p:nvSpPr>
          <p:cNvPr id="24" name="吹き出し: 四角形 23">
            <a:extLst>
              <a:ext uri="{FF2B5EF4-FFF2-40B4-BE49-F238E27FC236}">
                <a16:creationId xmlns:a16="http://schemas.microsoft.com/office/drawing/2014/main" id="{CEC27103-6511-A5B7-4A05-F894501AA8B6}"/>
              </a:ext>
            </a:extLst>
          </p:cNvPr>
          <p:cNvSpPr/>
          <p:nvPr/>
        </p:nvSpPr>
        <p:spPr>
          <a:xfrm>
            <a:off x="942392" y="2722681"/>
            <a:ext cx="2528596" cy="356421"/>
          </a:xfrm>
          <a:prstGeom prst="wedgeRectCallout">
            <a:avLst>
              <a:gd name="adj1" fmla="val 60441"/>
              <a:gd name="adj2" fmla="val 273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プルダウンで選べる</a:t>
            </a:r>
          </a:p>
        </p:txBody>
      </p:sp>
      <p:sp>
        <p:nvSpPr>
          <p:cNvPr id="29" name="吹き出し: 四角形 28">
            <a:extLst>
              <a:ext uri="{FF2B5EF4-FFF2-40B4-BE49-F238E27FC236}">
                <a16:creationId xmlns:a16="http://schemas.microsoft.com/office/drawing/2014/main" id="{8E60F142-64FB-197E-E1E1-A5D5DC1873EC}"/>
              </a:ext>
            </a:extLst>
          </p:cNvPr>
          <p:cNvSpPr/>
          <p:nvPr/>
        </p:nvSpPr>
        <p:spPr>
          <a:xfrm>
            <a:off x="2097997" y="750051"/>
            <a:ext cx="2528596" cy="356421"/>
          </a:xfrm>
          <a:prstGeom prst="wedgeRectCallout">
            <a:avLst>
              <a:gd name="adj1" fmla="val 31028"/>
              <a:gd name="adj2" fmla="val 11321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時間を設定できる</a:t>
            </a:r>
          </a:p>
        </p:txBody>
      </p:sp>
      <p:sp>
        <p:nvSpPr>
          <p:cNvPr id="30" name="吹き出し: 四角形 29">
            <a:extLst>
              <a:ext uri="{FF2B5EF4-FFF2-40B4-BE49-F238E27FC236}">
                <a16:creationId xmlns:a16="http://schemas.microsoft.com/office/drawing/2014/main" id="{3E050B8A-0B95-7003-EFE2-E7AFCE0B8EB1}"/>
              </a:ext>
            </a:extLst>
          </p:cNvPr>
          <p:cNvSpPr/>
          <p:nvPr/>
        </p:nvSpPr>
        <p:spPr>
          <a:xfrm>
            <a:off x="782216" y="3880259"/>
            <a:ext cx="2943001" cy="401098"/>
          </a:xfrm>
          <a:prstGeom prst="wedgeRectCallout">
            <a:avLst>
              <a:gd name="adj1" fmla="val 18358"/>
              <a:gd name="adj2" fmla="val -13289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設定した</a:t>
            </a:r>
            <a:r>
              <a:rPr kumimoji="1" lang="en-US" altLang="ja-JP" dirty="0"/>
              <a:t>Total</a:t>
            </a:r>
            <a:r>
              <a:rPr kumimoji="1" lang="ja-JP" altLang="en-US" dirty="0"/>
              <a:t>時間を表示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D86FF339-A5BC-F4F3-0DFF-48D2FF3A305D}"/>
              </a:ext>
            </a:extLst>
          </p:cNvPr>
          <p:cNvSpPr/>
          <p:nvPr/>
        </p:nvSpPr>
        <p:spPr>
          <a:xfrm>
            <a:off x="4626593" y="3327136"/>
            <a:ext cx="744745" cy="50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084B9BA3-77B6-6AEE-6DAF-29432DCAFB0D}"/>
              </a:ext>
            </a:extLst>
          </p:cNvPr>
          <p:cNvSpPr/>
          <p:nvPr/>
        </p:nvSpPr>
        <p:spPr>
          <a:xfrm>
            <a:off x="8153691" y="1289103"/>
            <a:ext cx="744745" cy="50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吹き出し: 四角形 37">
            <a:extLst>
              <a:ext uri="{FF2B5EF4-FFF2-40B4-BE49-F238E27FC236}">
                <a16:creationId xmlns:a16="http://schemas.microsoft.com/office/drawing/2014/main" id="{F67D5259-9B4A-F1DB-7CC1-FA21834DE092}"/>
              </a:ext>
            </a:extLst>
          </p:cNvPr>
          <p:cNvSpPr/>
          <p:nvPr/>
        </p:nvSpPr>
        <p:spPr>
          <a:xfrm>
            <a:off x="4042730" y="4112912"/>
            <a:ext cx="5208608" cy="2604089"/>
          </a:xfrm>
          <a:prstGeom prst="wedgeRectCallout">
            <a:avLst>
              <a:gd name="adj1" fmla="val 9932"/>
              <a:gd name="adj2" fmla="val -5710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・以下を表示してください</a:t>
            </a:r>
            <a:endParaRPr kumimoji="1" lang="en-US" altLang="ja-JP" dirty="0"/>
          </a:p>
          <a:p>
            <a:r>
              <a:rPr kumimoji="1" lang="ja-JP" altLang="en-US" dirty="0"/>
              <a:t>　残り時間</a:t>
            </a:r>
            <a:r>
              <a:rPr kumimoji="1" lang="en-US" altLang="ja-JP" dirty="0"/>
              <a:t>(total)</a:t>
            </a:r>
          </a:p>
          <a:p>
            <a:r>
              <a:rPr kumimoji="1" lang="ja-JP" altLang="en-US" dirty="0"/>
              <a:t>　残り時間</a:t>
            </a:r>
            <a:r>
              <a:rPr kumimoji="1" lang="en-US" altLang="ja-JP" dirty="0"/>
              <a:t>(1</a:t>
            </a:r>
            <a:r>
              <a:rPr kumimoji="1" lang="ja-JP" altLang="en-US" dirty="0"/>
              <a:t>つ目</a:t>
            </a:r>
            <a:r>
              <a:rPr kumimoji="1" lang="en-US" altLang="ja-JP" dirty="0"/>
              <a:t>)</a:t>
            </a:r>
          </a:p>
          <a:p>
            <a:r>
              <a:rPr kumimoji="1" lang="ja-JP" altLang="en-US" dirty="0"/>
              <a:t>　残り時間</a:t>
            </a:r>
            <a:r>
              <a:rPr kumimoji="1" lang="en-US" altLang="ja-JP" dirty="0"/>
              <a:t>(2</a:t>
            </a:r>
            <a:r>
              <a:rPr kumimoji="1" lang="ja-JP" altLang="en-US" dirty="0"/>
              <a:t>つ目</a:t>
            </a:r>
            <a:r>
              <a:rPr kumimoji="1" lang="en-US" altLang="ja-JP" dirty="0"/>
              <a:t>)</a:t>
            </a:r>
          </a:p>
          <a:p>
            <a:r>
              <a:rPr kumimoji="1" lang="ja-JP" altLang="en-US" dirty="0"/>
              <a:t>　・・・</a:t>
            </a:r>
            <a:endParaRPr kumimoji="1" lang="en-US" altLang="ja-JP" dirty="0"/>
          </a:p>
          <a:p>
            <a:r>
              <a:rPr kumimoji="1" lang="ja-JP" altLang="en-US" dirty="0"/>
              <a:t>　経過時間</a:t>
            </a:r>
            <a:endParaRPr kumimoji="1" lang="en-US" altLang="ja-JP" dirty="0"/>
          </a:p>
          <a:p>
            <a:r>
              <a:rPr kumimoji="1" lang="ja-JP" altLang="en-US" dirty="0"/>
              <a:t>　設定時間</a:t>
            </a:r>
            <a:endParaRPr kumimoji="1" lang="en-US" altLang="ja-JP" dirty="0"/>
          </a:p>
          <a:p>
            <a:r>
              <a:rPr kumimoji="1" lang="ja-JP" altLang="en-US" dirty="0"/>
              <a:t>　開始時刻</a:t>
            </a:r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Form</a:t>
            </a:r>
            <a:r>
              <a:rPr kumimoji="1" lang="ja-JP" altLang="en-US" dirty="0"/>
              <a:t>を前に表示できるようにしてください。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0138BE3-5829-398A-15E2-980EBE721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546" y="3795014"/>
            <a:ext cx="2758679" cy="571587"/>
          </a:xfrm>
          <a:prstGeom prst="rect">
            <a:avLst/>
          </a:prstGeom>
        </p:spPr>
      </p:pic>
      <p:sp>
        <p:nvSpPr>
          <p:cNvPr id="40" name="吹き出し: 四角形 39">
            <a:extLst>
              <a:ext uri="{FF2B5EF4-FFF2-40B4-BE49-F238E27FC236}">
                <a16:creationId xmlns:a16="http://schemas.microsoft.com/office/drawing/2014/main" id="{E9169E30-5479-5EBB-FA25-49F4B2D029EB}"/>
              </a:ext>
            </a:extLst>
          </p:cNvPr>
          <p:cNvSpPr/>
          <p:nvPr/>
        </p:nvSpPr>
        <p:spPr>
          <a:xfrm>
            <a:off x="9568851" y="4531495"/>
            <a:ext cx="2336145" cy="883461"/>
          </a:xfrm>
          <a:prstGeom prst="wedgeRectCallout">
            <a:avLst>
              <a:gd name="adj1" fmla="val 9437"/>
              <a:gd name="adj2" fmla="val -7675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別</a:t>
            </a:r>
            <a:r>
              <a:rPr kumimoji="1" lang="en-US" altLang="ja-JP" dirty="0"/>
              <a:t>Form</a:t>
            </a:r>
            <a:r>
              <a:rPr kumimoji="1" lang="ja-JP" altLang="en-US" dirty="0"/>
              <a:t>を出して</a:t>
            </a:r>
            <a:endParaRPr kumimoji="1" lang="en-US" altLang="ja-JP" dirty="0"/>
          </a:p>
          <a:p>
            <a:r>
              <a:rPr kumimoji="1" lang="ja-JP" altLang="en-US" dirty="0"/>
              <a:t>通知してください。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035699472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570</TotalTime>
  <Words>222</Words>
  <Application>Microsoft Office PowerPoint</Application>
  <PresentationFormat>ワイド画面</PresentationFormat>
  <Paragraphs>32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Trebuchet MS</vt:lpstr>
      <vt:lpstr>Wingdings 3</vt:lpstr>
      <vt:lpstr>ファセット</vt:lpstr>
      <vt:lpstr>Windows PCタイマー作成依頼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記録作業の自動化</dc:title>
  <dc:creator>相羽 慎一</dc:creator>
  <cp:lastModifiedBy>慎一 相羽</cp:lastModifiedBy>
  <cp:revision>18</cp:revision>
  <dcterms:created xsi:type="dcterms:W3CDTF">2022-05-15T09:07:57Z</dcterms:created>
  <dcterms:modified xsi:type="dcterms:W3CDTF">2024-02-09T08:45:25Z</dcterms:modified>
</cp:coreProperties>
</file>