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97"/>
  </p:normalViewPr>
  <p:slideViewPr>
    <p:cSldViewPr snapToGrid="0" snapToObjects="1">
      <p:cViewPr>
        <p:scale>
          <a:sx n="174" d="100"/>
          <a:sy n="174" d="100"/>
        </p:scale>
        <p:origin x="-1552" y="-1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EFB2CF-99FA-1A49-A6A4-E8C6A0993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3DF83DE-4E94-B54F-8EE3-129E73F83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5471C1-712B-8B46-ACCF-54FDA3D12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F57222-30A0-FC48-A80A-F15550BB0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32C014-393E-C544-86FE-C863A1D6B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360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AAC977-00AE-EB4D-919B-EDEE00E18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78ACA5B-5AC0-EC4C-99FB-A1647CD544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6B39FB-0A2B-8D42-9119-A14C43022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1AC7DF-2260-1E4D-AAA4-0B11A8EA2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AE2E16-99F5-334B-A933-383F3B0D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558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295E1DA-C508-444C-A0A2-D084BB75F5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E1E544B-5358-2240-B432-9BA046689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F98B7F-C883-B546-8E17-DA1214ED4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97CC143-1E4A-9B43-BC93-354C6D676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A66ACA-3C42-E14A-BA57-6FCEC8C2F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2683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938C98-600B-2344-A4A9-6F1B85AE8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B69856-29C0-9F4E-B833-36D3EF5AB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549761-4EBB-1F4E-B4FD-5B25B8040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892A3F-1DCC-A243-AC96-8E6B459D9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71C32A-01AE-F644-BDB1-7D8AAF8F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8785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D2B957-0568-7947-BEC2-9749B289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DF6E71-B8C8-DA4A-A0B7-1EF7642E3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3E9192-8A7C-D245-A4EE-B70534459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8D1F8B-5B72-C34A-B7F1-8304E90B2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46F6F2-B9EF-4448-BEEF-1FB996E54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7476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3DEAEC-4A39-ED45-9772-A7CE92EF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DB16CC-3EAB-4543-840B-A8F7CE977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000D018-F7EC-904B-A01E-954057840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0C1EAF7-8DC2-8D4E-8F45-13941BADF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1E4E35-2025-5946-8D6F-4E84DB471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0C000C6-1588-3948-871D-E328469A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30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60FC38-ECC3-5946-A8A8-73E5C082A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09A090F-C8D0-394F-B124-E85C64EA0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C9FB22-0E19-F749-A04D-D78915F862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6F0D1CC-67E9-5A4D-B993-4E06932598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AFA5C2A-93AF-B949-B1AF-CB82122911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D604D3C-71B5-844E-BC24-30208CFB3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470CF2F-8E3B-E844-83E6-DC1D083B9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8B89282-4427-E848-884B-244E2307C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1646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892137-13FC-C14B-A334-016ACA012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3395237-AC63-BE41-B279-4E9EA0DF6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F50A154-4A93-6545-8D04-3EB382BB1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A8E080C-4D49-0542-9193-9CB5B591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508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DA3F611-ABF2-5942-8863-E0E7F1647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4217168-B921-1C44-8DF7-FA481A7BF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9FAD1C-42F7-4B48-B756-69E2D9D8A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51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DD0CB6-4664-F74E-AC7C-F8E2DF509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2C4DAE0-BD44-E54A-9636-2C6C54126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D2DC7F5-EE08-054B-819C-C22F4877E6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1E59CF-9AE2-6544-A186-748BC59C4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C84F05B-D91E-C045-A2F9-B7448E42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79A9A21-4397-CB49-81FB-A6DA210B1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151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8F2140-E9FE-6440-82C8-592096A31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CF5C525-F35A-344E-8C05-BC90CCD6AD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6611BE0-3C41-1F42-B25B-BCCA6C606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7F3718B-AEEA-B745-AF83-A28358A4C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9D9779C-1511-5D4D-8C4E-4654E9106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FC7E174-DD58-D745-A796-25E53EF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663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17C6886-B40B-8245-B7AF-85276A0CA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F59640-52D8-5C40-BCFA-F63A4C0CA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451C96-8E43-7444-B805-367FEEE3F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57902-2608-3448-80B9-5CF9CAE83E25}" type="datetimeFigureOut">
              <a:rPr kumimoji="1" lang="ja-JP" altLang="en-US" smtClean="0"/>
              <a:t>2020/8/19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FEA59A-A1D4-2F40-968F-DE739718A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2976A2-9FB8-704B-855B-12E3E69B78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87215-9E1A-024B-A3B9-83E19F3EBE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579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B3A85B4-D779-D842-92A1-9B9E51421A2D}"/>
              </a:ext>
            </a:extLst>
          </p:cNvPr>
          <p:cNvSpPr txBox="1"/>
          <p:nvPr/>
        </p:nvSpPr>
        <p:spPr>
          <a:xfrm>
            <a:off x="802888" y="106014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決済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B2F2941-B29B-004D-ADC2-914B19D2133C}"/>
              </a:ext>
            </a:extLst>
          </p:cNvPr>
          <p:cNvSpPr txBox="1"/>
          <p:nvPr/>
        </p:nvSpPr>
        <p:spPr>
          <a:xfrm>
            <a:off x="1188108" y="3983114"/>
            <a:ext cx="3076483" cy="1677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400"/>
              <a:t>決済時の登録</a:t>
            </a:r>
            <a:r>
              <a:rPr kumimoji="1" lang="en-US" altLang="ja-JP" sz="1400" dirty="0"/>
              <a:t>E-mail</a:t>
            </a:r>
            <a:r>
              <a:rPr kumimoji="1" lang="ja-JP" altLang="en-US" sz="1400"/>
              <a:t>へ下記が届く</a:t>
            </a:r>
            <a:endParaRPr kumimoji="1" lang="en-US" altLang="ja-JP" sz="1400" dirty="0"/>
          </a:p>
          <a:p>
            <a:pPr>
              <a:lnSpc>
                <a:spcPct val="150000"/>
              </a:lnSpc>
            </a:pPr>
            <a:endParaRPr kumimoji="1" lang="en-US" altLang="ja-JP" sz="1400" dirty="0"/>
          </a:p>
          <a:p>
            <a:pPr>
              <a:lnSpc>
                <a:spcPct val="150000"/>
              </a:lnSpc>
            </a:pPr>
            <a:r>
              <a:rPr lang="ja-JP" altLang="en-US" sz="1400"/>
              <a:t>・</a:t>
            </a:r>
            <a:r>
              <a:rPr lang="en-US" altLang="ja-JP" sz="1400" dirty="0"/>
              <a:t>URL</a:t>
            </a:r>
            <a:r>
              <a:rPr lang="ja-JP" altLang="en-US" sz="1400"/>
              <a:t>→</a:t>
            </a:r>
            <a:r>
              <a:rPr lang="en-US" altLang="ja-JP" sz="1400" dirty="0">
                <a:solidFill>
                  <a:sysClr val="windowText" lastClr="000000"/>
                </a:solidFill>
              </a:rPr>
              <a:t>https://</a:t>
            </a:r>
            <a:r>
              <a:rPr lang="ja-JP" altLang="en-US" sz="1400">
                <a:solidFill>
                  <a:sysClr val="windowText" lastClr="000000"/>
                </a:solidFill>
              </a:rPr>
              <a:t>◯◯◯◯◯</a:t>
            </a:r>
            <a:r>
              <a:rPr lang="en-US" altLang="ja-JP" sz="1400" dirty="0">
                <a:solidFill>
                  <a:sysClr val="windowText" lastClr="000000"/>
                </a:solidFill>
              </a:rPr>
              <a:t>/</a:t>
            </a:r>
            <a:r>
              <a:rPr lang="ja-JP" altLang="en-US" sz="1400">
                <a:solidFill>
                  <a:sysClr val="windowText" lastClr="000000"/>
                </a:solidFill>
              </a:rPr>
              <a:t>◯◯◯</a:t>
            </a:r>
            <a:endParaRPr lang="en-US" altLang="ja-JP" sz="1400" dirty="0"/>
          </a:p>
          <a:p>
            <a:pPr>
              <a:lnSpc>
                <a:spcPct val="150000"/>
              </a:lnSpc>
            </a:pPr>
            <a:r>
              <a:rPr kumimoji="1" lang="ja-JP" altLang="en-US" sz="1400"/>
              <a:t>・</a:t>
            </a:r>
            <a:r>
              <a:rPr kumimoji="1" lang="en-US" altLang="ja-JP" sz="1400" dirty="0"/>
              <a:t>ID</a:t>
            </a:r>
            <a:r>
              <a:rPr kumimoji="1" lang="ja-JP" altLang="en-US" sz="1400"/>
              <a:t>→登録</a:t>
            </a:r>
            <a:r>
              <a:rPr kumimoji="1" lang="en-US" altLang="ja-JP" sz="1400" dirty="0" err="1"/>
              <a:t>Emai</a:t>
            </a:r>
            <a:r>
              <a:rPr kumimoji="1" lang="ja-JP" altLang="en-US" sz="1400"/>
              <a:t>アドレス</a:t>
            </a:r>
            <a:endParaRPr kumimoji="1" lang="en-US" altLang="ja-JP" sz="1400" dirty="0"/>
          </a:p>
          <a:p>
            <a:pPr>
              <a:lnSpc>
                <a:spcPct val="150000"/>
              </a:lnSpc>
            </a:pPr>
            <a:r>
              <a:rPr lang="ja-JP" altLang="en-US" sz="1400"/>
              <a:t>・</a:t>
            </a:r>
            <a:r>
              <a:rPr lang="en-US" altLang="ja-JP" sz="1400" dirty="0"/>
              <a:t>PW</a:t>
            </a:r>
            <a:r>
              <a:rPr lang="ja-JP" altLang="en-US" sz="1400"/>
              <a:t>→</a:t>
            </a:r>
            <a:r>
              <a:rPr lang="en-US" altLang="ja-JP" sz="1400" dirty="0"/>
              <a:t> </a:t>
            </a:r>
            <a:r>
              <a:rPr lang="ja-JP" altLang="en-US" sz="1400"/>
              <a:t>その都度別のもの生成</a:t>
            </a:r>
            <a:endParaRPr kumimoji="1" lang="ja-JP" altLang="en-US" sz="140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CE01C06-817E-894F-966D-EFDEC1242223}"/>
              </a:ext>
            </a:extLst>
          </p:cNvPr>
          <p:cNvSpPr/>
          <p:nvPr/>
        </p:nvSpPr>
        <p:spPr>
          <a:xfrm>
            <a:off x="1159726" y="3775335"/>
            <a:ext cx="3010829" cy="20503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3058AE-727E-1447-BC5B-F98AAA2C5C05}"/>
              </a:ext>
            </a:extLst>
          </p:cNvPr>
          <p:cNvSpPr/>
          <p:nvPr/>
        </p:nvSpPr>
        <p:spPr>
          <a:xfrm>
            <a:off x="7159081" y="2840516"/>
            <a:ext cx="2564781" cy="34337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 w="3175"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D0D30D0-9DF0-274A-AE7B-E3C66C06D7B4}"/>
              </a:ext>
            </a:extLst>
          </p:cNvPr>
          <p:cNvSpPr txBox="1"/>
          <p:nvPr/>
        </p:nvSpPr>
        <p:spPr>
          <a:xfrm>
            <a:off x="7075380" y="2471184"/>
            <a:ext cx="2983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solidFill>
                  <a:sysClr val="windowText" lastClr="000000"/>
                </a:solidFill>
              </a:rPr>
              <a:t>https://</a:t>
            </a:r>
            <a:r>
              <a:rPr lang="ja-JP" altLang="en-US">
                <a:solidFill>
                  <a:sysClr val="windowText" lastClr="000000"/>
                </a:solidFill>
              </a:rPr>
              <a:t>◯◯◯◯◯</a:t>
            </a:r>
            <a:r>
              <a:rPr lang="en-US" altLang="ja-JP" dirty="0">
                <a:solidFill>
                  <a:sysClr val="windowText" lastClr="000000"/>
                </a:solidFill>
              </a:rPr>
              <a:t>/</a:t>
            </a:r>
            <a:r>
              <a:rPr lang="ja-JP" altLang="en-US">
                <a:solidFill>
                  <a:sysClr val="windowText" lastClr="000000"/>
                </a:solidFill>
              </a:rPr>
              <a:t>◯◯◯</a:t>
            </a:r>
            <a:endParaRPr kumimoji="1" lang="ja-JP" altLang="en-US">
              <a:solidFill>
                <a:sysClr val="windowText" lastClr="000000"/>
              </a:solidFill>
            </a:endParaRPr>
          </a:p>
        </p:txBody>
      </p:sp>
      <p:sp>
        <p:nvSpPr>
          <p:cNvPr id="20" name="右矢印 19">
            <a:extLst>
              <a:ext uri="{FF2B5EF4-FFF2-40B4-BE49-F238E27FC236}">
                <a16:creationId xmlns:a16="http://schemas.microsoft.com/office/drawing/2014/main" id="{FA5AEDC6-CE93-0644-B407-BA17CFBA3C3D}"/>
              </a:ext>
            </a:extLst>
          </p:cNvPr>
          <p:cNvSpPr/>
          <p:nvPr/>
        </p:nvSpPr>
        <p:spPr>
          <a:xfrm>
            <a:off x="4358065" y="4673147"/>
            <a:ext cx="479503" cy="3268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066BAA1-2107-494D-A32A-1A3AC5DA4189}"/>
              </a:ext>
            </a:extLst>
          </p:cNvPr>
          <p:cNvSpPr/>
          <p:nvPr/>
        </p:nvSpPr>
        <p:spPr>
          <a:xfrm>
            <a:off x="7326352" y="3429000"/>
            <a:ext cx="2230242" cy="132505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B594669-57AF-FE4A-AF46-7600398BDDD9}"/>
              </a:ext>
            </a:extLst>
          </p:cNvPr>
          <p:cNvSpPr/>
          <p:nvPr/>
        </p:nvSpPr>
        <p:spPr>
          <a:xfrm>
            <a:off x="5195567" y="3983114"/>
            <a:ext cx="2286000" cy="1541886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114CAEB-EF87-B14F-8989-E2943876208E}"/>
              </a:ext>
            </a:extLst>
          </p:cNvPr>
          <p:cNvSpPr txBox="1"/>
          <p:nvPr/>
        </p:nvSpPr>
        <p:spPr>
          <a:xfrm>
            <a:off x="5195567" y="4160191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solidFill>
                  <a:sysClr val="windowText" lastClr="000000"/>
                </a:solidFill>
              </a:rPr>
              <a:t>ID</a:t>
            </a:r>
            <a:endParaRPr kumimoji="1" lang="ja-JP" altLang="en-US">
              <a:solidFill>
                <a:sysClr val="windowText" lastClr="000000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340CF6E-DFDF-C246-8875-6E7D9A3E0177}"/>
              </a:ext>
            </a:extLst>
          </p:cNvPr>
          <p:cNvSpPr/>
          <p:nvPr/>
        </p:nvSpPr>
        <p:spPr>
          <a:xfrm>
            <a:off x="5708753" y="4160191"/>
            <a:ext cx="1566630" cy="3268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0691559-1A96-FB4A-864F-F363AC422FD2}"/>
              </a:ext>
            </a:extLst>
          </p:cNvPr>
          <p:cNvSpPr txBox="1"/>
          <p:nvPr/>
        </p:nvSpPr>
        <p:spPr>
          <a:xfrm>
            <a:off x="5195567" y="4673147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solidFill>
                  <a:sysClr val="windowText" lastClr="000000"/>
                </a:solidFill>
              </a:rPr>
              <a:t>PW</a:t>
            </a:r>
            <a:endParaRPr kumimoji="1" lang="ja-JP" altLang="en-US">
              <a:solidFill>
                <a:sysClr val="windowText" lastClr="000000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F2A67043-9AA0-904C-B19C-BD00247A6B54}"/>
              </a:ext>
            </a:extLst>
          </p:cNvPr>
          <p:cNvSpPr/>
          <p:nvPr/>
        </p:nvSpPr>
        <p:spPr>
          <a:xfrm>
            <a:off x="5708753" y="4673147"/>
            <a:ext cx="1566630" cy="3268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3A8A3E7-B55B-4440-A89F-6909B8CABCE6}"/>
              </a:ext>
            </a:extLst>
          </p:cNvPr>
          <p:cNvSpPr txBox="1"/>
          <p:nvPr/>
        </p:nvSpPr>
        <p:spPr>
          <a:xfrm>
            <a:off x="6057772" y="5077823"/>
            <a:ext cx="646331" cy="3693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ja-JP" altLang="en-US">
                <a:solidFill>
                  <a:schemeClr val="bg1"/>
                </a:solidFill>
              </a:rPr>
              <a:t>参加</a:t>
            </a:r>
          </a:p>
        </p:txBody>
      </p:sp>
      <p:sp>
        <p:nvSpPr>
          <p:cNvPr id="21" name="右矢印 20">
            <a:extLst>
              <a:ext uri="{FF2B5EF4-FFF2-40B4-BE49-F238E27FC236}">
                <a16:creationId xmlns:a16="http://schemas.microsoft.com/office/drawing/2014/main" id="{D90151C5-B7F2-E949-9397-419E224D6748}"/>
              </a:ext>
            </a:extLst>
          </p:cNvPr>
          <p:cNvSpPr/>
          <p:nvPr/>
        </p:nvSpPr>
        <p:spPr>
          <a:xfrm>
            <a:off x="6779635" y="5099073"/>
            <a:ext cx="975251" cy="3268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61653CE-20E5-824F-AA4F-189CC576FF71}"/>
              </a:ext>
            </a:extLst>
          </p:cNvPr>
          <p:cNvSpPr txBox="1"/>
          <p:nvPr/>
        </p:nvSpPr>
        <p:spPr>
          <a:xfrm>
            <a:off x="9807563" y="3513860"/>
            <a:ext cx="18085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en-US" altLang="ja-JP" sz="1200" dirty="0">
              <a:solidFill>
                <a:srgbClr val="FF0000"/>
              </a:solidFill>
            </a:endParaRPr>
          </a:p>
          <a:p>
            <a:endParaRPr lang="en-US" altLang="ja-JP" sz="1200" dirty="0">
              <a:solidFill>
                <a:srgbClr val="FF0000"/>
              </a:solidFill>
            </a:endParaRPr>
          </a:p>
          <a:p>
            <a:r>
              <a:rPr kumimoji="1" lang="ja-JP" altLang="en-US" sz="1200">
                <a:solidFill>
                  <a:srgbClr val="FF0000"/>
                </a:solidFill>
              </a:rPr>
              <a:t>同一</a:t>
            </a:r>
            <a:r>
              <a:rPr kumimoji="1" lang="en-US" altLang="ja-JP" sz="1200" dirty="0">
                <a:solidFill>
                  <a:srgbClr val="FF0000"/>
                </a:solidFill>
              </a:rPr>
              <a:t>ID/PW </a:t>
            </a:r>
            <a:r>
              <a:rPr kumimoji="1" lang="ja-JP" altLang="en-US" sz="1200">
                <a:solidFill>
                  <a:srgbClr val="FF0000"/>
                </a:solidFill>
              </a:rPr>
              <a:t>での</a:t>
            </a:r>
            <a:endParaRPr kumimoji="1" lang="en-US" altLang="ja-JP" sz="1200" dirty="0">
              <a:solidFill>
                <a:srgbClr val="FF0000"/>
              </a:solidFill>
            </a:endParaRPr>
          </a:p>
          <a:p>
            <a:r>
              <a:rPr kumimoji="1" lang="en-US" altLang="ja-JP" sz="1200" dirty="0">
                <a:solidFill>
                  <a:srgbClr val="FF0000"/>
                </a:solidFill>
              </a:rPr>
              <a:t>2</a:t>
            </a:r>
            <a:r>
              <a:rPr kumimoji="1" lang="ja-JP" altLang="en-US" sz="1200">
                <a:solidFill>
                  <a:srgbClr val="FF0000"/>
                </a:solidFill>
              </a:rPr>
              <a:t>重ログインはできない</a:t>
            </a:r>
            <a:endParaRPr kumimoji="1" lang="en-US" altLang="ja-JP" sz="1200" dirty="0">
              <a:solidFill>
                <a:srgbClr val="FF0000"/>
              </a:solidFill>
            </a:endParaRPr>
          </a:p>
          <a:p>
            <a:r>
              <a:rPr lang="ja-JP" altLang="en-US" sz="1200">
                <a:solidFill>
                  <a:srgbClr val="FF0000"/>
                </a:solidFill>
              </a:rPr>
              <a:t>（拡散防止）</a:t>
            </a:r>
            <a:endParaRPr lang="en-US" altLang="ja-JP" sz="1200" dirty="0">
              <a:solidFill>
                <a:srgbClr val="FF0000"/>
              </a:solidFill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F44CA2B-1CC4-2741-BF77-565717AD1D34}"/>
              </a:ext>
            </a:extLst>
          </p:cNvPr>
          <p:cNvSpPr txBox="1"/>
          <p:nvPr/>
        </p:nvSpPr>
        <p:spPr>
          <a:xfrm>
            <a:off x="7091191" y="2265830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>
                <a:solidFill>
                  <a:srgbClr val="FF0000"/>
                </a:solidFill>
              </a:rPr>
              <a:t>鍵のかかったページ</a:t>
            </a:r>
          </a:p>
        </p:txBody>
      </p:sp>
      <p:sp>
        <p:nvSpPr>
          <p:cNvPr id="28" name="右矢印 27">
            <a:extLst>
              <a:ext uri="{FF2B5EF4-FFF2-40B4-BE49-F238E27FC236}">
                <a16:creationId xmlns:a16="http://schemas.microsoft.com/office/drawing/2014/main" id="{699047DF-4BED-7840-BF2F-1F7E2E9487DA}"/>
              </a:ext>
            </a:extLst>
          </p:cNvPr>
          <p:cNvSpPr/>
          <p:nvPr/>
        </p:nvSpPr>
        <p:spPr>
          <a:xfrm rot="5400000">
            <a:off x="2412533" y="3301084"/>
            <a:ext cx="479503" cy="3268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3A0DA2B-56B8-E04B-9626-05B16630F2BD}"/>
              </a:ext>
            </a:extLst>
          </p:cNvPr>
          <p:cNvSpPr txBox="1"/>
          <p:nvPr/>
        </p:nvSpPr>
        <p:spPr>
          <a:xfrm>
            <a:off x="2887181" y="3336347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>
                <a:solidFill>
                  <a:srgbClr val="FF0000"/>
                </a:solidFill>
              </a:rPr>
              <a:t>決済完了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3324D65-DA21-234E-8B92-3FC6DAD1A3FA}"/>
              </a:ext>
            </a:extLst>
          </p:cNvPr>
          <p:cNvSpPr txBox="1"/>
          <p:nvPr/>
        </p:nvSpPr>
        <p:spPr>
          <a:xfrm>
            <a:off x="379142" y="257261"/>
            <a:ext cx="5339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Stripe</a:t>
            </a:r>
            <a:r>
              <a:rPr kumimoji="1" lang="ja-JP" altLang="en-US"/>
              <a:t>決済から、</a:t>
            </a:r>
            <a:r>
              <a:rPr kumimoji="1" lang="en-US" altLang="ja-JP" dirty="0"/>
              <a:t>PW</a:t>
            </a:r>
            <a:r>
              <a:rPr kumimoji="1" lang="ja-JP" altLang="en-US"/>
              <a:t>を生成し登録メアドへ送信。</a:t>
            </a:r>
          </a:p>
        </p:txBody>
      </p:sp>
      <p:pic>
        <p:nvPicPr>
          <p:cNvPr id="34" name="図 33" descr="スクリーンショットの画面&#10;&#10;自動的に生成された説明">
            <a:extLst>
              <a:ext uri="{FF2B5EF4-FFF2-40B4-BE49-F238E27FC236}">
                <a16:creationId xmlns:a16="http://schemas.microsoft.com/office/drawing/2014/main" id="{DD6CCB75-9011-F34D-AAB2-BBA38EF1E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278" y="1427955"/>
            <a:ext cx="35306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37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85</Words>
  <Application>Microsoft Macintosh PowerPoint</Application>
  <PresentationFormat>ワイド画面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山下 紀如</dc:creator>
  <cp:lastModifiedBy>山下 紀如</cp:lastModifiedBy>
  <cp:revision>5</cp:revision>
  <dcterms:created xsi:type="dcterms:W3CDTF">2020-08-18T15:47:26Z</dcterms:created>
  <dcterms:modified xsi:type="dcterms:W3CDTF">2020-08-18T23:11:37Z</dcterms:modified>
</cp:coreProperties>
</file>