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4" r:id="rId1"/>
  </p:sldMasterIdLst>
  <p:sldIdLst>
    <p:sldId id="256" r:id="rId2"/>
  </p:sldIdLst>
  <p:sldSz cx="22572663" cy="10691813"/>
  <p:notesSz cx="6858000" cy="9144000"/>
  <p:defaultTextStyle>
    <a:defPPr>
      <a:defRPr lang="en-US"/>
    </a:defPPr>
    <a:lvl1pPr marL="0" algn="l" defTabSz="640217" rtl="0" eaLnBrk="1" latinLnBrk="0" hangingPunct="1">
      <a:defRPr sz="2521" kern="1200">
        <a:solidFill>
          <a:schemeClr val="tx1"/>
        </a:solidFill>
        <a:latin typeface="+mn-lt"/>
        <a:ea typeface="+mn-ea"/>
        <a:cs typeface="+mn-cs"/>
      </a:defRPr>
    </a:lvl1pPr>
    <a:lvl2pPr marL="640217" algn="l" defTabSz="640217" rtl="0" eaLnBrk="1" latinLnBrk="0" hangingPunct="1">
      <a:defRPr sz="2521" kern="1200">
        <a:solidFill>
          <a:schemeClr val="tx1"/>
        </a:solidFill>
        <a:latin typeface="+mn-lt"/>
        <a:ea typeface="+mn-ea"/>
        <a:cs typeface="+mn-cs"/>
      </a:defRPr>
    </a:lvl2pPr>
    <a:lvl3pPr marL="1280434" algn="l" defTabSz="640217" rtl="0" eaLnBrk="1" latinLnBrk="0" hangingPunct="1">
      <a:defRPr sz="2521" kern="1200">
        <a:solidFill>
          <a:schemeClr val="tx1"/>
        </a:solidFill>
        <a:latin typeface="+mn-lt"/>
        <a:ea typeface="+mn-ea"/>
        <a:cs typeface="+mn-cs"/>
      </a:defRPr>
    </a:lvl3pPr>
    <a:lvl4pPr marL="1920651" algn="l" defTabSz="640217" rtl="0" eaLnBrk="1" latinLnBrk="0" hangingPunct="1">
      <a:defRPr sz="2521" kern="1200">
        <a:solidFill>
          <a:schemeClr val="tx1"/>
        </a:solidFill>
        <a:latin typeface="+mn-lt"/>
        <a:ea typeface="+mn-ea"/>
        <a:cs typeface="+mn-cs"/>
      </a:defRPr>
    </a:lvl4pPr>
    <a:lvl5pPr marL="2560869" algn="l" defTabSz="640217" rtl="0" eaLnBrk="1" latinLnBrk="0" hangingPunct="1">
      <a:defRPr sz="2521" kern="1200">
        <a:solidFill>
          <a:schemeClr val="tx1"/>
        </a:solidFill>
        <a:latin typeface="+mn-lt"/>
        <a:ea typeface="+mn-ea"/>
        <a:cs typeface="+mn-cs"/>
      </a:defRPr>
    </a:lvl5pPr>
    <a:lvl6pPr marL="3201086" algn="l" defTabSz="640217" rtl="0" eaLnBrk="1" latinLnBrk="0" hangingPunct="1">
      <a:defRPr sz="2521" kern="1200">
        <a:solidFill>
          <a:schemeClr val="tx1"/>
        </a:solidFill>
        <a:latin typeface="+mn-lt"/>
        <a:ea typeface="+mn-ea"/>
        <a:cs typeface="+mn-cs"/>
      </a:defRPr>
    </a:lvl6pPr>
    <a:lvl7pPr marL="3841303" algn="l" defTabSz="640217" rtl="0" eaLnBrk="1" latinLnBrk="0" hangingPunct="1">
      <a:defRPr sz="2521" kern="1200">
        <a:solidFill>
          <a:schemeClr val="tx1"/>
        </a:solidFill>
        <a:latin typeface="+mn-lt"/>
        <a:ea typeface="+mn-ea"/>
        <a:cs typeface="+mn-cs"/>
      </a:defRPr>
    </a:lvl7pPr>
    <a:lvl8pPr marL="4481520" algn="l" defTabSz="640217" rtl="0" eaLnBrk="1" latinLnBrk="0" hangingPunct="1">
      <a:defRPr sz="2521" kern="1200">
        <a:solidFill>
          <a:schemeClr val="tx1"/>
        </a:solidFill>
        <a:latin typeface="+mn-lt"/>
        <a:ea typeface="+mn-ea"/>
        <a:cs typeface="+mn-cs"/>
      </a:defRPr>
    </a:lvl8pPr>
    <a:lvl9pPr marL="5121737" algn="l" defTabSz="640217" rtl="0" eaLnBrk="1" latinLnBrk="0" hangingPunct="1">
      <a:defRPr sz="2521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27" autoAdjust="0"/>
    <p:restoredTop sz="94660"/>
  </p:normalViewPr>
  <p:slideViewPr>
    <p:cSldViewPr snapToGrid="0" showGuides="1">
      <p:cViewPr varScale="1">
        <p:scale>
          <a:sx n="55" d="100"/>
          <a:sy n="55" d="100"/>
        </p:scale>
        <p:origin x="168" y="5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46800" cy="46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16361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テキスト ボックス 9">
            <a:extLst>
              <a:ext uri="{FF2B5EF4-FFF2-40B4-BE49-F238E27FC236}">
                <a16:creationId xmlns="" xmlns:a16="http://schemas.microsoft.com/office/drawing/2014/main" id="{65D6A4C9-98DB-4845-9B97-64E0D1CFC862}"/>
              </a:ext>
            </a:extLst>
          </p:cNvPr>
          <p:cNvSpPr txBox="1"/>
          <p:nvPr userDrawn="1"/>
        </p:nvSpPr>
        <p:spPr>
          <a:xfrm>
            <a:off x="107950" y="-636032"/>
            <a:ext cx="74469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800" dirty="0" smtClean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表紙</a:t>
            </a:r>
            <a:endParaRPr kumimoji="1" lang="en-US" altLang="ja-JP" sz="1800" dirty="0" smtClean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="" xmlns:a16="http://schemas.microsoft.com/office/drawing/2014/main" id="{65D6A4C9-98DB-4845-9B97-64E0D1CFC862}"/>
              </a:ext>
            </a:extLst>
          </p:cNvPr>
          <p:cNvSpPr txBox="1"/>
          <p:nvPr userDrawn="1"/>
        </p:nvSpPr>
        <p:spPr>
          <a:xfrm>
            <a:off x="15117763" y="-636032"/>
            <a:ext cx="73453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800" dirty="0" smtClean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中に折り込まれる面</a:t>
            </a:r>
            <a:endParaRPr kumimoji="1" lang="en-US" altLang="ja-JP" sz="1800" dirty="0" smtClean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="" xmlns:a16="http://schemas.microsoft.com/office/drawing/2014/main" id="{65D6A4C9-98DB-4845-9B97-64E0D1CFC862}"/>
              </a:ext>
            </a:extLst>
          </p:cNvPr>
          <p:cNvSpPr txBox="1"/>
          <p:nvPr userDrawn="1"/>
        </p:nvSpPr>
        <p:spPr>
          <a:xfrm>
            <a:off x="7554914" y="-636032"/>
            <a:ext cx="7562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800" dirty="0" smtClean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裏表紙</a:t>
            </a:r>
            <a:endParaRPr kumimoji="1" lang="en-US" altLang="ja-JP" sz="1800" dirty="0" smtClean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851800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</p:sldLayoutIdLst>
  <p:txStyles>
    <p:titleStyle>
      <a:lvl1pPr algn="l" defTabSz="1425550" rtl="0" eaLnBrk="1" latinLnBrk="0" hangingPunct="1">
        <a:lnSpc>
          <a:spcPct val="90000"/>
        </a:lnSpc>
        <a:spcBef>
          <a:spcPct val="0"/>
        </a:spcBef>
        <a:buNone/>
        <a:defRPr kumimoji="1" sz="68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6387" indent="-356387" algn="l" defTabSz="1425550" rtl="0" eaLnBrk="1" latinLnBrk="0" hangingPunct="1">
        <a:lnSpc>
          <a:spcPct val="90000"/>
        </a:lnSpc>
        <a:spcBef>
          <a:spcPts val="1559"/>
        </a:spcBef>
        <a:buFont typeface="Arial" panose="020B0604020202020204" pitchFamily="34" charset="0"/>
        <a:buChar char="•"/>
        <a:defRPr kumimoji="1" sz="4365" kern="1200">
          <a:solidFill>
            <a:schemeClr val="tx1"/>
          </a:solidFill>
          <a:latin typeface="+mn-lt"/>
          <a:ea typeface="+mn-ea"/>
          <a:cs typeface="+mn-cs"/>
        </a:defRPr>
      </a:lvl1pPr>
      <a:lvl2pPr marL="1069162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kumimoji="1" sz="3742" kern="1200">
          <a:solidFill>
            <a:schemeClr val="tx1"/>
          </a:solidFill>
          <a:latin typeface="+mn-lt"/>
          <a:ea typeface="+mn-ea"/>
          <a:cs typeface="+mn-cs"/>
        </a:defRPr>
      </a:lvl2pPr>
      <a:lvl3pPr marL="1781937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kumimoji="1" sz="3118" kern="1200">
          <a:solidFill>
            <a:schemeClr val="tx1"/>
          </a:solidFill>
          <a:latin typeface="+mn-lt"/>
          <a:ea typeface="+mn-ea"/>
          <a:cs typeface="+mn-cs"/>
        </a:defRPr>
      </a:lvl3pPr>
      <a:lvl4pPr marL="2494712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4pPr>
      <a:lvl5pPr marL="3207487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5pPr>
      <a:lvl6pPr marL="3920261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6pPr>
      <a:lvl7pPr marL="4633036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7pPr>
      <a:lvl8pPr marL="5345811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8pPr>
      <a:lvl9pPr marL="6058586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25550" rtl="0" eaLnBrk="1" latinLnBrk="0" hangingPunct="1"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1pPr>
      <a:lvl2pPr marL="712775" algn="l" defTabSz="1425550" rtl="0" eaLnBrk="1" latinLnBrk="0" hangingPunct="1"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2pPr>
      <a:lvl3pPr marL="1425550" algn="l" defTabSz="1425550" rtl="0" eaLnBrk="1" latinLnBrk="0" hangingPunct="1"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3pPr>
      <a:lvl4pPr marL="2138324" algn="l" defTabSz="1425550" rtl="0" eaLnBrk="1" latinLnBrk="0" hangingPunct="1"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4pPr>
      <a:lvl5pPr marL="2851099" algn="l" defTabSz="1425550" rtl="0" eaLnBrk="1" latinLnBrk="0" hangingPunct="1"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5pPr>
      <a:lvl6pPr marL="3563874" algn="l" defTabSz="1425550" rtl="0" eaLnBrk="1" latinLnBrk="0" hangingPunct="1"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6pPr>
      <a:lvl7pPr marL="4276649" algn="l" defTabSz="1425550" rtl="0" eaLnBrk="1" latinLnBrk="0" hangingPunct="1"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7pPr>
      <a:lvl8pPr marL="4989424" algn="l" defTabSz="1425550" rtl="0" eaLnBrk="1" latinLnBrk="0" hangingPunct="1"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8pPr>
      <a:lvl9pPr marL="5702198" algn="l" defTabSz="1425550" rtl="0" eaLnBrk="1" latinLnBrk="0" hangingPunct="1"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68" userDrawn="1">
          <p15:clr>
            <a:srgbClr val="F26B43"/>
          </p15:clr>
        </p15:guide>
        <p15:guide id="2" pos="68" userDrawn="1">
          <p15:clr>
            <a:srgbClr val="F26B43"/>
          </p15:clr>
        </p15:guide>
        <p15:guide id="3" pos="14150" userDrawn="1">
          <p15:clr>
            <a:srgbClr val="F26B43"/>
          </p15:clr>
        </p15:guide>
        <p15:guide id="4" orient="horz" pos="6666" userDrawn="1">
          <p15:clr>
            <a:srgbClr val="F26B43"/>
          </p15:clr>
        </p15:guide>
        <p15:guide id="5" pos="9523" userDrawn="1">
          <p15:clr>
            <a:srgbClr val="F26B43"/>
          </p15:clr>
        </p15:guide>
        <p15:guide id="6" pos="475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7802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181</TotalTime>
  <Words>0</Words>
  <Application>Microsoft Office PowerPoint</Application>
  <PresentationFormat>ユーザー設定</PresentationFormat>
  <Paragraphs>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4" baseType="lpstr">
      <vt:lpstr>ＭＳ Ｐゴシック</vt:lpstr>
      <vt:lpstr>Arial</vt:lpstr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biztel</dc:creator>
  <cp:lastModifiedBy>biztel</cp:lastModifiedBy>
  <cp:revision>29</cp:revision>
  <dcterms:created xsi:type="dcterms:W3CDTF">2017-07-31T10:46:25Z</dcterms:created>
  <dcterms:modified xsi:type="dcterms:W3CDTF">2018-04-19T11:38:30Z</dcterms:modified>
</cp:coreProperties>
</file>