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</p:sldIdLst>
  <p:sldSz cx="22572663" cy="10691813"/>
  <p:notesSz cx="6858000" cy="9144000"/>
  <p:defaultTextStyle>
    <a:defPPr>
      <a:defRPr lang="en-US"/>
    </a:defPPr>
    <a:lvl1pPr marL="0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1pPr>
    <a:lvl2pPr marL="640217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2pPr>
    <a:lvl3pPr marL="1280434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3pPr>
    <a:lvl4pPr marL="1920651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4pPr>
    <a:lvl5pPr marL="2560869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5pPr>
    <a:lvl6pPr marL="3201086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6pPr>
    <a:lvl7pPr marL="3841303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7pPr>
    <a:lvl8pPr marL="4481520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8pPr>
    <a:lvl9pPr marL="5121737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4660"/>
  </p:normalViewPr>
  <p:slideViewPr>
    <p:cSldViewPr snapToGrid="0" showGuides="1">
      <p:cViewPr>
        <p:scale>
          <a:sx n="39" d="100"/>
          <a:sy n="39" d="100"/>
        </p:scale>
        <p:origin x="1278" y="10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6800" cy="46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1636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="" xmlns:a16="http://schemas.microsoft.com/office/drawing/2014/main" id="{65D6A4C9-98DB-4845-9B97-64E0D1CFC862}"/>
              </a:ext>
            </a:extLst>
          </p:cNvPr>
          <p:cNvSpPr txBox="1"/>
          <p:nvPr userDrawn="1"/>
        </p:nvSpPr>
        <p:spPr>
          <a:xfrm>
            <a:off x="107950" y="-636032"/>
            <a:ext cx="7339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800" dirty="0" smtClean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中に折り込まれる面</a:t>
            </a:r>
            <a:endParaRPr kumimoji="1" lang="en-US" altLang="ja-JP" sz="18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5180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kumimoji="1"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kumimoji="1"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68" userDrawn="1">
          <p15:clr>
            <a:srgbClr val="F26B43"/>
          </p15:clr>
        </p15:guide>
        <p15:guide id="2" pos="68" userDrawn="1">
          <p15:clr>
            <a:srgbClr val="F26B43"/>
          </p15:clr>
        </p15:guide>
        <p15:guide id="3" pos="14150" userDrawn="1">
          <p15:clr>
            <a:srgbClr val="F26B43"/>
          </p15:clr>
        </p15:guide>
        <p15:guide id="4" orient="horz" pos="6666" userDrawn="1">
          <p15:clr>
            <a:srgbClr val="F26B43"/>
          </p15:clr>
        </p15:guide>
        <p15:guide id="5" pos="9455" userDrawn="1">
          <p15:clr>
            <a:srgbClr val="F26B43"/>
          </p15:clr>
        </p15:guide>
        <p15:guide id="6" pos="469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80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ＭＳ Ｐゴシック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biztel</dc:creator>
  <cp:lastModifiedBy>biztel</cp:lastModifiedBy>
  <cp:revision>30</cp:revision>
  <dcterms:created xsi:type="dcterms:W3CDTF">2017-07-31T10:46:25Z</dcterms:created>
  <dcterms:modified xsi:type="dcterms:W3CDTF">2018-04-19T11:49:58Z</dcterms:modified>
</cp:coreProperties>
</file>