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125" d="100"/>
          <a:sy n="125" d="100"/>
        </p:scale>
        <p:origin x="7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98E42B4-7B38-8FEA-14BC-6AA8B7785DE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A7D5407-8850-9E9C-C134-7DDAA8416D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F775719-DB23-4A73-6368-FD294CCC51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7396413-A75F-D23D-C4C0-9B63D93DFB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749D3EC-C185-76A0-1D6B-654269149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235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986269-2727-7F73-923C-EA848983E5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DC6F9AA8-ABBA-FE6E-AFC9-238E4A4C876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A0122A7-FEAF-9A7F-11A0-38C702BD0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A2F11EF-1DC1-2C30-57A3-F0F4742811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0F8B625-B3A7-FAB4-ED5C-199A422C28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45204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33DCF4F5-D484-F9B2-91B7-325DE147685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FBF861-BC2A-1A40-D444-FB9BDE99CF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F49522-CB17-3780-1D14-51B9A21EA7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2EF09A4-78DD-75A4-E462-5FD89A7077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1F75F1-412B-DA4B-A6A7-3AE2456D1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47597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FEDB0AE-A294-D2DD-649F-D87E1C22AD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7505F758-1344-783D-6971-C98E14B23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6FE978E-F7EA-CAC6-5158-2EC6DB88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684AEAC-0F0F-9961-7AB0-5AB9A6BA4B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376D737-9DDD-97AA-196B-414463721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0237416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FC3673F-F2D3-281A-3E10-1EF3BCF366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F65AF41-777D-3DDC-E4D8-07C901411D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65765DE-5030-EE1E-34BB-70B84908D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7E4080-07BF-2865-41F3-0F8E88CE0B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43134B9-9140-81EA-770B-DF615C503A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5505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BBD811A-7C52-B641-2170-BA91913810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B0EF12D-AD7E-A7C4-5F8C-956CD6ADA0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33E3CC2-F406-22ED-869A-C69B1F8431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8B48F89-9423-8251-AB1A-C4AF4470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7148B655-743F-B991-09EC-585BB5D62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38A05003-D43C-0ED7-D614-F12D70A993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5087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BA8AE36-3296-270F-B833-AAF33A27AE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1043F9A-2E5B-1130-0DCE-7CA23DD2FAF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D22CC74-F09E-FD28-95B4-028CDF50FD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03BDC7A5-174A-06F7-701D-077D9B2579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98D26EF-70D4-ACA0-892A-A94B28E7F6D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3B03E888-B694-9CB2-8B1F-F323A3117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AB759FE-F7B4-4BFB-A21B-82D1D1714F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E1B85FDF-6DDF-0EBE-C677-74DA4C1FC8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0638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0B3E7BA-F1F1-FC31-0B3B-24A117977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6AF38F4-CEBD-E180-C86A-AA7AE0D26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EF07ACBF-3C65-D127-34AA-E4426113DD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4318849-5FF0-A633-3F18-6FA265A926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88315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2B17A88-AFCC-457C-F44A-BF55B9339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A12BED2C-36F6-AAA0-EA49-8F845D61B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343AEB8-85E4-A379-6490-9792510C6B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0213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F371ABF-A2F3-FDFF-8FB5-D861942036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C0C098C-AE4D-C74A-50D0-B6DA7A4BB8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EF855DD-89C9-A5CB-3F65-93CE500C44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8FCC963-DACF-7063-2D5E-BD07C1CB62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57A9808-AA79-85FF-4881-6CE17D763E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F4007546-F65D-3B4F-E238-6C8156A38E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879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F2D941-B120-40D1-386B-A6E269431F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3EA85D6-996E-663F-0128-E03EB24C34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573642-757C-659E-1A38-529427806A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40C2B61-50C3-7275-4759-BFB87A5503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C25771A2-5F77-256D-71CC-C25A4B38BE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D20FD35-7D84-42F5-9F3C-D07A22B252E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79359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BAD27E07-8751-CACC-4248-A9F191B6AB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2B48129-E19D-17AA-5187-2F68A6875C9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1347E71-23CE-4894-0C0C-DE82E855BAB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CCEF93-4386-4237-BF97-E60961EA7A28}" type="datetimeFigureOut">
              <a:rPr kumimoji="1" lang="ja-JP" altLang="en-US" smtClean="0"/>
              <a:t>2026/7/12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EEC4CDE-2F7B-89E6-0B07-89E4DDFB80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ED57F7F-B4DD-2511-2596-C55D9688D9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72ECB4E-6CD4-4EE4-A455-AA8E1C6006E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5758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 descr="男山 特別純米 国芳乃名取酒 300ml 4990516004073 1本（直送品 ...">
            <a:extLst>
              <a:ext uri="{FF2B5EF4-FFF2-40B4-BE49-F238E27FC236}">
                <a16:creationId xmlns:a16="http://schemas.microsoft.com/office/drawing/2014/main" id="{0B41BA5B-4FED-2C6C-BA9D-741BD5ADB9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6474" y="717753"/>
            <a:ext cx="2343765" cy="2343765"/>
          </a:xfrm>
          <a:prstGeom prst="rect">
            <a:avLst/>
          </a:prstGeom>
        </p:spPr>
      </p:pic>
      <p:sp>
        <p:nvSpPr>
          <p:cNvPr id="2" name="タイトル 1">
            <a:extLst>
              <a:ext uri="{FF2B5EF4-FFF2-40B4-BE49-F238E27FC236}">
                <a16:creationId xmlns:a16="http://schemas.microsoft.com/office/drawing/2014/main" id="{66B9E4CC-1730-256D-900E-788B49618A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A44B4009-BB35-1F23-38E8-813A32689F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056C90D1-7B40-EE5C-5D96-068DE029D8A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2785" y="818072"/>
            <a:ext cx="2143125" cy="2143125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B25F4A4F-3A6A-218D-D803-59B8A720DF6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67051" y="255639"/>
            <a:ext cx="2423652" cy="2423652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F6AA9F12-8041-9B30-2981-5269921B17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7864" y="3096501"/>
            <a:ext cx="3043746" cy="3043746"/>
          </a:xfrm>
          <a:prstGeom prst="rect">
            <a:avLst/>
          </a:prstGeom>
        </p:spPr>
      </p:pic>
      <p:pic>
        <p:nvPicPr>
          <p:cNvPr id="12" name="図 11">
            <a:extLst>
              <a:ext uri="{FF2B5EF4-FFF2-40B4-BE49-F238E27FC236}">
                <a16:creationId xmlns:a16="http://schemas.microsoft.com/office/drawing/2014/main" id="{CABA9E08-00C7-3FD2-A4FB-DC272B00552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31336" y="3350375"/>
            <a:ext cx="3169920" cy="316992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695F49B9-F8D5-2A72-12B2-AC66FDDDB962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8455" y="3061518"/>
            <a:ext cx="1293564" cy="1655762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3EE2D803-D7BF-28F6-6D16-6F40E3438F66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634353" y="3167012"/>
            <a:ext cx="1885950" cy="2419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18990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ワイド画面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Mitsuhiro Wada</dc:creator>
  <cp:lastModifiedBy>Mitsuhiro Wada</cp:lastModifiedBy>
  <cp:revision>1</cp:revision>
  <dcterms:created xsi:type="dcterms:W3CDTF">2026-07-11T23:21:51Z</dcterms:created>
  <dcterms:modified xsi:type="dcterms:W3CDTF">2026-07-11T23:21:58Z</dcterms:modified>
</cp:coreProperties>
</file>