
<file path=[Content_Types].xml><?xml version="1.0" encoding="utf-8"?>
<Types xmlns="http://schemas.openxmlformats.org/package/2006/content-types">
  <Default Extension="png" ContentType="image/png"/>
  <Default Extension="tmp"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embedTrueTypeFonts="1" saveSubsetFonts="1" autoCompressPictures="0">
  <p:sldMasterIdLst>
    <p:sldMasterId id="2147483663" r:id="rId1"/>
    <p:sldMasterId id="2147483779" r:id="rId2"/>
  </p:sldMasterIdLst>
  <p:notesMasterIdLst>
    <p:notesMasterId r:id="rId23"/>
  </p:notesMasterIdLst>
  <p:sldIdLst>
    <p:sldId id="323" r:id="rId3"/>
    <p:sldId id="302" r:id="rId4"/>
    <p:sldId id="325" r:id="rId5"/>
    <p:sldId id="306" r:id="rId6"/>
    <p:sldId id="308" r:id="rId7"/>
    <p:sldId id="309" r:id="rId8"/>
    <p:sldId id="310" r:id="rId9"/>
    <p:sldId id="313" r:id="rId10"/>
    <p:sldId id="315" r:id="rId11"/>
    <p:sldId id="316" r:id="rId12"/>
    <p:sldId id="322" r:id="rId13"/>
    <p:sldId id="317" r:id="rId14"/>
    <p:sldId id="319" r:id="rId15"/>
    <p:sldId id="311" r:id="rId16"/>
    <p:sldId id="320" r:id="rId17"/>
    <p:sldId id="318" r:id="rId18"/>
    <p:sldId id="321" r:id="rId19"/>
    <p:sldId id="305" r:id="rId20"/>
    <p:sldId id="324" r:id="rId21"/>
    <p:sldId id="303" r:id="rId22"/>
  </p:sldIdLst>
  <p:sldSz cx="9906000" cy="6858000" type="A4"/>
  <p:notesSz cx="6858000" cy="9144000"/>
  <p:embeddedFontLst>
    <p:embeddedFont>
      <p:font typeface="游ゴシック" panose="020B0400000000000000" pitchFamily="50" charset="-128"/>
      <p:regular r:id="rId24"/>
      <p:bold r:id="rId25"/>
    </p:embeddedFont>
    <p:embeddedFont>
      <p:font typeface="Libre Franklin" panose="00000500000000000000" charset="0"/>
      <p:regular r:id="rId26"/>
      <p:bold r:id="rId27"/>
      <p:italic r:id="rId28"/>
      <p:boldItalic r:id="rId29"/>
    </p:embeddedFont>
    <p:embeddedFont>
      <p:font typeface="游ゴシック Light" panose="020B0300000000000000" pitchFamily="50" charset="-128"/>
      <p:regular r:id="rId30"/>
    </p:embeddedFont>
    <p:embeddedFont>
      <p:font typeface="Garamond" panose="02020404030301010803" pitchFamily="18" charset="0"/>
      <p:regular r:id="rId31"/>
      <p:bold r:id="rId32"/>
      <p:italic r:id="rId33"/>
    </p:embeddedFont>
    <p:embeddedFont>
      <p:font typeface="Meiryo UI" panose="020B0604030504040204" pitchFamily="50" charset="-128"/>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1" roundtripDataSignature="AMtx7miC6Qh6JO1NvQosSenhatOnMebzX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渕ノ上弘和"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A437"/>
    <a:srgbClr val="D3DEF1"/>
    <a:srgbClr val="88B6E0"/>
    <a:srgbClr val="6699FF"/>
    <a:srgbClr val="48A747"/>
    <a:srgbClr val="86C682"/>
    <a:srgbClr val="F0F0F0"/>
    <a:srgbClr val="89C06A"/>
    <a:srgbClr val="ECF5E7"/>
    <a:srgbClr val="92C3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8F6055C-CBD3-41F4-B5B7-483C4BF30738}" v="534" dt="2021-01-27T16:09:46.194"/>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315" autoAdjust="0"/>
    <p:restoredTop sz="94593"/>
  </p:normalViewPr>
  <p:slideViewPr>
    <p:cSldViewPr snapToGrid="0" snapToObjects="1">
      <p:cViewPr varScale="1">
        <p:scale>
          <a:sx n="83" d="100"/>
          <a:sy n="83" d="100"/>
        </p:scale>
        <p:origin x="84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3.fntdata"/><Relationship Id="rId21" Type="http://schemas.openxmlformats.org/officeDocument/2006/relationships/slide" Target="slides/slide19.xml"/><Relationship Id="rId34" Type="http://schemas.openxmlformats.org/officeDocument/2006/relationships/font" Target="fonts/font11.fntdata"/><Relationship Id="rId55"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57" Type="http://schemas.microsoft.com/office/2016/11/relationships/changesInfo" Target="changesInfos/changesInfo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8.fntdata"/><Relationship Id="rId52"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56" Type="http://schemas.openxmlformats.org/officeDocument/2006/relationships/tableStyles" Target="tableStyles.xml"/><Relationship Id="rId8" Type="http://schemas.openxmlformats.org/officeDocument/2006/relationships/slide" Target="slides/slide6.xml"/><Relationship Id="rId51" Type="http://customschemas.google.com/relationships/presentationmetadata" Target="meta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2.fntdata"/><Relationship Id="rId33" Type="http://schemas.openxmlformats.org/officeDocument/2006/relationships/font" Target="fonts/font10.fntdata"/><Relationship Id="rId20" Type="http://schemas.openxmlformats.org/officeDocument/2006/relationships/slide" Target="slides/slide18.xml"/><Relationship Id="rId5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uchinoue Hirokazu" userId="d5f6af0bef6d1b0c" providerId="Windows Live" clId="Web-{C8F6055C-CBD3-41F4-B5B7-483C4BF30738}"/>
    <pc:docChg chg="addSld delSld modSld sldOrd addMainMaster modMainMaster">
      <pc:chgData name="Fuchinoue Hirokazu" userId="d5f6af0bef6d1b0c" providerId="Windows Live" clId="Web-{C8F6055C-CBD3-41F4-B5B7-483C4BF30738}" dt="2021-01-27T16:09:46.194" v="338"/>
      <pc:docMkLst>
        <pc:docMk/>
      </pc:docMkLst>
      <pc:sldChg chg="addSp delSp modSp">
        <pc:chgData name="Fuchinoue Hirokazu" userId="d5f6af0bef6d1b0c" providerId="Windows Live" clId="Web-{C8F6055C-CBD3-41F4-B5B7-483C4BF30738}" dt="2021-01-27T16:07:38.974" v="318"/>
        <pc:sldMkLst>
          <pc:docMk/>
          <pc:sldMk cId="0" sldId="258"/>
        </pc:sldMkLst>
        <pc:spChg chg="add del">
          <ac:chgData name="Fuchinoue Hirokazu" userId="d5f6af0bef6d1b0c" providerId="Windows Live" clId="Web-{C8F6055C-CBD3-41F4-B5B7-483C4BF30738}" dt="2021-01-27T16:07:00.849" v="310"/>
          <ac:spMkLst>
            <pc:docMk/>
            <pc:sldMk cId="0" sldId="258"/>
            <ac:spMk id="2" creationId="{E3178A30-3C23-4FA7-9F6E-ABFAB7AD1D38}"/>
          </ac:spMkLst>
        </pc:spChg>
        <pc:spChg chg="add mod">
          <ac:chgData name="Fuchinoue Hirokazu" userId="d5f6af0bef6d1b0c" providerId="Windows Live" clId="Web-{C8F6055C-CBD3-41F4-B5B7-483C4BF30738}" dt="2021-01-27T16:07:38.974" v="318"/>
          <ac:spMkLst>
            <pc:docMk/>
            <pc:sldMk cId="0" sldId="258"/>
            <ac:spMk id="3" creationId="{406CBFC8-88C4-4214-9CA5-4E76CD179AE1}"/>
          </ac:spMkLst>
        </pc:spChg>
      </pc:sldChg>
      <pc:sldChg chg="modSp">
        <pc:chgData name="Fuchinoue Hirokazu" userId="d5f6af0bef6d1b0c" providerId="Windows Live" clId="Web-{C8F6055C-CBD3-41F4-B5B7-483C4BF30738}" dt="2021-01-27T16:04:01.129" v="267" actId="20577"/>
        <pc:sldMkLst>
          <pc:docMk/>
          <pc:sldMk cId="53187136" sldId="274"/>
        </pc:sldMkLst>
        <pc:spChg chg="mod">
          <ac:chgData name="Fuchinoue Hirokazu" userId="d5f6af0bef6d1b0c" providerId="Windows Live" clId="Web-{C8F6055C-CBD3-41F4-B5B7-483C4BF30738}" dt="2021-01-27T16:04:01.129" v="267" actId="20577"/>
          <ac:spMkLst>
            <pc:docMk/>
            <pc:sldMk cId="53187136" sldId="274"/>
            <ac:spMk id="202" creationId="{00000000-0000-0000-0000-000000000000}"/>
          </ac:spMkLst>
        </pc:spChg>
      </pc:sldChg>
      <pc:sldChg chg="modSp">
        <pc:chgData name="Fuchinoue Hirokazu" userId="d5f6af0bef6d1b0c" providerId="Windows Live" clId="Web-{C8F6055C-CBD3-41F4-B5B7-483C4BF30738}" dt="2021-01-27T16:03:09.534" v="263" actId="14100"/>
        <pc:sldMkLst>
          <pc:docMk/>
          <pc:sldMk cId="1128565386" sldId="281"/>
        </pc:sldMkLst>
        <pc:spChg chg="mod">
          <ac:chgData name="Fuchinoue Hirokazu" userId="d5f6af0bef6d1b0c" providerId="Windows Live" clId="Web-{C8F6055C-CBD3-41F4-B5B7-483C4BF30738}" dt="2021-01-27T16:03:09.534" v="263" actId="14100"/>
          <ac:spMkLst>
            <pc:docMk/>
            <pc:sldMk cId="1128565386" sldId="281"/>
            <ac:spMk id="133" creationId="{00000000-0000-0000-0000-000000000000}"/>
          </ac:spMkLst>
        </pc:spChg>
      </pc:sldChg>
      <pc:sldChg chg="del">
        <pc:chgData name="Fuchinoue Hirokazu" userId="d5f6af0bef6d1b0c" providerId="Windows Live" clId="Web-{C8F6055C-CBD3-41F4-B5B7-483C4BF30738}" dt="2021-01-27T15:31:26.385" v="1"/>
        <pc:sldMkLst>
          <pc:docMk/>
          <pc:sldMk cId="3540502384" sldId="283"/>
        </pc:sldMkLst>
      </pc:sldChg>
      <pc:sldChg chg="del">
        <pc:chgData name="Fuchinoue Hirokazu" userId="d5f6af0bef6d1b0c" providerId="Windows Live" clId="Web-{C8F6055C-CBD3-41F4-B5B7-483C4BF30738}" dt="2021-01-27T15:31:28.963" v="3"/>
        <pc:sldMkLst>
          <pc:docMk/>
          <pc:sldMk cId="3169603162" sldId="284"/>
        </pc:sldMkLst>
      </pc:sldChg>
      <pc:sldChg chg="addSp modSp">
        <pc:chgData name="Fuchinoue Hirokazu" userId="d5f6af0bef6d1b0c" providerId="Windows Live" clId="Web-{C8F6055C-CBD3-41F4-B5B7-483C4BF30738}" dt="2021-01-27T16:08:12.787" v="326" actId="1076"/>
        <pc:sldMkLst>
          <pc:docMk/>
          <pc:sldMk cId="3203026837" sldId="288"/>
        </pc:sldMkLst>
        <pc:spChg chg="add mod">
          <ac:chgData name="Fuchinoue Hirokazu" userId="d5f6af0bef6d1b0c" providerId="Windows Live" clId="Web-{C8F6055C-CBD3-41F4-B5B7-483C4BF30738}" dt="2021-01-27T16:08:12.787" v="326" actId="1076"/>
          <ac:spMkLst>
            <pc:docMk/>
            <pc:sldMk cId="3203026837" sldId="288"/>
            <ac:spMk id="8" creationId="{4FF96DBF-8ABF-4BF6-BA85-96FE94672940}"/>
          </ac:spMkLst>
        </pc:spChg>
      </pc:sldChg>
      <pc:sldChg chg="del">
        <pc:chgData name="Fuchinoue Hirokazu" userId="d5f6af0bef6d1b0c" providerId="Windows Live" clId="Web-{C8F6055C-CBD3-41F4-B5B7-483C4BF30738}" dt="2021-01-27T15:31:25.416" v="0"/>
        <pc:sldMkLst>
          <pc:docMk/>
          <pc:sldMk cId="1862231025" sldId="294"/>
        </pc:sldMkLst>
      </pc:sldChg>
      <pc:sldChg chg="del">
        <pc:chgData name="Fuchinoue Hirokazu" userId="d5f6af0bef6d1b0c" providerId="Windows Live" clId="Web-{C8F6055C-CBD3-41F4-B5B7-483C4BF30738}" dt="2021-01-27T15:31:28.353" v="2"/>
        <pc:sldMkLst>
          <pc:docMk/>
          <pc:sldMk cId="1884452718" sldId="295"/>
        </pc:sldMkLst>
      </pc:sldChg>
      <pc:sldChg chg="addSp modSp">
        <pc:chgData name="Fuchinoue Hirokazu" userId="d5f6af0bef6d1b0c" providerId="Windows Live" clId="Web-{C8F6055C-CBD3-41F4-B5B7-483C4BF30738}" dt="2021-01-27T16:08:32.115" v="336" actId="20577"/>
        <pc:sldMkLst>
          <pc:docMk/>
          <pc:sldMk cId="1281402793" sldId="297"/>
        </pc:sldMkLst>
        <pc:spChg chg="add mod">
          <ac:chgData name="Fuchinoue Hirokazu" userId="d5f6af0bef6d1b0c" providerId="Windows Live" clId="Web-{C8F6055C-CBD3-41F4-B5B7-483C4BF30738}" dt="2021-01-27T16:08:32.115" v="336" actId="20577"/>
          <ac:spMkLst>
            <pc:docMk/>
            <pc:sldMk cId="1281402793" sldId="297"/>
            <ac:spMk id="2" creationId="{0A17B37C-9094-4D46-ABE0-1DB8CA2294A4}"/>
          </ac:spMkLst>
        </pc:spChg>
      </pc:sldChg>
      <pc:sldChg chg="new del">
        <pc:chgData name="Fuchinoue Hirokazu" userId="d5f6af0bef6d1b0c" providerId="Windows Live" clId="Web-{C8F6055C-CBD3-41F4-B5B7-483C4BF30738}" dt="2021-01-27T15:52:53.998" v="5"/>
        <pc:sldMkLst>
          <pc:docMk/>
          <pc:sldMk cId="30463074" sldId="298"/>
        </pc:sldMkLst>
      </pc:sldChg>
      <pc:sldChg chg="addSp delSp modSp add replId">
        <pc:chgData name="Fuchinoue Hirokazu" userId="d5f6af0bef6d1b0c" providerId="Windows Live" clId="Web-{C8F6055C-CBD3-41F4-B5B7-483C4BF30738}" dt="2021-01-27T16:02:32.018" v="260" actId="20577"/>
        <pc:sldMkLst>
          <pc:docMk/>
          <pc:sldMk cId="424042664" sldId="298"/>
        </pc:sldMkLst>
        <pc:spChg chg="add mod">
          <ac:chgData name="Fuchinoue Hirokazu" userId="d5f6af0bef6d1b0c" providerId="Windows Live" clId="Web-{C8F6055C-CBD3-41F4-B5B7-483C4BF30738}" dt="2021-01-27T15:57:19.375" v="83" actId="1076"/>
          <ac:spMkLst>
            <pc:docMk/>
            <pc:sldMk cId="424042664" sldId="298"/>
            <ac:spMk id="2" creationId="{9C47CAE2-0419-46FB-A608-B57DDB50EAD2}"/>
          </ac:spMkLst>
        </pc:spChg>
        <pc:spChg chg="add mod">
          <ac:chgData name="Fuchinoue Hirokazu" userId="d5f6af0bef6d1b0c" providerId="Windows Live" clId="Web-{C8F6055C-CBD3-41F4-B5B7-483C4BF30738}" dt="2021-01-27T15:54:43.702" v="38" actId="1076"/>
          <ac:spMkLst>
            <pc:docMk/>
            <pc:sldMk cId="424042664" sldId="298"/>
            <ac:spMk id="4" creationId="{5EAC2465-1C39-4F34-B5E3-4D34F8A473CD}"/>
          </ac:spMkLst>
        </pc:spChg>
        <pc:spChg chg="add mod">
          <ac:chgData name="Fuchinoue Hirokazu" userId="d5f6af0bef6d1b0c" providerId="Windows Live" clId="Web-{C8F6055C-CBD3-41F4-B5B7-483C4BF30738}" dt="2021-01-27T15:55:51.343" v="60" actId="20577"/>
          <ac:spMkLst>
            <pc:docMk/>
            <pc:sldMk cId="424042664" sldId="298"/>
            <ac:spMk id="7" creationId="{3299443D-743C-4E4D-A088-7ECD2748EF94}"/>
          </ac:spMkLst>
        </pc:spChg>
        <pc:spChg chg="add mod">
          <ac:chgData name="Fuchinoue Hirokazu" userId="d5f6af0bef6d1b0c" providerId="Windows Live" clId="Web-{C8F6055C-CBD3-41F4-B5B7-483C4BF30738}" dt="2021-01-27T15:56:30.687" v="69" actId="1076"/>
          <ac:spMkLst>
            <pc:docMk/>
            <pc:sldMk cId="424042664" sldId="298"/>
            <ac:spMk id="8" creationId="{819C419F-DCB7-4527-9BB5-E8F5B8760339}"/>
          </ac:spMkLst>
        </pc:spChg>
        <pc:spChg chg="add mod">
          <ac:chgData name="Fuchinoue Hirokazu" userId="d5f6af0bef6d1b0c" providerId="Windows Live" clId="Web-{C8F6055C-CBD3-41F4-B5B7-483C4BF30738}" dt="2021-01-27T15:59:26.861" v="140" actId="20577"/>
          <ac:spMkLst>
            <pc:docMk/>
            <pc:sldMk cId="424042664" sldId="298"/>
            <ac:spMk id="9" creationId="{9DCE5850-11DC-4383-8A8F-FED755663DA5}"/>
          </ac:spMkLst>
        </pc:spChg>
        <pc:spChg chg="add mod">
          <ac:chgData name="Fuchinoue Hirokazu" userId="d5f6af0bef6d1b0c" providerId="Windows Live" clId="Web-{C8F6055C-CBD3-41F4-B5B7-483C4BF30738}" dt="2021-01-27T15:56:09.062" v="65" actId="1076"/>
          <ac:spMkLst>
            <pc:docMk/>
            <pc:sldMk cId="424042664" sldId="298"/>
            <ac:spMk id="10" creationId="{D8C0456E-B382-4F41-9A79-A33056D3A5CF}"/>
          </ac:spMkLst>
        </pc:spChg>
        <pc:spChg chg="add mod">
          <ac:chgData name="Fuchinoue Hirokazu" userId="d5f6af0bef6d1b0c" providerId="Windows Live" clId="Web-{C8F6055C-CBD3-41F4-B5B7-483C4BF30738}" dt="2021-01-27T15:57:59.047" v="95" actId="1076"/>
          <ac:spMkLst>
            <pc:docMk/>
            <pc:sldMk cId="424042664" sldId="298"/>
            <ac:spMk id="12" creationId="{19592ED2-5BCE-4484-8566-BEF71A852737}"/>
          </ac:spMkLst>
        </pc:spChg>
        <pc:spChg chg="add del mod">
          <ac:chgData name="Fuchinoue Hirokazu" userId="d5f6af0bef6d1b0c" providerId="Windows Live" clId="Web-{C8F6055C-CBD3-41F4-B5B7-483C4BF30738}" dt="2021-01-27T15:56:39.703" v="72"/>
          <ac:spMkLst>
            <pc:docMk/>
            <pc:sldMk cId="424042664" sldId="298"/>
            <ac:spMk id="13" creationId="{B9671BDE-1007-4935-8DE9-D7559DF594C5}"/>
          </ac:spMkLst>
        </pc:spChg>
        <pc:spChg chg="add mod">
          <ac:chgData name="Fuchinoue Hirokazu" userId="d5f6af0bef6d1b0c" providerId="Windows Live" clId="Web-{C8F6055C-CBD3-41F4-B5B7-483C4BF30738}" dt="2021-01-27T15:58:00.579" v="96" actId="1076"/>
          <ac:spMkLst>
            <pc:docMk/>
            <pc:sldMk cId="424042664" sldId="298"/>
            <ac:spMk id="14" creationId="{FCBC8248-808C-47E2-AB9D-7D28723ED00E}"/>
          </ac:spMkLst>
        </pc:spChg>
        <pc:spChg chg="add mod">
          <ac:chgData name="Fuchinoue Hirokazu" userId="d5f6af0bef6d1b0c" providerId="Windows Live" clId="Web-{C8F6055C-CBD3-41F4-B5B7-483C4BF30738}" dt="2021-01-27T15:59:40.283" v="141" actId="1076"/>
          <ac:spMkLst>
            <pc:docMk/>
            <pc:sldMk cId="424042664" sldId="298"/>
            <ac:spMk id="15" creationId="{8CFAFDBA-1507-4C50-BECC-FDDD81DFDBEF}"/>
          </ac:spMkLst>
        </pc:spChg>
        <pc:spChg chg="add mod">
          <ac:chgData name="Fuchinoue Hirokazu" userId="d5f6af0bef6d1b0c" providerId="Windows Live" clId="Web-{C8F6055C-CBD3-41F4-B5B7-483C4BF30738}" dt="2021-01-27T15:57:40.016" v="93" actId="1076"/>
          <ac:spMkLst>
            <pc:docMk/>
            <pc:sldMk cId="424042664" sldId="298"/>
            <ac:spMk id="16" creationId="{C98ED2D2-DFB6-4862-85B9-411736A2C87D}"/>
          </ac:spMkLst>
        </pc:spChg>
        <pc:spChg chg="add mod">
          <ac:chgData name="Fuchinoue Hirokazu" userId="d5f6af0bef6d1b0c" providerId="Windows Live" clId="Web-{C8F6055C-CBD3-41F4-B5B7-483C4BF30738}" dt="2021-01-27T16:00:20.705" v="154" actId="1076"/>
          <ac:spMkLst>
            <pc:docMk/>
            <pc:sldMk cId="424042664" sldId="298"/>
            <ac:spMk id="17" creationId="{84B510AC-F50E-4AE3-B670-43FC09199364}"/>
          </ac:spMkLst>
        </pc:spChg>
        <pc:spChg chg="add mod">
          <ac:chgData name="Fuchinoue Hirokazu" userId="d5f6af0bef6d1b0c" providerId="Windows Live" clId="Web-{C8F6055C-CBD3-41F4-B5B7-483C4BF30738}" dt="2021-01-27T15:58:57.361" v="121" actId="20577"/>
          <ac:spMkLst>
            <pc:docMk/>
            <pc:sldMk cId="424042664" sldId="298"/>
            <ac:spMk id="18" creationId="{25606405-91A4-4702-B106-F120728FC2E4}"/>
          </ac:spMkLst>
        </pc:spChg>
        <pc:spChg chg="add mod">
          <ac:chgData name="Fuchinoue Hirokazu" userId="d5f6af0bef6d1b0c" providerId="Windows Live" clId="Web-{C8F6055C-CBD3-41F4-B5B7-483C4BF30738}" dt="2021-01-27T16:02:32.018" v="260" actId="20577"/>
          <ac:spMkLst>
            <pc:docMk/>
            <pc:sldMk cId="424042664" sldId="298"/>
            <ac:spMk id="19" creationId="{66228796-D4F5-4D45-8D79-04E674A69F79}"/>
          </ac:spMkLst>
        </pc:spChg>
        <pc:spChg chg="del">
          <ac:chgData name="Fuchinoue Hirokazu" userId="d5f6af0bef6d1b0c" providerId="Windows Live" clId="Web-{C8F6055C-CBD3-41F4-B5B7-483C4BF30738}" dt="2021-01-27T15:53:03.748" v="8"/>
          <ac:spMkLst>
            <pc:docMk/>
            <pc:sldMk cId="424042664" sldId="298"/>
            <ac:spMk id="176" creationId="{00000000-0000-0000-0000-000000000000}"/>
          </ac:spMkLst>
        </pc:spChg>
        <pc:picChg chg="del">
          <ac:chgData name="Fuchinoue Hirokazu" userId="d5f6af0bef6d1b0c" providerId="Windows Live" clId="Web-{C8F6055C-CBD3-41F4-B5B7-483C4BF30738}" dt="2021-01-27T15:52:59.779" v="7"/>
          <ac:picMkLst>
            <pc:docMk/>
            <pc:sldMk cId="424042664" sldId="298"/>
            <ac:picMk id="3" creationId="{F8E995BA-6031-9849-8E34-0BC68697ECE1}"/>
          </ac:picMkLst>
        </pc:picChg>
        <pc:cxnChg chg="add">
          <ac:chgData name="Fuchinoue Hirokazu" userId="d5f6af0bef6d1b0c" providerId="Windows Live" clId="Web-{C8F6055C-CBD3-41F4-B5B7-483C4BF30738}" dt="2021-01-27T15:54:40.061" v="37"/>
          <ac:cxnSpMkLst>
            <pc:docMk/>
            <pc:sldMk cId="424042664" sldId="298"/>
            <ac:cxnSpMk id="5" creationId="{D24C8A79-3C08-4DFC-96AE-239F7A0A9391}"/>
          </ac:cxnSpMkLst>
        </pc:cxnChg>
        <pc:cxnChg chg="add del mod">
          <ac:chgData name="Fuchinoue Hirokazu" userId="d5f6af0bef6d1b0c" providerId="Windows Live" clId="Web-{C8F6055C-CBD3-41F4-B5B7-483C4BF30738}" dt="2021-01-27T15:57:20.969" v="84"/>
          <ac:cxnSpMkLst>
            <pc:docMk/>
            <pc:sldMk cId="424042664" sldId="298"/>
            <ac:cxnSpMk id="6" creationId="{591ACBFD-94E4-4BBF-A2E3-7B43D0B76914}"/>
          </ac:cxnSpMkLst>
        </pc:cxnChg>
      </pc:sldChg>
      <pc:sldChg chg="addSp delSp modSp add replId">
        <pc:chgData name="Fuchinoue Hirokazu" userId="d5f6af0bef6d1b0c" providerId="Windows Live" clId="Web-{C8F6055C-CBD3-41F4-B5B7-483C4BF30738}" dt="2021-01-27T16:06:07.661" v="308" actId="1076"/>
        <pc:sldMkLst>
          <pc:docMk/>
          <pc:sldMk cId="1577993740" sldId="299"/>
        </pc:sldMkLst>
        <pc:spChg chg="add mod">
          <ac:chgData name="Fuchinoue Hirokazu" userId="d5f6af0bef6d1b0c" providerId="Windows Live" clId="Web-{C8F6055C-CBD3-41F4-B5B7-483C4BF30738}" dt="2021-01-27T16:05:27.098" v="281" actId="1076"/>
          <ac:spMkLst>
            <pc:docMk/>
            <pc:sldMk cId="1577993740" sldId="299"/>
            <ac:spMk id="2" creationId="{C9482F91-B205-43CB-929C-18DAD5DA9788}"/>
          </ac:spMkLst>
        </pc:spChg>
        <pc:spChg chg="add mod">
          <ac:chgData name="Fuchinoue Hirokazu" userId="d5f6af0bef6d1b0c" providerId="Windows Live" clId="Web-{C8F6055C-CBD3-41F4-B5B7-483C4BF30738}" dt="2021-01-27T16:06:07.661" v="308" actId="1076"/>
          <ac:spMkLst>
            <pc:docMk/>
            <pc:sldMk cId="1577993740" sldId="299"/>
            <ac:spMk id="4" creationId="{7F3B3596-1878-4D9A-90C9-8143F0CFAE6F}"/>
          </ac:spMkLst>
        </pc:spChg>
        <pc:picChg chg="del">
          <ac:chgData name="Fuchinoue Hirokazu" userId="d5f6af0bef6d1b0c" providerId="Windows Live" clId="Web-{C8F6055C-CBD3-41F4-B5B7-483C4BF30738}" dt="2021-01-27T16:05:28.332" v="282"/>
          <ac:picMkLst>
            <pc:docMk/>
            <pc:sldMk cId="1577993740" sldId="299"/>
            <ac:picMk id="6" creationId="{99FC69B2-7831-554B-9BFA-CF4D272B3B78}"/>
          </ac:picMkLst>
        </pc:picChg>
      </pc:sldChg>
      <pc:sldChg chg="add ord">
        <pc:chgData name="Fuchinoue Hirokazu" userId="d5f6af0bef6d1b0c" providerId="Windows Live" clId="Web-{C8F6055C-CBD3-41F4-B5B7-483C4BF30738}" dt="2021-01-27T16:09:46.194" v="338"/>
        <pc:sldMkLst>
          <pc:docMk/>
          <pc:sldMk cId="2679978416" sldId="300"/>
        </pc:sldMkLst>
      </pc:sldChg>
      <pc:sldMasterChg chg="add addSldLayout">
        <pc:chgData name="Fuchinoue Hirokazu" userId="d5f6af0bef6d1b0c" providerId="Windows Live" clId="Web-{C8F6055C-CBD3-41F4-B5B7-483C4BF30738}" dt="2021-01-27T16:09:25.381" v="337"/>
        <pc:sldMasterMkLst>
          <pc:docMk/>
          <pc:sldMasterMk cId="539422534" sldId="2147483648"/>
        </pc:sldMasterMkLst>
        <pc:sldLayoutChg chg="add">
          <pc:chgData name="Fuchinoue Hirokazu" userId="d5f6af0bef6d1b0c" providerId="Windows Live" clId="Web-{C8F6055C-CBD3-41F4-B5B7-483C4BF30738}" dt="2021-01-27T16:09:25.381" v="337"/>
          <pc:sldLayoutMkLst>
            <pc:docMk/>
            <pc:sldMasterMk cId="539422534" sldId="2147483648"/>
            <pc:sldLayoutMk cId="1066513434" sldId="2147483649"/>
          </pc:sldLayoutMkLst>
        </pc:sldLayoutChg>
        <pc:sldLayoutChg chg="add">
          <pc:chgData name="Fuchinoue Hirokazu" userId="d5f6af0bef6d1b0c" providerId="Windows Live" clId="Web-{C8F6055C-CBD3-41F4-B5B7-483C4BF30738}" dt="2021-01-27T16:09:25.381" v="337"/>
          <pc:sldLayoutMkLst>
            <pc:docMk/>
            <pc:sldMasterMk cId="539422534" sldId="2147483648"/>
            <pc:sldLayoutMk cId="1881821363" sldId="2147483650"/>
          </pc:sldLayoutMkLst>
        </pc:sldLayoutChg>
        <pc:sldLayoutChg chg="add">
          <pc:chgData name="Fuchinoue Hirokazu" userId="d5f6af0bef6d1b0c" providerId="Windows Live" clId="Web-{C8F6055C-CBD3-41F4-B5B7-483C4BF30738}" dt="2021-01-27T16:09:25.381" v="337"/>
          <pc:sldLayoutMkLst>
            <pc:docMk/>
            <pc:sldMasterMk cId="539422534" sldId="2147483648"/>
            <pc:sldLayoutMk cId="2528812891" sldId="2147483651"/>
          </pc:sldLayoutMkLst>
        </pc:sldLayoutChg>
        <pc:sldLayoutChg chg="add">
          <pc:chgData name="Fuchinoue Hirokazu" userId="d5f6af0bef6d1b0c" providerId="Windows Live" clId="Web-{C8F6055C-CBD3-41F4-B5B7-483C4BF30738}" dt="2021-01-27T16:09:25.381" v="337"/>
          <pc:sldLayoutMkLst>
            <pc:docMk/>
            <pc:sldMasterMk cId="539422534" sldId="2147483648"/>
            <pc:sldLayoutMk cId="4042425365" sldId="2147483652"/>
          </pc:sldLayoutMkLst>
        </pc:sldLayoutChg>
        <pc:sldLayoutChg chg="add">
          <pc:chgData name="Fuchinoue Hirokazu" userId="d5f6af0bef6d1b0c" providerId="Windows Live" clId="Web-{C8F6055C-CBD3-41F4-B5B7-483C4BF30738}" dt="2021-01-27T16:09:25.381" v="337"/>
          <pc:sldLayoutMkLst>
            <pc:docMk/>
            <pc:sldMasterMk cId="539422534" sldId="2147483648"/>
            <pc:sldLayoutMk cId="4192776815" sldId="2147483653"/>
          </pc:sldLayoutMkLst>
        </pc:sldLayoutChg>
        <pc:sldLayoutChg chg="add">
          <pc:chgData name="Fuchinoue Hirokazu" userId="d5f6af0bef6d1b0c" providerId="Windows Live" clId="Web-{C8F6055C-CBD3-41F4-B5B7-483C4BF30738}" dt="2021-01-27T16:09:25.381" v="337"/>
          <pc:sldLayoutMkLst>
            <pc:docMk/>
            <pc:sldMasterMk cId="539422534" sldId="2147483648"/>
            <pc:sldLayoutMk cId="1558839373" sldId="2147483654"/>
          </pc:sldLayoutMkLst>
        </pc:sldLayoutChg>
        <pc:sldLayoutChg chg="add">
          <pc:chgData name="Fuchinoue Hirokazu" userId="d5f6af0bef6d1b0c" providerId="Windows Live" clId="Web-{C8F6055C-CBD3-41F4-B5B7-483C4BF30738}" dt="2021-01-27T16:09:25.381" v="337"/>
          <pc:sldLayoutMkLst>
            <pc:docMk/>
            <pc:sldMasterMk cId="539422534" sldId="2147483648"/>
            <pc:sldLayoutMk cId="1459354685" sldId="2147483655"/>
          </pc:sldLayoutMkLst>
        </pc:sldLayoutChg>
        <pc:sldLayoutChg chg="add">
          <pc:chgData name="Fuchinoue Hirokazu" userId="d5f6af0bef6d1b0c" providerId="Windows Live" clId="Web-{C8F6055C-CBD3-41F4-B5B7-483C4BF30738}" dt="2021-01-27T16:09:25.381" v="337"/>
          <pc:sldLayoutMkLst>
            <pc:docMk/>
            <pc:sldMasterMk cId="539422534" sldId="2147483648"/>
            <pc:sldLayoutMk cId="3965129266" sldId="2147483656"/>
          </pc:sldLayoutMkLst>
        </pc:sldLayoutChg>
        <pc:sldLayoutChg chg="add">
          <pc:chgData name="Fuchinoue Hirokazu" userId="d5f6af0bef6d1b0c" providerId="Windows Live" clId="Web-{C8F6055C-CBD3-41F4-B5B7-483C4BF30738}" dt="2021-01-27T16:09:25.381" v="337"/>
          <pc:sldLayoutMkLst>
            <pc:docMk/>
            <pc:sldMasterMk cId="539422534" sldId="2147483648"/>
            <pc:sldLayoutMk cId="2340772322" sldId="2147483657"/>
          </pc:sldLayoutMkLst>
        </pc:sldLayoutChg>
        <pc:sldLayoutChg chg="add">
          <pc:chgData name="Fuchinoue Hirokazu" userId="d5f6af0bef6d1b0c" providerId="Windows Live" clId="Web-{C8F6055C-CBD3-41F4-B5B7-483C4BF30738}" dt="2021-01-27T16:09:25.381" v="337"/>
          <pc:sldLayoutMkLst>
            <pc:docMk/>
            <pc:sldMasterMk cId="539422534" sldId="2147483648"/>
            <pc:sldLayoutMk cId="1529203750" sldId="2147483658"/>
          </pc:sldLayoutMkLst>
        </pc:sldLayoutChg>
        <pc:sldLayoutChg chg="add">
          <pc:chgData name="Fuchinoue Hirokazu" userId="d5f6af0bef6d1b0c" providerId="Windows Live" clId="Web-{C8F6055C-CBD3-41F4-B5B7-483C4BF30738}" dt="2021-01-27T16:09:25.381" v="337"/>
          <pc:sldLayoutMkLst>
            <pc:docMk/>
            <pc:sldMasterMk cId="539422534" sldId="2147483648"/>
            <pc:sldLayoutMk cId="3695764892" sldId="2147483659"/>
          </pc:sldLayoutMkLst>
        </pc:sldLayoutChg>
      </pc:sldMasterChg>
      <pc:sldMasterChg chg="replId modSldLayout">
        <pc:chgData name="Fuchinoue Hirokazu" userId="d5f6af0bef6d1b0c" providerId="Windows Live" clId="Web-{C8F6055C-CBD3-41F4-B5B7-483C4BF30738}" dt="2021-01-27T16:09:25.381" v="337"/>
        <pc:sldMasterMkLst>
          <pc:docMk/>
          <pc:sldMasterMk cId="0" sldId="2147483660"/>
        </pc:sldMasterMkLst>
        <pc:sldLayoutChg chg="replId">
          <pc:chgData name="Fuchinoue Hirokazu" userId="d5f6af0bef6d1b0c" providerId="Windows Live" clId="Web-{C8F6055C-CBD3-41F4-B5B7-483C4BF30738}" dt="2021-01-27T16:09:25.381" v="337"/>
          <pc:sldLayoutMkLst>
            <pc:docMk/>
            <pc:sldMasterMk cId="0" sldId="2147483660"/>
            <pc:sldLayoutMk cId="0" sldId="2147483661"/>
          </pc:sldLayoutMkLst>
        </pc:sldLayoutChg>
        <pc:sldLayoutChg chg="replId">
          <pc:chgData name="Fuchinoue Hirokazu" userId="d5f6af0bef6d1b0c" providerId="Windows Live" clId="Web-{C8F6055C-CBD3-41F4-B5B7-483C4BF30738}" dt="2021-01-27T16:09:25.381" v="337"/>
          <pc:sldLayoutMkLst>
            <pc:docMk/>
            <pc:sldMasterMk cId="0" sldId="2147483660"/>
            <pc:sldLayoutMk cId="0" sldId="2147483662"/>
          </pc:sldLayoutMkLst>
        </pc:sldLayoutChg>
        <pc:sldLayoutChg chg="replId">
          <pc:chgData name="Fuchinoue Hirokazu" userId="d5f6af0bef6d1b0c" providerId="Windows Live" clId="Web-{C8F6055C-CBD3-41F4-B5B7-483C4BF30738}" dt="2021-01-27T16:09:25.381" v="337"/>
          <pc:sldLayoutMkLst>
            <pc:docMk/>
            <pc:sldMasterMk cId="0" sldId="2147483660"/>
            <pc:sldLayoutMk cId="0" sldId="2147483663"/>
          </pc:sldLayoutMkLst>
        </pc:sldLayoutChg>
        <pc:sldLayoutChg chg="replId">
          <pc:chgData name="Fuchinoue Hirokazu" userId="d5f6af0bef6d1b0c" providerId="Windows Live" clId="Web-{C8F6055C-CBD3-41F4-B5B7-483C4BF30738}" dt="2021-01-27T16:09:25.381" v="337"/>
          <pc:sldLayoutMkLst>
            <pc:docMk/>
            <pc:sldMasterMk cId="0" sldId="2147483660"/>
            <pc:sldLayoutMk cId="0" sldId="2147483664"/>
          </pc:sldLayoutMkLst>
        </pc:sldLayoutChg>
        <pc:sldLayoutChg chg="replId">
          <pc:chgData name="Fuchinoue Hirokazu" userId="d5f6af0bef6d1b0c" providerId="Windows Live" clId="Web-{C8F6055C-CBD3-41F4-B5B7-483C4BF30738}" dt="2021-01-27T16:09:25.381" v="337"/>
          <pc:sldLayoutMkLst>
            <pc:docMk/>
            <pc:sldMasterMk cId="0" sldId="2147483660"/>
            <pc:sldLayoutMk cId="0" sldId="2147483665"/>
          </pc:sldLayoutMkLst>
        </pc:sldLayoutChg>
        <pc:sldLayoutChg chg="replId">
          <pc:chgData name="Fuchinoue Hirokazu" userId="d5f6af0bef6d1b0c" providerId="Windows Live" clId="Web-{C8F6055C-CBD3-41F4-B5B7-483C4BF30738}" dt="2021-01-27T16:09:25.381" v="337"/>
          <pc:sldLayoutMkLst>
            <pc:docMk/>
            <pc:sldMasterMk cId="0" sldId="2147483660"/>
            <pc:sldLayoutMk cId="0" sldId="2147483666"/>
          </pc:sldLayoutMkLst>
        </pc:sldLayoutChg>
        <pc:sldLayoutChg chg="replId">
          <pc:chgData name="Fuchinoue Hirokazu" userId="d5f6af0bef6d1b0c" providerId="Windows Live" clId="Web-{C8F6055C-CBD3-41F4-B5B7-483C4BF30738}" dt="2021-01-27T16:09:25.381" v="337"/>
          <pc:sldLayoutMkLst>
            <pc:docMk/>
            <pc:sldMasterMk cId="0" sldId="2147483660"/>
            <pc:sldLayoutMk cId="0" sldId="2147483667"/>
          </pc:sldLayoutMkLst>
        </pc:sldLayoutChg>
        <pc:sldLayoutChg chg="replId">
          <pc:chgData name="Fuchinoue Hirokazu" userId="d5f6af0bef6d1b0c" providerId="Windows Live" clId="Web-{C8F6055C-CBD3-41F4-B5B7-483C4BF30738}" dt="2021-01-27T16:09:25.381" v="337"/>
          <pc:sldLayoutMkLst>
            <pc:docMk/>
            <pc:sldMasterMk cId="0" sldId="2147483660"/>
            <pc:sldLayoutMk cId="0" sldId="2147483668"/>
          </pc:sldLayoutMkLst>
        </pc:sldLayoutChg>
        <pc:sldLayoutChg chg="replId">
          <pc:chgData name="Fuchinoue Hirokazu" userId="d5f6af0bef6d1b0c" providerId="Windows Live" clId="Web-{C8F6055C-CBD3-41F4-B5B7-483C4BF30738}" dt="2021-01-27T16:09:25.381" v="337"/>
          <pc:sldLayoutMkLst>
            <pc:docMk/>
            <pc:sldMasterMk cId="0" sldId="2147483660"/>
            <pc:sldLayoutMk cId="0" sldId="2147483669"/>
          </pc:sldLayoutMkLst>
        </pc:sldLayoutChg>
        <pc:sldLayoutChg chg="replId">
          <pc:chgData name="Fuchinoue Hirokazu" userId="d5f6af0bef6d1b0c" providerId="Windows Live" clId="Web-{C8F6055C-CBD3-41F4-B5B7-483C4BF30738}" dt="2021-01-27T16:09:25.381" v="337"/>
          <pc:sldLayoutMkLst>
            <pc:docMk/>
            <pc:sldMasterMk cId="0" sldId="2147483660"/>
            <pc:sldLayoutMk cId="0" sldId="2147483670"/>
          </pc:sldLayoutMkLst>
        </pc:sldLayoutChg>
        <pc:sldLayoutChg chg="replId">
          <pc:chgData name="Fuchinoue Hirokazu" userId="d5f6af0bef6d1b0c" providerId="Windows Live" clId="Web-{C8F6055C-CBD3-41F4-B5B7-483C4BF30738}" dt="2021-01-27T16:09:25.381" v="337"/>
          <pc:sldLayoutMkLst>
            <pc:docMk/>
            <pc:sldMasterMk cId="0" sldId="2147483660"/>
            <pc:sldLayoutMk cId="0" sldId="214748367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AD2377D1-1AEF-4C1E-9B92-93D8780CD7A6}" type="datetimeFigureOut">
              <a:rPr kumimoji="1" lang="ja-JP" altLang="en-US" smtClean="0"/>
              <a:t>2021/1/30</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EA340F09-AC87-4584-98DB-E279FB98ACA4}" type="slidenum">
              <a:rPr kumimoji="1" lang="ja-JP" altLang="en-US" smtClean="0"/>
              <a:t>‹#›</a:t>
            </a:fld>
            <a:endParaRPr kumimoji="1" lang="ja-JP" altLang="en-US"/>
          </a:p>
        </p:txBody>
      </p:sp>
      <p:sp>
        <p:nvSpPr>
          <p:cNvPr id="7" name="Google Shape;30;p21"/>
          <p:cNvSpPr txBox="1">
            <a:spLocks noGrp="1"/>
          </p:cNvSpPr>
          <p:nvPr>
            <p:ph type="body" idx="1"/>
          </p:nvPr>
        </p:nvSpPr>
        <p:spPr>
          <a:xfrm>
            <a:off x="866775" y="2103120"/>
            <a:ext cx="8172450" cy="3849624"/>
          </a:xfrm>
          <a:prstGeom prst="rect">
            <a:avLst/>
          </a:prstGeom>
          <a:noFill/>
          <a:ln>
            <a:noFill/>
          </a:ln>
        </p:spPr>
        <p:txBody>
          <a:bodyPr spcFirstLastPara="1" wrap="square" lIns="91425" tIns="45700" rIns="91425" bIns="45700" anchor="t" anchorCtr="0">
            <a:noAutofit/>
          </a:bodyPr>
          <a:lstStyle>
            <a:lvl1pPr marL="435941" lvl="0" indent="-326956" algn="l">
              <a:lnSpc>
                <a:spcPct val="110000"/>
              </a:lnSpc>
              <a:spcBef>
                <a:spcPts val="858"/>
              </a:spcBef>
              <a:spcAft>
                <a:spcPts val="0"/>
              </a:spcAft>
              <a:buSzPts val="1800"/>
              <a:buChar char="◦"/>
              <a:defRPr sz="2289">
                <a:latin typeface="Meiryo UI" panose="020B0604030504040204" pitchFamily="50" charset="-128"/>
                <a:ea typeface="Meiryo UI" panose="020B0604030504040204" pitchFamily="50" charset="-128"/>
              </a:defRPr>
            </a:lvl1pPr>
            <a:lvl2pPr marL="871881" lvl="1" indent="-326956" algn="l">
              <a:lnSpc>
                <a:spcPct val="100000"/>
              </a:lnSpc>
              <a:spcBef>
                <a:spcPts val="477"/>
              </a:spcBef>
              <a:spcAft>
                <a:spcPts val="0"/>
              </a:spcAft>
              <a:buSzPts val="1800"/>
              <a:buChar char="◦"/>
              <a:defRPr/>
            </a:lvl2pPr>
            <a:lvl3pPr marL="1307820" lvl="2" indent="-326956" algn="l">
              <a:lnSpc>
                <a:spcPct val="100000"/>
              </a:lnSpc>
              <a:spcBef>
                <a:spcPts val="477"/>
              </a:spcBef>
              <a:spcAft>
                <a:spcPts val="0"/>
              </a:spcAft>
              <a:buSzPts val="1800"/>
              <a:buChar char="◦"/>
              <a:defRPr/>
            </a:lvl3pPr>
            <a:lvl4pPr marL="1743761" lvl="3" indent="-326956" algn="l">
              <a:lnSpc>
                <a:spcPct val="100000"/>
              </a:lnSpc>
              <a:spcBef>
                <a:spcPts val="477"/>
              </a:spcBef>
              <a:spcAft>
                <a:spcPts val="0"/>
              </a:spcAft>
              <a:buSzPts val="1800"/>
              <a:buChar char="◦"/>
              <a:defRPr/>
            </a:lvl4pPr>
            <a:lvl5pPr marL="2179703" lvl="4" indent="-326956" algn="l">
              <a:lnSpc>
                <a:spcPct val="100000"/>
              </a:lnSpc>
              <a:spcBef>
                <a:spcPts val="477"/>
              </a:spcBef>
              <a:spcAft>
                <a:spcPts val="0"/>
              </a:spcAft>
              <a:buSzPts val="1800"/>
              <a:buChar char="◦"/>
              <a:defRPr/>
            </a:lvl5pPr>
            <a:lvl6pPr marL="2615643" lvl="5" indent="-326956" algn="l">
              <a:lnSpc>
                <a:spcPct val="100000"/>
              </a:lnSpc>
              <a:spcBef>
                <a:spcPts val="477"/>
              </a:spcBef>
              <a:spcAft>
                <a:spcPts val="0"/>
              </a:spcAft>
              <a:buSzPts val="1800"/>
              <a:buChar char="◦"/>
              <a:defRPr/>
            </a:lvl6pPr>
            <a:lvl7pPr marL="3051582" lvl="6" indent="-326956" algn="l">
              <a:lnSpc>
                <a:spcPct val="100000"/>
              </a:lnSpc>
              <a:spcBef>
                <a:spcPts val="477"/>
              </a:spcBef>
              <a:spcAft>
                <a:spcPts val="0"/>
              </a:spcAft>
              <a:buSzPts val="1800"/>
              <a:buChar char="◦"/>
              <a:defRPr/>
            </a:lvl7pPr>
            <a:lvl8pPr marL="3487523" lvl="7" indent="-326956" algn="l">
              <a:lnSpc>
                <a:spcPct val="100000"/>
              </a:lnSpc>
              <a:spcBef>
                <a:spcPts val="477"/>
              </a:spcBef>
              <a:spcAft>
                <a:spcPts val="0"/>
              </a:spcAft>
              <a:buSzPts val="1800"/>
              <a:buChar char="◦"/>
              <a:defRPr/>
            </a:lvl8pPr>
            <a:lvl9pPr marL="3923463" lvl="8" indent="-326956" algn="l">
              <a:lnSpc>
                <a:spcPct val="100000"/>
              </a:lnSpc>
              <a:spcBef>
                <a:spcPts val="477"/>
              </a:spcBef>
              <a:spcAft>
                <a:spcPts val="0"/>
              </a:spcAft>
              <a:buSzPts val="1800"/>
              <a:buChar char="◦"/>
              <a:defRPr/>
            </a:lvl9pPr>
          </a:lstStyle>
          <a:p>
            <a:endParaRPr/>
          </a:p>
        </p:txBody>
      </p:sp>
    </p:spTree>
    <p:extLst>
      <p:ext uri="{BB962C8B-B14F-4D97-AF65-F5344CB8AC3E}">
        <p14:creationId xmlns:p14="http://schemas.microsoft.com/office/powerpoint/2010/main" val="632438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8"/>
        <p:cNvGrpSpPr/>
        <p:nvPr/>
      </p:nvGrpSpPr>
      <p:grpSpPr>
        <a:xfrm>
          <a:off x="0" y="0"/>
          <a:ext cx="0" cy="0"/>
          <a:chOff x="0" y="0"/>
          <a:chExt cx="0" cy="0"/>
        </a:xfrm>
      </p:grpSpPr>
      <p:sp>
        <p:nvSpPr>
          <p:cNvPr id="29" name="Google Shape;29;p21"/>
          <p:cNvSpPr txBox="1">
            <a:spLocks noGrp="1"/>
          </p:cNvSpPr>
          <p:nvPr>
            <p:ph type="title"/>
          </p:nvPr>
        </p:nvSpPr>
        <p:spPr>
          <a:xfrm>
            <a:off x="866775" y="642594"/>
            <a:ext cx="817245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21"/>
          <p:cNvSpPr txBox="1">
            <a:spLocks noGrp="1"/>
          </p:cNvSpPr>
          <p:nvPr>
            <p:ph type="body" idx="1"/>
          </p:nvPr>
        </p:nvSpPr>
        <p:spPr>
          <a:xfrm>
            <a:off x="866775" y="2103120"/>
            <a:ext cx="8172450" cy="3849624"/>
          </a:xfrm>
          <a:prstGeom prst="rect">
            <a:avLst/>
          </a:prstGeom>
          <a:noFill/>
          <a:ln>
            <a:noFill/>
          </a:ln>
        </p:spPr>
        <p:txBody>
          <a:bodyPr spcFirstLastPara="1" wrap="square" lIns="91425" tIns="45700" rIns="91425" bIns="45700" anchor="t" anchorCtr="0">
            <a:normAutofit/>
          </a:bodyPr>
          <a:lstStyle>
            <a:lvl1pPr marL="435941" lvl="0" indent="-326956" algn="l">
              <a:lnSpc>
                <a:spcPct val="110000"/>
              </a:lnSpc>
              <a:spcBef>
                <a:spcPts val="858"/>
              </a:spcBef>
              <a:spcAft>
                <a:spcPts val="0"/>
              </a:spcAft>
              <a:buSzPts val="1800"/>
              <a:buChar char="◦"/>
              <a:defRPr/>
            </a:lvl1pPr>
            <a:lvl2pPr marL="871881" lvl="1" indent="-326956" algn="l">
              <a:lnSpc>
                <a:spcPct val="100000"/>
              </a:lnSpc>
              <a:spcBef>
                <a:spcPts val="477"/>
              </a:spcBef>
              <a:spcAft>
                <a:spcPts val="0"/>
              </a:spcAft>
              <a:buSzPts val="1800"/>
              <a:buChar char="◦"/>
              <a:defRPr/>
            </a:lvl2pPr>
            <a:lvl3pPr marL="1307820" lvl="2" indent="-326956" algn="l">
              <a:lnSpc>
                <a:spcPct val="100000"/>
              </a:lnSpc>
              <a:spcBef>
                <a:spcPts val="477"/>
              </a:spcBef>
              <a:spcAft>
                <a:spcPts val="0"/>
              </a:spcAft>
              <a:buSzPts val="1800"/>
              <a:buChar char="◦"/>
              <a:defRPr/>
            </a:lvl3pPr>
            <a:lvl4pPr marL="1743761" lvl="3" indent="-326956" algn="l">
              <a:lnSpc>
                <a:spcPct val="100000"/>
              </a:lnSpc>
              <a:spcBef>
                <a:spcPts val="477"/>
              </a:spcBef>
              <a:spcAft>
                <a:spcPts val="0"/>
              </a:spcAft>
              <a:buSzPts val="1800"/>
              <a:buChar char="◦"/>
              <a:defRPr/>
            </a:lvl4pPr>
            <a:lvl5pPr marL="2179703" lvl="4" indent="-326956" algn="l">
              <a:lnSpc>
                <a:spcPct val="100000"/>
              </a:lnSpc>
              <a:spcBef>
                <a:spcPts val="477"/>
              </a:spcBef>
              <a:spcAft>
                <a:spcPts val="0"/>
              </a:spcAft>
              <a:buSzPts val="1800"/>
              <a:buChar char="◦"/>
              <a:defRPr/>
            </a:lvl5pPr>
            <a:lvl6pPr marL="2615643" lvl="5" indent="-326956" algn="l">
              <a:lnSpc>
                <a:spcPct val="100000"/>
              </a:lnSpc>
              <a:spcBef>
                <a:spcPts val="477"/>
              </a:spcBef>
              <a:spcAft>
                <a:spcPts val="0"/>
              </a:spcAft>
              <a:buSzPts val="1800"/>
              <a:buChar char="◦"/>
              <a:defRPr/>
            </a:lvl6pPr>
            <a:lvl7pPr marL="3051582" lvl="6" indent="-326956" algn="l">
              <a:lnSpc>
                <a:spcPct val="100000"/>
              </a:lnSpc>
              <a:spcBef>
                <a:spcPts val="477"/>
              </a:spcBef>
              <a:spcAft>
                <a:spcPts val="0"/>
              </a:spcAft>
              <a:buSzPts val="1800"/>
              <a:buChar char="◦"/>
              <a:defRPr/>
            </a:lvl7pPr>
            <a:lvl8pPr marL="3487523" lvl="7" indent="-326956" algn="l">
              <a:lnSpc>
                <a:spcPct val="100000"/>
              </a:lnSpc>
              <a:spcBef>
                <a:spcPts val="477"/>
              </a:spcBef>
              <a:spcAft>
                <a:spcPts val="0"/>
              </a:spcAft>
              <a:buSzPts val="1800"/>
              <a:buChar char="◦"/>
              <a:defRPr/>
            </a:lvl8pPr>
            <a:lvl9pPr marL="3923463" lvl="8" indent="-326956" algn="l">
              <a:lnSpc>
                <a:spcPct val="100000"/>
              </a:lnSpc>
              <a:spcBef>
                <a:spcPts val="477"/>
              </a:spcBef>
              <a:spcAft>
                <a:spcPts val="0"/>
              </a:spcAft>
              <a:buSzPts val="1800"/>
              <a:buChar char="◦"/>
              <a:defRPr/>
            </a:lvl9pPr>
          </a:lstStyle>
          <a:p>
            <a:endParaRPr/>
          </a:p>
        </p:txBody>
      </p:sp>
      <p:sp>
        <p:nvSpPr>
          <p:cNvPr id="31" name="Google Shape;31;p21"/>
          <p:cNvSpPr txBox="1">
            <a:spLocks noGrp="1"/>
          </p:cNvSpPr>
          <p:nvPr>
            <p:ph type="dt" idx="10"/>
          </p:nvPr>
        </p:nvSpPr>
        <p:spPr>
          <a:xfrm>
            <a:off x="5896149" y="6035040"/>
            <a:ext cx="2350599"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1"/>
          <p:cNvSpPr txBox="1">
            <a:spLocks noGrp="1"/>
          </p:cNvSpPr>
          <p:nvPr>
            <p:ph type="ftr" idx="11"/>
          </p:nvPr>
        </p:nvSpPr>
        <p:spPr>
          <a:xfrm>
            <a:off x="866775" y="6035040"/>
            <a:ext cx="4725988"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 name="Google Shape;13;p19"/>
          <p:cNvSpPr txBox="1">
            <a:spLocks noGrp="1"/>
          </p:cNvSpPr>
          <p:nvPr>
            <p:ph type="sldNum" idx="12"/>
          </p:nvPr>
        </p:nvSpPr>
        <p:spPr>
          <a:xfrm>
            <a:off x="9224962" y="6509657"/>
            <a:ext cx="681038" cy="365760"/>
          </a:xfrm>
          <a:prstGeom prst="rect">
            <a:avLst/>
          </a:prstGeom>
          <a:noFill/>
          <a:ln>
            <a:noFill/>
          </a:ln>
        </p:spPr>
        <p:txBody>
          <a:bodyPr spcFirstLastPara="1" wrap="square" lIns="91425" tIns="45700" rIns="91425" bIns="45700" anchor="b" anchorCtr="0">
            <a:noAutofit/>
          </a:bodyPr>
          <a:lstStyle>
            <a:lvl1pPr marL="0" marR="0" lvl="0" indent="0" algn="r" rtl="0">
              <a:spcBef>
                <a:spcPts val="0"/>
              </a:spcBef>
              <a:buNone/>
              <a:defRPr sz="953" b="0" i="0" u="none" strike="noStrike" cap="none">
                <a:solidFill>
                  <a:srgbClr val="3F3F3F"/>
                </a:solidFill>
                <a:latin typeface="Libre Franklin"/>
                <a:ea typeface="Libre Franklin"/>
                <a:cs typeface="Libre Franklin"/>
                <a:sym typeface="Libre Franklin"/>
              </a:defRPr>
            </a:lvl1pPr>
            <a:lvl2pPr marL="0" marR="0" lvl="1" indent="0" algn="r" rtl="0">
              <a:spcBef>
                <a:spcPts val="0"/>
              </a:spcBef>
              <a:buNone/>
              <a:defRPr sz="953" b="0" i="0" u="none" strike="noStrike" cap="none">
                <a:solidFill>
                  <a:srgbClr val="3F3F3F"/>
                </a:solidFill>
                <a:latin typeface="Libre Franklin"/>
                <a:ea typeface="Libre Franklin"/>
                <a:cs typeface="Libre Franklin"/>
                <a:sym typeface="Libre Franklin"/>
              </a:defRPr>
            </a:lvl2pPr>
            <a:lvl3pPr marL="0" marR="0" lvl="2" indent="0" algn="r" rtl="0">
              <a:spcBef>
                <a:spcPts val="0"/>
              </a:spcBef>
              <a:buNone/>
              <a:defRPr sz="953" b="0" i="0" u="none" strike="noStrike" cap="none">
                <a:solidFill>
                  <a:srgbClr val="3F3F3F"/>
                </a:solidFill>
                <a:latin typeface="Libre Franklin"/>
                <a:ea typeface="Libre Franklin"/>
                <a:cs typeface="Libre Franklin"/>
                <a:sym typeface="Libre Franklin"/>
              </a:defRPr>
            </a:lvl3pPr>
            <a:lvl4pPr marL="0" marR="0" lvl="3" indent="0" algn="r" rtl="0">
              <a:spcBef>
                <a:spcPts val="0"/>
              </a:spcBef>
              <a:buNone/>
              <a:defRPr sz="953" b="0" i="0" u="none" strike="noStrike" cap="none">
                <a:solidFill>
                  <a:srgbClr val="3F3F3F"/>
                </a:solidFill>
                <a:latin typeface="Libre Franklin"/>
                <a:ea typeface="Libre Franklin"/>
                <a:cs typeface="Libre Franklin"/>
                <a:sym typeface="Libre Franklin"/>
              </a:defRPr>
            </a:lvl4pPr>
            <a:lvl5pPr marL="0" marR="0" lvl="4" indent="0" algn="r" rtl="0">
              <a:spcBef>
                <a:spcPts val="0"/>
              </a:spcBef>
              <a:buNone/>
              <a:defRPr sz="953" b="0" i="0" u="none" strike="noStrike" cap="none">
                <a:solidFill>
                  <a:srgbClr val="3F3F3F"/>
                </a:solidFill>
                <a:latin typeface="Libre Franklin"/>
                <a:ea typeface="Libre Franklin"/>
                <a:cs typeface="Libre Franklin"/>
                <a:sym typeface="Libre Franklin"/>
              </a:defRPr>
            </a:lvl5pPr>
            <a:lvl6pPr marL="0" marR="0" lvl="5" indent="0" algn="r" rtl="0">
              <a:spcBef>
                <a:spcPts val="0"/>
              </a:spcBef>
              <a:buNone/>
              <a:defRPr sz="953" b="0" i="0" u="none" strike="noStrike" cap="none">
                <a:solidFill>
                  <a:srgbClr val="3F3F3F"/>
                </a:solidFill>
                <a:latin typeface="Libre Franklin"/>
                <a:ea typeface="Libre Franklin"/>
                <a:cs typeface="Libre Franklin"/>
                <a:sym typeface="Libre Franklin"/>
              </a:defRPr>
            </a:lvl6pPr>
            <a:lvl7pPr marL="0" marR="0" lvl="6" indent="0" algn="r" rtl="0">
              <a:spcBef>
                <a:spcPts val="0"/>
              </a:spcBef>
              <a:buNone/>
              <a:defRPr sz="953" b="0" i="0" u="none" strike="noStrike" cap="none">
                <a:solidFill>
                  <a:srgbClr val="3F3F3F"/>
                </a:solidFill>
                <a:latin typeface="Libre Franklin"/>
                <a:ea typeface="Libre Franklin"/>
                <a:cs typeface="Libre Franklin"/>
                <a:sym typeface="Libre Franklin"/>
              </a:defRPr>
            </a:lvl7pPr>
            <a:lvl8pPr marL="0" marR="0" lvl="7" indent="0" algn="r" rtl="0">
              <a:spcBef>
                <a:spcPts val="0"/>
              </a:spcBef>
              <a:buNone/>
              <a:defRPr sz="953" b="0" i="0" u="none" strike="noStrike" cap="none">
                <a:solidFill>
                  <a:srgbClr val="3F3F3F"/>
                </a:solidFill>
                <a:latin typeface="Libre Franklin"/>
                <a:ea typeface="Libre Franklin"/>
                <a:cs typeface="Libre Franklin"/>
                <a:sym typeface="Libre Franklin"/>
              </a:defRPr>
            </a:lvl8pPr>
            <a:lvl9pPr marL="0" marR="0" lvl="8" indent="0" algn="r" rtl="0">
              <a:spcBef>
                <a:spcPts val="0"/>
              </a:spcBef>
              <a:buNone/>
              <a:defRPr sz="953" b="0" i="0" u="none" strike="noStrike" cap="none">
                <a:solidFill>
                  <a:srgbClr val="3F3F3F"/>
                </a:solidFill>
                <a:latin typeface="Libre Franklin"/>
                <a:ea typeface="Libre Franklin"/>
                <a:cs typeface="Libre Franklin"/>
                <a:sym typeface="Libre Franklin"/>
              </a:defRPr>
            </a:lvl9pPr>
          </a:lstStyle>
          <a:p>
            <a:fld id="{00000000-1234-1234-1234-123412341234}" type="slidenum">
              <a:rPr lang="en-US" altLang="ja-JP" smtClean="0"/>
              <a:pPr/>
              <a:t>‹#›</a:t>
            </a:fld>
            <a:endParaRPr lang="ja-JP" altLang="en-US"/>
          </a:p>
        </p:txBody>
      </p:sp>
    </p:spTree>
    <p:extLst>
      <p:ext uri="{BB962C8B-B14F-4D97-AF65-F5344CB8AC3E}">
        <p14:creationId xmlns:p14="http://schemas.microsoft.com/office/powerpoint/2010/main" val="1900133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AD2377D1-1AEF-4C1E-9B92-93D8780CD7A6}" type="datetimeFigureOut">
              <a:rPr kumimoji="1" lang="ja-JP" altLang="en-US" smtClean="0"/>
              <a:t>2021/1/30</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EA340F09-AC87-4584-98DB-E279FB98ACA4}" type="slidenum">
              <a:rPr kumimoji="1" lang="ja-JP" altLang="en-US" smtClean="0"/>
              <a:t>‹#›</a:t>
            </a:fld>
            <a:endParaRPr kumimoji="1" lang="ja-JP" altLang="en-US"/>
          </a:p>
        </p:txBody>
      </p:sp>
      <p:sp>
        <p:nvSpPr>
          <p:cNvPr id="7" name="Google Shape;30;p21"/>
          <p:cNvSpPr txBox="1">
            <a:spLocks noGrp="1"/>
          </p:cNvSpPr>
          <p:nvPr>
            <p:ph type="body" idx="1"/>
          </p:nvPr>
        </p:nvSpPr>
        <p:spPr>
          <a:xfrm>
            <a:off x="866775" y="2103120"/>
            <a:ext cx="8172450" cy="3849624"/>
          </a:xfrm>
          <a:prstGeom prst="rect">
            <a:avLst/>
          </a:prstGeom>
          <a:noFill/>
          <a:ln>
            <a:noFill/>
          </a:ln>
        </p:spPr>
        <p:txBody>
          <a:bodyPr spcFirstLastPara="1" wrap="square" lIns="91425" tIns="45700" rIns="91425" bIns="45700" anchor="t" anchorCtr="0">
            <a:noAutofit/>
          </a:bodyPr>
          <a:lstStyle>
            <a:lvl1pPr marL="435941" lvl="0" indent="-326956" algn="l">
              <a:lnSpc>
                <a:spcPct val="110000"/>
              </a:lnSpc>
              <a:spcBef>
                <a:spcPts val="858"/>
              </a:spcBef>
              <a:spcAft>
                <a:spcPts val="0"/>
              </a:spcAft>
              <a:buSzPts val="1800"/>
              <a:buChar char="◦"/>
              <a:defRPr sz="2289">
                <a:latin typeface="Meiryo UI" panose="020B0604030504040204" pitchFamily="50" charset="-128"/>
                <a:ea typeface="Meiryo UI" panose="020B0604030504040204" pitchFamily="50" charset="-128"/>
              </a:defRPr>
            </a:lvl1pPr>
            <a:lvl2pPr marL="871881" lvl="1" indent="-326956" algn="l">
              <a:lnSpc>
                <a:spcPct val="100000"/>
              </a:lnSpc>
              <a:spcBef>
                <a:spcPts val="477"/>
              </a:spcBef>
              <a:spcAft>
                <a:spcPts val="0"/>
              </a:spcAft>
              <a:buSzPts val="1800"/>
              <a:buChar char="◦"/>
              <a:defRPr/>
            </a:lvl2pPr>
            <a:lvl3pPr marL="1307820" lvl="2" indent="-326956" algn="l">
              <a:lnSpc>
                <a:spcPct val="100000"/>
              </a:lnSpc>
              <a:spcBef>
                <a:spcPts val="477"/>
              </a:spcBef>
              <a:spcAft>
                <a:spcPts val="0"/>
              </a:spcAft>
              <a:buSzPts val="1800"/>
              <a:buChar char="◦"/>
              <a:defRPr/>
            </a:lvl3pPr>
            <a:lvl4pPr marL="1743761" lvl="3" indent="-326956" algn="l">
              <a:lnSpc>
                <a:spcPct val="100000"/>
              </a:lnSpc>
              <a:spcBef>
                <a:spcPts val="477"/>
              </a:spcBef>
              <a:spcAft>
                <a:spcPts val="0"/>
              </a:spcAft>
              <a:buSzPts val="1800"/>
              <a:buChar char="◦"/>
              <a:defRPr/>
            </a:lvl4pPr>
            <a:lvl5pPr marL="2179703" lvl="4" indent="-326956" algn="l">
              <a:lnSpc>
                <a:spcPct val="100000"/>
              </a:lnSpc>
              <a:spcBef>
                <a:spcPts val="477"/>
              </a:spcBef>
              <a:spcAft>
                <a:spcPts val="0"/>
              </a:spcAft>
              <a:buSzPts val="1800"/>
              <a:buChar char="◦"/>
              <a:defRPr/>
            </a:lvl5pPr>
            <a:lvl6pPr marL="2615643" lvl="5" indent="-326956" algn="l">
              <a:lnSpc>
                <a:spcPct val="100000"/>
              </a:lnSpc>
              <a:spcBef>
                <a:spcPts val="477"/>
              </a:spcBef>
              <a:spcAft>
                <a:spcPts val="0"/>
              </a:spcAft>
              <a:buSzPts val="1800"/>
              <a:buChar char="◦"/>
              <a:defRPr/>
            </a:lvl6pPr>
            <a:lvl7pPr marL="3051582" lvl="6" indent="-326956" algn="l">
              <a:lnSpc>
                <a:spcPct val="100000"/>
              </a:lnSpc>
              <a:spcBef>
                <a:spcPts val="477"/>
              </a:spcBef>
              <a:spcAft>
                <a:spcPts val="0"/>
              </a:spcAft>
              <a:buSzPts val="1800"/>
              <a:buChar char="◦"/>
              <a:defRPr/>
            </a:lvl7pPr>
            <a:lvl8pPr marL="3487523" lvl="7" indent="-326956" algn="l">
              <a:lnSpc>
                <a:spcPct val="100000"/>
              </a:lnSpc>
              <a:spcBef>
                <a:spcPts val="477"/>
              </a:spcBef>
              <a:spcAft>
                <a:spcPts val="0"/>
              </a:spcAft>
              <a:buSzPts val="1800"/>
              <a:buChar char="◦"/>
              <a:defRPr/>
            </a:lvl8pPr>
            <a:lvl9pPr marL="3923463" lvl="8" indent="-326956" algn="l">
              <a:lnSpc>
                <a:spcPct val="100000"/>
              </a:lnSpc>
              <a:spcBef>
                <a:spcPts val="477"/>
              </a:spcBef>
              <a:spcAft>
                <a:spcPts val="0"/>
              </a:spcAft>
              <a:buSzPts val="1800"/>
              <a:buChar char="◦"/>
              <a:defRPr/>
            </a:lvl9pPr>
          </a:lstStyle>
          <a:p>
            <a:endParaRPr/>
          </a:p>
        </p:txBody>
      </p:sp>
    </p:spTree>
    <p:extLst>
      <p:ext uri="{BB962C8B-B14F-4D97-AF65-F5344CB8AC3E}">
        <p14:creationId xmlns:p14="http://schemas.microsoft.com/office/powerpoint/2010/main" val="2182506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AD2377D1-1AEF-4C1E-9B92-93D8780CD7A6}" type="datetimeFigureOut">
              <a:rPr kumimoji="1" lang="ja-JP" altLang="en-US" smtClean="0"/>
              <a:t>2021/1/30</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EA340F09-AC87-4584-98DB-E279FB98ACA4}" type="slidenum">
              <a:rPr kumimoji="1" lang="ja-JP" altLang="en-US" smtClean="0"/>
              <a:t>‹#›</a:t>
            </a:fld>
            <a:endParaRPr kumimoji="1" lang="ja-JP" altLang="en-US"/>
          </a:p>
        </p:txBody>
      </p:sp>
      <p:sp>
        <p:nvSpPr>
          <p:cNvPr id="7" name="Google Shape;30;p21"/>
          <p:cNvSpPr txBox="1">
            <a:spLocks noGrp="1"/>
          </p:cNvSpPr>
          <p:nvPr>
            <p:ph type="body" idx="1"/>
          </p:nvPr>
        </p:nvSpPr>
        <p:spPr>
          <a:xfrm>
            <a:off x="866775" y="2103120"/>
            <a:ext cx="8172450" cy="3849624"/>
          </a:xfrm>
          <a:prstGeom prst="rect">
            <a:avLst/>
          </a:prstGeom>
          <a:noFill/>
          <a:ln>
            <a:noFill/>
          </a:ln>
        </p:spPr>
        <p:txBody>
          <a:bodyPr spcFirstLastPara="1" wrap="square" lIns="91425" tIns="45700" rIns="91425" bIns="45700" anchor="t" anchorCtr="0">
            <a:noAutofit/>
          </a:bodyPr>
          <a:lstStyle>
            <a:lvl1pPr marL="435941" lvl="0" indent="-326956" algn="l">
              <a:lnSpc>
                <a:spcPct val="110000"/>
              </a:lnSpc>
              <a:spcBef>
                <a:spcPts val="858"/>
              </a:spcBef>
              <a:spcAft>
                <a:spcPts val="0"/>
              </a:spcAft>
              <a:buSzPts val="1800"/>
              <a:buChar char="◦"/>
              <a:defRPr sz="2289">
                <a:latin typeface="Meiryo UI" panose="020B0604030504040204" pitchFamily="50" charset="-128"/>
                <a:ea typeface="Meiryo UI" panose="020B0604030504040204" pitchFamily="50" charset="-128"/>
              </a:defRPr>
            </a:lvl1pPr>
            <a:lvl2pPr marL="871881" lvl="1" indent="-326956" algn="l">
              <a:lnSpc>
                <a:spcPct val="100000"/>
              </a:lnSpc>
              <a:spcBef>
                <a:spcPts val="477"/>
              </a:spcBef>
              <a:spcAft>
                <a:spcPts val="0"/>
              </a:spcAft>
              <a:buSzPts val="1800"/>
              <a:buChar char="◦"/>
              <a:defRPr/>
            </a:lvl2pPr>
            <a:lvl3pPr marL="1307820" lvl="2" indent="-326956" algn="l">
              <a:lnSpc>
                <a:spcPct val="100000"/>
              </a:lnSpc>
              <a:spcBef>
                <a:spcPts val="477"/>
              </a:spcBef>
              <a:spcAft>
                <a:spcPts val="0"/>
              </a:spcAft>
              <a:buSzPts val="1800"/>
              <a:buChar char="◦"/>
              <a:defRPr/>
            </a:lvl3pPr>
            <a:lvl4pPr marL="1743761" lvl="3" indent="-326956" algn="l">
              <a:lnSpc>
                <a:spcPct val="100000"/>
              </a:lnSpc>
              <a:spcBef>
                <a:spcPts val="477"/>
              </a:spcBef>
              <a:spcAft>
                <a:spcPts val="0"/>
              </a:spcAft>
              <a:buSzPts val="1800"/>
              <a:buChar char="◦"/>
              <a:defRPr/>
            </a:lvl4pPr>
            <a:lvl5pPr marL="2179703" lvl="4" indent="-326956" algn="l">
              <a:lnSpc>
                <a:spcPct val="100000"/>
              </a:lnSpc>
              <a:spcBef>
                <a:spcPts val="477"/>
              </a:spcBef>
              <a:spcAft>
                <a:spcPts val="0"/>
              </a:spcAft>
              <a:buSzPts val="1800"/>
              <a:buChar char="◦"/>
              <a:defRPr/>
            </a:lvl5pPr>
            <a:lvl6pPr marL="2615643" lvl="5" indent="-326956" algn="l">
              <a:lnSpc>
                <a:spcPct val="100000"/>
              </a:lnSpc>
              <a:spcBef>
                <a:spcPts val="477"/>
              </a:spcBef>
              <a:spcAft>
                <a:spcPts val="0"/>
              </a:spcAft>
              <a:buSzPts val="1800"/>
              <a:buChar char="◦"/>
              <a:defRPr/>
            </a:lvl6pPr>
            <a:lvl7pPr marL="3051582" lvl="6" indent="-326956" algn="l">
              <a:lnSpc>
                <a:spcPct val="100000"/>
              </a:lnSpc>
              <a:spcBef>
                <a:spcPts val="477"/>
              </a:spcBef>
              <a:spcAft>
                <a:spcPts val="0"/>
              </a:spcAft>
              <a:buSzPts val="1800"/>
              <a:buChar char="◦"/>
              <a:defRPr/>
            </a:lvl7pPr>
            <a:lvl8pPr marL="3487523" lvl="7" indent="-326956" algn="l">
              <a:lnSpc>
                <a:spcPct val="100000"/>
              </a:lnSpc>
              <a:spcBef>
                <a:spcPts val="477"/>
              </a:spcBef>
              <a:spcAft>
                <a:spcPts val="0"/>
              </a:spcAft>
              <a:buSzPts val="1800"/>
              <a:buChar char="◦"/>
              <a:defRPr/>
            </a:lvl8pPr>
            <a:lvl9pPr marL="3923463" lvl="8" indent="-326956" algn="l">
              <a:lnSpc>
                <a:spcPct val="100000"/>
              </a:lnSpc>
              <a:spcBef>
                <a:spcPts val="477"/>
              </a:spcBef>
              <a:spcAft>
                <a:spcPts val="0"/>
              </a:spcAft>
              <a:buSzPts val="1800"/>
              <a:buChar char="◦"/>
              <a:defRPr/>
            </a:lvl9pPr>
          </a:lstStyle>
          <a:p>
            <a:endParaRPr/>
          </a:p>
        </p:txBody>
      </p:sp>
    </p:spTree>
    <p:extLst>
      <p:ext uri="{BB962C8B-B14F-4D97-AF65-F5344CB8AC3E}">
        <p14:creationId xmlns:p14="http://schemas.microsoft.com/office/powerpoint/2010/main" val="20273964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312217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tmp"/><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81042" y="567549"/>
            <a:ext cx="8140745" cy="671195"/>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81041" y="1825625"/>
            <a:ext cx="8543925"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681038" y="6356357"/>
            <a:ext cx="2228850" cy="365125"/>
          </a:xfrm>
          <a:prstGeom prst="rect">
            <a:avLst/>
          </a:prstGeom>
        </p:spPr>
        <p:txBody>
          <a:bodyPr vert="horz" lIns="91440" tIns="45720" rIns="91440" bIns="45720" rtlCol="0" anchor="ctr"/>
          <a:lstStyle>
            <a:lvl1pPr algn="l">
              <a:defRPr sz="1144">
                <a:solidFill>
                  <a:schemeClr val="tx1">
                    <a:tint val="75000"/>
                  </a:schemeClr>
                </a:solidFill>
              </a:defRPr>
            </a:lvl1pPr>
          </a:lstStyle>
          <a:p>
            <a:fld id="{AD2377D1-1AEF-4C1E-9B92-93D8780CD7A6}" type="datetimeFigureOut">
              <a:rPr kumimoji="1" lang="ja-JP" altLang="en-US" smtClean="0"/>
              <a:t>2021/1/30</a:t>
            </a:fld>
            <a:endParaRPr kumimoji="1" lang="ja-JP" altLang="en-US"/>
          </a:p>
        </p:txBody>
      </p:sp>
      <p:sp>
        <p:nvSpPr>
          <p:cNvPr id="5" name="フッター プレースホルダー 4"/>
          <p:cNvSpPr>
            <a:spLocks noGrp="1"/>
          </p:cNvSpPr>
          <p:nvPr>
            <p:ph type="ftr" sz="quarter" idx="3"/>
          </p:nvPr>
        </p:nvSpPr>
        <p:spPr>
          <a:xfrm>
            <a:off x="3281366" y="6356357"/>
            <a:ext cx="3343275" cy="365125"/>
          </a:xfrm>
          <a:prstGeom prst="rect">
            <a:avLst/>
          </a:prstGeom>
        </p:spPr>
        <p:txBody>
          <a:bodyPr vert="horz" lIns="91440" tIns="45720" rIns="91440" bIns="45720" rtlCol="0" anchor="ctr"/>
          <a:lstStyle>
            <a:lvl1pPr algn="ctr">
              <a:defRPr sz="1144">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677150" y="6537377"/>
            <a:ext cx="2228850" cy="365125"/>
          </a:xfrm>
          <a:prstGeom prst="rect">
            <a:avLst/>
          </a:prstGeom>
        </p:spPr>
        <p:txBody>
          <a:bodyPr vert="horz" lIns="91440" tIns="45720" rIns="91440" bIns="45720" rtlCol="0" anchor="ctr"/>
          <a:lstStyle>
            <a:lvl1pPr algn="r">
              <a:defRPr sz="1144">
                <a:solidFill>
                  <a:schemeClr val="tx1">
                    <a:tint val="75000"/>
                  </a:schemeClr>
                </a:solidFill>
              </a:defRPr>
            </a:lvl1pPr>
          </a:lstStyle>
          <a:p>
            <a:fld id="{EA340F09-AC87-4584-98DB-E279FB98ACA4}" type="slidenum">
              <a:rPr kumimoji="1" lang="ja-JP" altLang="en-US" smtClean="0"/>
              <a:t>‹#›</a:t>
            </a:fld>
            <a:endParaRPr kumimoji="1" lang="ja-JP" altLang="en-US"/>
          </a:p>
        </p:txBody>
      </p:sp>
      <p:pic>
        <p:nvPicPr>
          <p:cNvPr id="7" name="Google Shape;128;p2">
            <a:extLst>
              <a:ext uri="{FF2B5EF4-FFF2-40B4-BE49-F238E27FC236}">
                <a16:creationId xmlns:a16="http://schemas.microsoft.com/office/drawing/2014/main" id="{9C60E00B-F056-3F4F-BE0F-5BE516324B94}"/>
              </a:ext>
            </a:extLst>
          </p:cNvPr>
          <p:cNvPicPr preferRelativeResize="0"/>
          <p:nvPr userDrawn="1"/>
        </p:nvPicPr>
        <p:blipFill>
          <a:blip r:embed="rId6" cstate="screen">
            <a:alphaModFix/>
            <a:extLst>
              <a:ext uri="{28A0092B-C50C-407E-A947-70E740481C1C}">
                <a14:useLocalDpi xmlns:a14="http://schemas.microsoft.com/office/drawing/2010/main"/>
              </a:ext>
            </a:extLst>
          </a:blip>
          <a:stretch>
            <a:fillRect/>
          </a:stretch>
        </p:blipFill>
        <p:spPr>
          <a:xfrm>
            <a:off x="113212" y="47769"/>
            <a:ext cx="2559428" cy="519776"/>
          </a:xfrm>
          <a:prstGeom prst="rect">
            <a:avLst/>
          </a:prstGeom>
          <a:noFill/>
          <a:ln>
            <a:noFill/>
          </a:ln>
        </p:spPr>
      </p:pic>
      <p:pic>
        <p:nvPicPr>
          <p:cNvPr id="8" name="図 7" descr="画面の領域"/>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8677722" y="91278"/>
            <a:ext cx="1185127" cy="515482"/>
          </a:xfrm>
          <a:prstGeom prst="rect">
            <a:avLst/>
          </a:prstGeom>
        </p:spPr>
      </p:pic>
    </p:spTree>
    <p:extLst>
      <p:ext uri="{BB962C8B-B14F-4D97-AF65-F5344CB8AC3E}">
        <p14:creationId xmlns:p14="http://schemas.microsoft.com/office/powerpoint/2010/main" val="2115134418"/>
      </p:ext>
    </p:extLst>
  </p:cSld>
  <p:clrMap bg1="lt1" tx1="dk1" bg2="lt2" tx2="dk2" accent1="accent1" accent2="accent2" accent3="accent3" accent4="accent4" accent5="accent5" accent6="accent6" hlink="hlink" folHlink="folHlink"/>
  <p:sldLayoutIdLst>
    <p:sldLayoutId id="2147483669" r:id="rId1"/>
    <p:sldLayoutId id="2147483671" r:id="rId2"/>
    <p:sldLayoutId id="2147483777" r:id="rId3"/>
    <p:sldLayoutId id="2147483778" r:id="rId4"/>
  </p:sldLayoutIdLst>
  <p:txStyles>
    <p:titleStyle>
      <a:lvl1pPr algn="l" defTabSz="871881" rtl="0" eaLnBrk="1" latinLnBrk="0" hangingPunct="1">
        <a:lnSpc>
          <a:spcPct val="90000"/>
        </a:lnSpc>
        <a:spcBef>
          <a:spcPct val="0"/>
        </a:spcBef>
        <a:buNone/>
        <a:defRPr kumimoji="1" sz="2669" b="1" kern="1200">
          <a:solidFill>
            <a:schemeClr val="tx1"/>
          </a:solidFill>
          <a:latin typeface="Meiryo UI" panose="020B0604030504040204" pitchFamily="50" charset="-128"/>
          <a:ea typeface="Meiryo UI" panose="020B0604030504040204" pitchFamily="50" charset="-128"/>
          <a:cs typeface="+mj-cs"/>
        </a:defRPr>
      </a:lvl1pPr>
    </p:titleStyle>
    <p:bodyStyle>
      <a:lvl1pPr marL="217970" indent="-217970" algn="l" defTabSz="871881" rtl="0" eaLnBrk="1" latinLnBrk="0" hangingPunct="1">
        <a:lnSpc>
          <a:spcPct val="90000"/>
        </a:lnSpc>
        <a:spcBef>
          <a:spcPts val="953"/>
        </a:spcBef>
        <a:buFont typeface="Arial" panose="020B0604020202020204" pitchFamily="34" charset="0"/>
        <a:buChar char="•"/>
        <a:defRPr kumimoji="1" sz="2669" kern="1200">
          <a:solidFill>
            <a:schemeClr val="tx1"/>
          </a:solidFill>
          <a:latin typeface="+mn-lt"/>
          <a:ea typeface="+mn-ea"/>
          <a:cs typeface="+mn-cs"/>
        </a:defRPr>
      </a:lvl1pPr>
      <a:lvl2pPr marL="653910" indent="-217970" algn="l" defTabSz="871881" rtl="0" eaLnBrk="1" latinLnBrk="0" hangingPunct="1">
        <a:lnSpc>
          <a:spcPct val="90000"/>
        </a:lnSpc>
        <a:spcBef>
          <a:spcPts val="477"/>
        </a:spcBef>
        <a:buFont typeface="Arial" panose="020B0604020202020204" pitchFamily="34" charset="0"/>
        <a:buChar char="•"/>
        <a:defRPr kumimoji="1" sz="2289" kern="1200">
          <a:solidFill>
            <a:schemeClr val="tx1"/>
          </a:solidFill>
          <a:latin typeface="+mn-lt"/>
          <a:ea typeface="+mn-ea"/>
          <a:cs typeface="+mn-cs"/>
        </a:defRPr>
      </a:lvl2pPr>
      <a:lvl3pPr marL="1089851" indent="-217970" algn="l" defTabSz="871881" rtl="0" eaLnBrk="1" latinLnBrk="0" hangingPunct="1">
        <a:lnSpc>
          <a:spcPct val="90000"/>
        </a:lnSpc>
        <a:spcBef>
          <a:spcPts val="477"/>
        </a:spcBef>
        <a:buFont typeface="Arial" panose="020B0604020202020204" pitchFamily="34" charset="0"/>
        <a:buChar char="•"/>
        <a:defRPr kumimoji="1" sz="1908" kern="1200">
          <a:solidFill>
            <a:schemeClr val="tx1"/>
          </a:solidFill>
          <a:latin typeface="+mn-lt"/>
          <a:ea typeface="+mn-ea"/>
          <a:cs typeface="+mn-cs"/>
        </a:defRPr>
      </a:lvl3pPr>
      <a:lvl4pPr marL="1525791"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4pPr>
      <a:lvl5pPr marL="1961732"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5pPr>
      <a:lvl6pPr marL="2397672"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6pPr>
      <a:lvl7pPr marL="2833613"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7pPr>
      <a:lvl8pPr marL="3269553"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8pPr>
      <a:lvl9pPr marL="3705493"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9pPr>
    </p:bodyStyle>
    <p:otherStyle>
      <a:defPPr>
        <a:defRPr lang="ja-JP"/>
      </a:defPPr>
      <a:lvl1pPr marL="0" algn="l" defTabSz="871881" rtl="0" eaLnBrk="1" latinLnBrk="0" hangingPunct="1">
        <a:defRPr kumimoji="1" sz="1716" kern="1200">
          <a:solidFill>
            <a:schemeClr val="tx1"/>
          </a:solidFill>
          <a:latin typeface="+mn-lt"/>
          <a:ea typeface="+mn-ea"/>
          <a:cs typeface="+mn-cs"/>
        </a:defRPr>
      </a:lvl1pPr>
      <a:lvl2pPr marL="435941" algn="l" defTabSz="871881" rtl="0" eaLnBrk="1" latinLnBrk="0" hangingPunct="1">
        <a:defRPr kumimoji="1" sz="1716" kern="1200">
          <a:solidFill>
            <a:schemeClr val="tx1"/>
          </a:solidFill>
          <a:latin typeface="+mn-lt"/>
          <a:ea typeface="+mn-ea"/>
          <a:cs typeface="+mn-cs"/>
        </a:defRPr>
      </a:lvl2pPr>
      <a:lvl3pPr marL="871881" algn="l" defTabSz="871881" rtl="0" eaLnBrk="1" latinLnBrk="0" hangingPunct="1">
        <a:defRPr kumimoji="1" sz="1716" kern="1200">
          <a:solidFill>
            <a:schemeClr val="tx1"/>
          </a:solidFill>
          <a:latin typeface="+mn-lt"/>
          <a:ea typeface="+mn-ea"/>
          <a:cs typeface="+mn-cs"/>
        </a:defRPr>
      </a:lvl3pPr>
      <a:lvl4pPr marL="1307820" algn="l" defTabSz="871881" rtl="0" eaLnBrk="1" latinLnBrk="0" hangingPunct="1">
        <a:defRPr kumimoji="1" sz="1716" kern="1200">
          <a:solidFill>
            <a:schemeClr val="tx1"/>
          </a:solidFill>
          <a:latin typeface="+mn-lt"/>
          <a:ea typeface="+mn-ea"/>
          <a:cs typeface="+mn-cs"/>
        </a:defRPr>
      </a:lvl4pPr>
      <a:lvl5pPr marL="1743761" algn="l" defTabSz="871881" rtl="0" eaLnBrk="1" latinLnBrk="0" hangingPunct="1">
        <a:defRPr kumimoji="1" sz="1716" kern="1200">
          <a:solidFill>
            <a:schemeClr val="tx1"/>
          </a:solidFill>
          <a:latin typeface="+mn-lt"/>
          <a:ea typeface="+mn-ea"/>
          <a:cs typeface="+mn-cs"/>
        </a:defRPr>
      </a:lvl5pPr>
      <a:lvl6pPr marL="2179703" algn="l" defTabSz="871881" rtl="0" eaLnBrk="1" latinLnBrk="0" hangingPunct="1">
        <a:defRPr kumimoji="1" sz="1716" kern="1200">
          <a:solidFill>
            <a:schemeClr val="tx1"/>
          </a:solidFill>
          <a:latin typeface="+mn-lt"/>
          <a:ea typeface="+mn-ea"/>
          <a:cs typeface="+mn-cs"/>
        </a:defRPr>
      </a:lvl6pPr>
      <a:lvl7pPr marL="2615643" algn="l" defTabSz="871881" rtl="0" eaLnBrk="1" latinLnBrk="0" hangingPunct="1">
        <a:defRPr kumimoji="1" sz="1716" kern="1200">
          <a:solidFill>
            <a:schemeClr val="tx1"/>
          </a:solidFill>
          <a:latin typeface="+mn-lt"/>
          <a:ea typeface="+mn-ea"/>
          <a:cs typeface="+mn-cs"/>
        </a:defRPr>
      </a:lvl7pPr>
      <a:lvl8pPr marL="3051582" algn="l" defTabSz="871881" rtl="0" eaLnBrk="1" latinLnBrk="0" hangingPunct="1">
        <a:defRPr kumimoji="1" sz="1716" kern="1200">
          <a:solidFill>
            <a:schemeClr val="tx1"/>
          </a:solidFill>
          <a:latin typeface="+mn-lt"/>
          <a:ea typeface="+mn-ea"/>
          <a:cs typeface="+mn-cs"/>
        </a:defRPr>
      </a:lvl8pPr>
      <a:lvl9pPr marL="3487523" algn="l" defTabSz="871881" rtl="0" eaLnBrk="1" latinLnBrk="0" hangingPunct="1">
        <a:defRPr kumimoji="1" sz="1716"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1116742"/>
      </p:ext>
    </p:extLst>
  </p:cSld>
  <p:clrMap bg1="lt1" tx1="dk1" bg2="lt2" tx2="dk2" accent1="accent1" accent2="accent2" accent3="accent3" accent4="accent4" accent5="accent5" accent6="accent6" hlink="hlink" folHlink="folHlink"/>
  <p:sldLayoutIdLst>
    <p:sldLayoutId id="2147483780" r:id="rId1"/>
  </p:sldLayoutIdLst>
  <p:txStyles>
    <p:titleStyle>
      <a:lvl1pPr algn="l" defTabSz="871881" rtl="0" eaLnBrk="1" latinLnBrk="0" hangingPunct="1">
        <a:lnSpc>
          <a:spcPct val="90000"/>
        </a:lnSpc>
        <a:spcBef>
          <a:spcPct val="0"/>
        </a:spcBef>
        <a:buNone/>
        <a:defRPr kumimoji="1" sz="2669" b="1" kern="1200">
          <a:solidFill>
            <a:schemeClr val="tx1"/>
          </a:solidFill>
          <a:latin typeface="Meiryo UI" panose="020B0604030504040204" pitchFamily="50" charset="-128"/>
          <a:ea typeface="Meiryo UI" panose="020B0604030504040204" pitchFamily="50" charset="-128"/>
          <a:cs typeface="+mj-cs"/>
        </a:defRPr>
      </a:lvl1pPr>
    </p:titleStyle>
    <p:bodyStyle>
      <a:lvl1pPr marL="217970" indent="-217970" algn="l" defTabSz="871881" rtl="0" eaLnBrk="1" latinLnBrk="0" hangingPunct="1">
        <a:lnSpc>
          <a:spcPct val="90000"/>
        </a:lnSpc>
        <a:spcBef>
          <a:spcPts val="953"/>
        </a:spcBef>
        <a:buFont typeface="Arial" panose="020B0604020202020204" pitchFamily="34" charset="0"/>
        <a:buChar char="•"/>
        <a:defRPr kumimoji="1" sz="2669" kern="1200">
          <a:solidFill>
            <a:schemeClr val="tx1"/>
          </a:solidFill>
          <a:latin typeface="+mn-lt"/>
          <a:ea typeface="+mn-ea"/>
          <a:cs typeface="+mn-cs"/>
        </a:defRPr>
      </a:lvl1pPr>
      <a:lvl2pPr marL="653910" indent="-217970" algn="l" defTabSz="871881" rtl="0" eaLnBrk="1" latinLnBrk="0" hangingPunct="1">
        <a:lnSpc>
          <a:spcPct val="90000"/>
        </a:lnSpc>
        <a:spcBef>
          <a:spcPts val="477"/>
        </a:spcBef>
        <a:buFont typeface="Arial" panose="020B0604020202020204" pitchFamily="34" charset="0"/>
        <a:buChar char="•"/>
        <a:defRPr kumimoji="1" sz="2289" kern="1200">
          <a:solidFill>
            <a:schemeClr val="tx1"/>
          </a:solidFill>
          <a:latin typeface="+mn-lt"/>
          <a:ea typeface="+mn-ea"/>
          <a:cs typeface="+mn-cs"/>
        </a:defRPr>
      </a:lvl2pPr>
      <a:lvl3pPr marL="1089851" indent="-217970" algn="l" defTabSz="871881" rtl="0" eaLnBrk="1" latinLnBrk="0" hangingPunct="1">
        <a:lnSpc>
          <a:spcPct val="90000"/>
        </a:lnSpc>
        <a:spcBef>
          <a:spcPts val="477"/>
        </a:spcBef>
        <a:buFont typeface="Arial" panose="020B0604020202020204" pitchFamily="34" charset="0"/>
        <a:buChar char="•"/>
        <a:defRPr kumimoji="1" sz="1908" kern="1200">
          <a:solidFill>
            <a:schemeClr val="tx1"/>
          </a:solidFill>
          <a:latin typeface="+mn-lt"/>
          <a:ea typeface="+mn-ea"/>
          <a:cs typeface="+mn-cs"/>
        </a:defRPr>
      </a:lvl3pPr>
      <a:lvl4pPr marL="1525791"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4pPr>
      <a:lvl5pPr marL="1961732"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5pPr>
      <a:lvl6pPr marL="2397672"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6pPr>
      <a:lvl7pPr marL="2833613"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7pPr>
      <a:lvl8pPr marL="3269553"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8pPr>
      <a:lvl9pPr marL="3705493"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9pPr>
    </p:bodyStyle>
    <p:otherStyle>
      <a:defPPr>
        <a:defRPr lang="ja-JP"/>
      </a:defPPr>
      <a:lvl1pPr marL="0" algn="l" defTabSz="871881" rtl="0" eaLnBrk="1" latinLnBrk="0" hangingPunct="1">
        <a:defRPr kumimoji="1" sz="1716" kern="1200">
          <a:solidFill>
            <a:schemeClr val="tx1"/>
          </a:solidFill>
          <a:latin typeface="+mn-lt"/>
          <a:ea typeface="+mn-ea"/>
          <a:cs typeface="+mn-cs"/>
        </a:defRPr>
      </a:lvl1pPr>
      <a:lvl2pPr marL="435941" algn="l" defTabSz="871881" rtl="0" eaLnBrk="1" latinLnBrk="0" hangingPunct="1">
        <a:defRPr kumimoji="1" sz="1716" kern="1200">
          <a:solidFill>
            <a:schemeClr val="tx1"/>
          </a:solidFill>
          <a:latin typeface="+mn-lt"/>
          <a:ea typeface="+mn-ea"/>
          <a:cs typeface="+mn-cs"/>
        </a:defRPr>
      </a:lvl2pPr>
      <a:lvl3pPr marL="871881" algn="l" defTabSz="871881" rtl="0" eaLnBrk="1" latinLnBrk="0" hangingPunct="1">
        <a:defRPr kumimoji="1" sz="1716" kern="1200">
          <a:solidFill>
            <a:schemeClr val="tx1"/>
          </a:solidFill>
          <a:latin typeface="+mn-lt"/>
          <a:ea typeface="+mn-ea"/>
          <a:cs typeface="+mn-cs"/>
        </a:defRPr>
      </a:lvl3pPr>
      <a:lvl4pPr marL="1307820" algn="l" defTabSz="871881" rtl="0" eaLnBrk="1" latinLnBrk="0" hangingPunct="1">
        <a:defRPr kumimoji="1" sz="1716" kern="1200">
          <a:solidFill>
            <a:schemeClr val="tx1"/>
          </a:solidFill>
          <a:latin typeface="+mn-lt"/>
          <a:ea typeface="+mn-ea"/>
          <a:cs typeface="+mn-cs"/>
        </a:defRPr>
      </a:lvl4pPr>
      <a:lvl5pPr marL="1743761" algn="l" defTabSz="871881" rtl="0" eaLnBrk="1" latinLnBrk="0" hangingPunct="1">
        <a:defRPr kumimoji="1" sz="1716" kern="1200">
          <a:solidFill>
            <a:schemeClr val="tx1"/>
          </a:solidFill>
          <a:latin typeface="+mn-lt"/>
          <a:ea typeface="+mn-ea"/>
          <a:cs typeface="+mn-cs"/>
        </a:defRPr>
      </a:lvl5pPr>
      <a:lvl6pPr marL="2179703" algn="l" defTabSz="871881" rtl="0" eaLnBrk="1" latinLnBrk="0" hangingPunct="1">
        <a:defRPr kumimoji="1" sz="1716" kern="1200">
          <a:solidFill>
            <a:schemeClr val="tx1"/>
          </a:solidFill>
          <a:latin typeface="+mn-lt"/>
          <a:ea typeface="+mn-ea"/>
          <a:cs typeface="+mn-cs"/>
        </a:defRPr>
      </a:lvl6pPr>
      <a:lvl7pPr marL="2615643" algn="l" defTabSz="871881" rtl="0" eaLnBrk="1" latinLnBrk="0" hangingPunct="1">
        <a:defRPr kumimoji="1" sz="1716" kern="1200">
          <a:solidFill>
            <a:schemeClr val="tx1"/>
          </a:solidFill>
          <a:latin typeface="+mn-lt"/>
          <a:ea typeface="+mn-ea"/>
          <a:cs typeface="+mn-cs"/>
        </a:defRPr>
      </a:lvl7pPr>
      <a:lvl8pPr marL="3051582" algn="l" defTabSz="871881" rtl="0" eaLnBrk="1" latinLnBrk="0" hangingPunct="1">
        <a:defRPr kumimoji="1" sz="1716" kern="1200">
          <a:solidFill>
            <a:schemeClr val="tx1"/>
          </a:solidFill>
          <a:latin typeface="+mn-lt"/>
          <a:ea typeface="+mn-ea"/>
          <a:cs typeface="+mn-cs"/>
        </a:defRPr>
      </a:lvl8pPr>
      <a:lvl9pPr marL="3487523" algn="l" defTabSz="871881" rtl="0" eaLnBrk="1" latinLnBrk="0" hangingPunct="1">
        <a:defRPr kumimoji="1" sz="171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tmp"/><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8.tmp"/></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tmp"/><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8.tmp"/><Relationship Id="rId4" Type="http://schemas.openxmlformats.org/officeDocument/2006/relationships/image" Target="../media/image2.tmp"/></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7" Type="http://schemas.openxmlformats.org/officeDocument/2006/relationships/image" Target="../media/image13.sv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sv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8.tmp"/><Relationship Id="rId4" Type="http://schemas.openxmlformats.org/officeDocument/2006/relationships/image" Target="../media/image15.tmp"/></Relationships>
</file>

<file path=ppt/slides/_rels/slide9.xml.rels><?xml version="1.0" encoding="UTF-8" standalone="yes"?>
<Relationships xmlns="http://schemas.openxmlformats.org/package/2006/relationships"><Relationship Id="rId2" Type="http://schemas.openxmlformats.org/officeDocument/2006/relationships/image" Target="../media/image16.tmp"/><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descr="画面の領域"/>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468765" y="73892"/>
            <a:ext cx="1416953" cy="616317"/>
          </a:xfrm>
          <a:prstGeom prst="rect">
            <a:avLst/>
          </a:prstGeom>
        </p:spPr>
      </p:pic>
      <p:sp>
        <p:nvSpPr>
          <p:cNvPr id="3" name="Google Shape;114;p1"/>
          <p:cNvSpPr txBox="1">
            <a:spLocks/>
          </p:cNvSpPr>
          <p:nvPr/>
        </p:nvSpPr>
        <p:spPr>
          <a:xfrm>
            <a:off x="4071427" y="5719945"/>
            <a:ext cx="5412509" cy="1042880"/>
          </a:xfrm>
          <a:prstGeom prst="rect">
            <a:avLst/>
          </a:prstGeom>
          <a:noFill/>
          <a:ln>
            <a:noFill/>
          </a:ln>
        </p:spPr>
        <p:txBody>
          <a:bodyPr spcFirstLastPara="1" wrap="square" lIns="87179" tIns="43577" rIns="87179" bIns="43577" anchor="t" anchorCtr="0">
            <a:noAutofit/>
          </a:bodyPr>
          <a:lstStyle>
            <a:defPPr marR="0" lvl="0" algn="l" rtl="0">
              <a:lnSpc>
                <a:spcPct val="100000"/>
              </a:lnSpc>
              <a:spcBef>
                <a:spcPts val="0"/>
              </a:spcBef>
              <a:spcAft>
                <a:spcPts val="0"/>
              </a:spcAft>
            </a:defPPr>
            <a:lvl1pPr marL="457200" marR="0" lvl="0" indent="-323850" algn="ctr" rtl="0">
              <a:lnSpc>
                <a:spcPct val="110000"/>
              </a:lnSpc>
              <a:spcBef>
                <a:spcPts val="0"/>
              </a:spcBef>
              <a:spcAft>
                <a:spcPts val="0"/>
              </a:spcAft>
              <a:buClr>
                <a:srgbClr val="262626"/>
              </a:buClr>
              <a:buSzPts val="1800"/>
              <a:buFont typeface="Garamond"/>
              <a:buNone/>
              <a:defRPr sz="1800" b="0" i="0" u="none" strike="noStrike" cap="none">
                <a:solidFill>
                  <a:srgbClr val="0C0C0C"/>
                </a:solidFill>
                <a:latin typeface="Libre Franklin"/>
                <a:ea typeface="Libre Franklin"/>
                <a:cs typeface="Libre Franklin"/>
                <a:sym typeface="Libre Franklin"/>
              </a:defRPr>
            </a:lvl1pPr>
            <a:lvl2pPr marL="914400" marR="0" lvl="1" indent="-311150" algn="ctr" rtl="0">
              <a:lnSpc>
                <a:spcPct val="100000"/>
              </a:lnSpc>
              <a:spcBef>
                <a:spcPts val="500"/>
              </a:spcBef>
              <a:spcAft>
                <a:spcPts val="0"/>
              </a:spcAft>
              <a:buClr>
                <a:srgbClr val="262626"/>
              </a:buClr>
              <a:buSzPts val="1600"/>
              <a:buFont typeface="Garamond"/>
              <a:buNone/>
              <a:defRPr sz="1600" b="0" i="0" u="none" strike="noStrike" cap="none">
                <a:solidFill>
                  <a:schemeClr val="dk1"/>
                </a:solidFill>
                <a:latin typeface="Libre Franklin"/>
                <a:ea typeface="Libre Franklin"/>
                <a:cs typeface="Libre Franklin"/>
                <a:sym typeface="Libre Franklin"/>
              </a:defRPr>
            </a:lvl2pPr>
            <a:lvl3pPr marL="1371600" marR="0" lvl="2" indent="-304800" algn="ctr" rtl="0">
              <a:lnSpc>
                <a:spcPct val="100000"/>
              </a:lnSpc>
              <a:spcBef>
                <a:spcPts val="500"/>
              </a:spcBef>
              <a:spcAft>
                <a:spcPts val="0"/>
              </a:spcAft>
              <a:buClr>
                <a:srgbClr val="262626"/>
              </a:buClr>
              <a:buSzPts val="1600"/>
              <a:buFont typeface="Garamond"/>
              <a:buNone/>
              <a:defRPr sz="1600" b="0" i="0" u="none" strike="noStrike" cap="none">
                <a:solidFill>
                  <a:schemeClr val="dk1"/>
                </a:solidFill>
                <a:latin typeface="Libre Franklin"/>
                <a:ea typeface="Libre Franklin"/>
                <a:cs typeface="Libre Franklin"/>
                <a:sym typeface="Libre Franklin"/>
              </a:defRPr>
            </a:lvl3pPr>
            <a:lvl4pPr marL="1828800" marR="0" lvl="3" indent="-304800" algn="ctr" rtl="0">
              <a:lnSpc>
                <a:spcPct val="100000"/>
              </a:lnSpc>
              <a:spcBef>
                <a:spcPts val="500"/>
              </a:spcBef>
              <a:spcAft>
                <a:spcPts val="0"/>
              </a:spcAft>
              <a:buClr>
                <a:srgbClr val="262626"/>
              </a:buClr>
              <a:buSzPts val="1600"/>
              <a:buFont typeface="Garamond"/>
              <a:buNone/>
              <a:defRPr sz="1600" b="0" i="0" u="none" strike="noStrike" cap="none">
                <a:solidFill>
                  <a:schemeClr val="dk1"/>
                </a:solidFill>
                <a:latin typeface="Libre Franklin"/>
                <a:ea typeface="Libre Franklin"/>
                <a:cs typeface="Libre Franklin"/>
                <a:sym typeface="Libre Franklin"/>
              </a:defRPr>
            </a:lvl4pPr>
            <a:lvl5pPr marL="2286000" marR="0" lvl="4" indent="-304800" algn="ctr" rtl="0">
              <a:lnSpc>
                <a:spcPct val="100000"/>
              </a:lnSpc>
              <a:spcBef>
                <a:spcPts val="500"/>
              </a:spcBef>
              <a:spcAft>
                <a:spcPts val="0"/>
              </a:spcAft>
              <a:buClr>
                <a:srgbClr val="262626"/>
              </a:buClr>
              <a:buSzPts val="1600"/>
              <a:buFont typeface="Garamond"/>
              <a:buNone/>
              <a:defRPr sz="1600" b="0" i="0" u="none" strike="noStrike" cap="none">
                <a:solidFill>
                  <a:schemeClr val="dk1"/>
                </a:solidFill>
                <a:latin typeface="Libre Franklin"/>
                <a:ea typeface="Libre Franklin"/>
                <a:cs typeface="Libre Franklin"/>
                <a:sym typeface="Libre Franklin"/>
              </a:defRPr>
            </a:lvl5pPr>
            <a:lvl6pPr marL="2743200" marR="0" lvl="5" indent="-317500" algn="ctr" rtl="0">
              <a:lnSpc>
                <a:spcPct val="100000"/>
              </a:lnSpc>
              <a:spcBef>
                <a:spcPts val="500"/>
              </a:spcBef>
              <a:spcAft>
                <a:spcPts val="0"/>
              </a:spcAft>
              <a:buClr>
                <a:srgbClr val="262626"/>
              </a:buClr>
              <a:buSzPts val="1600"/>
              <a:buFont typeface="Garamond"/>
              <a:buNone/>
              <a:defRPr sz="1600" b="0" i="0" u="none" strike="noStrike" cap="none">
                <a:solidFill>
                  <a:schemeClr val="dk1"/>
                </a:solidFill>
                <a:latin typeface="Libre Franklin"/>
                <a:ea typeface="Libre Franklin"/>
                <a:cs typeface="Libre Franklin"/>
                <a:sym typeface="Libre Franklin"/>
              </a:defRPr>
            </a:lvl6pPr>
            <a:lvl7pPr marL="3200400" marR="0" lvl="6" indent="-317500" algn="ctr" rtl="0">
              <a:lnSpc>
                <a:spcPct val="100000"/>
              </a:lnSpc>
              <a:spcBef>
                <a:spcPts val="500"/>
              </a:spcBef>
              <a:spcAft>
                <a:spcPts val="0"/>
              </a:spcAft>
              <a:buClr>
                <a:srgbClr val="262626"/>
              </a:buClr>
              <a:buSzPts val="1600"/>
              <a:buFont typeface="Garamond"/>
              <a:buNone/>
              <a:defRPr sz="1600" b="0" i="0" u="none" strike="noStrike" cap="none">
                <a:solidFill>
                  <a:schemeClr val="dk1"/>
                </a:solidFill>
                <a:latin typeface="Libre Franklin"/>
                <a:ea typeface="Libre Franklin"/>
                <a:cs typeface="Libre Franklin"/>
                <a:sym typeface="Libre Franklin"/>
              </a:defRPr>
            </a:lvl7pPr>
            <a:lvl8pPr marL="3657600" marR="0" lvl="7" indent="-317500" algn="ctr" rtl="0">
              <a:lnSpc>
                <a:spcPct val="100000"/>
              </a:lnSpc>
              <a:spcBef>
                <a:spcPts val="500"/>
              </a:spcBef>
              <a:spcAft>
                <a:spcPts val="0"/>
              </a:spcAft>
              <a:buClr>
                <a:srgbClr val="262626"/>
              </a:buClr>
              <a:buSzPts val="1600"/>
              <a:buFont typeface="Garamond"/>
              <a:buNone/>
              <a:defRPr sz="1600" b="0" i="0" u="none" strike="noStrike" cap="none">
                <a:solidFill>
                  <a:schemeClr val="dk1"/>
                </a:solidFill>
                <a:latin typeface="Libre Franklin"/>
                <a:ea typeface="Libre Franklin"/>
                <a:cs typeface="Libre Franklin"/>
                <a:sym typeface="Libre Franklin"/>
              </a:defRPr>
            </a:lvl8pPr>
            <a:lvl9pPr marL="4114800" marR="0" lvl="8" indent="-317500" algn="ctr" rtl="0">
              <a:lnSpc>
                <a:spcPct val="100000"/>
              </a:lnSpc>
              <a:spcBef>
                <a:spcPts val="500"/>
              </a:spcBef>
              <a:spcAft>
                <a:spcPts val="0"/>
              </a:spcAft>
              <a:buClr>
                <a:srgbClr val="262626"/>
              </a:buClr>
              <a:buSzPts val="1600"/>
              <a:buFont typeface="Garamond"/>
              <a:buNone/>
              <a:defRPr sz="1600" b="0" i="0" u="none" strike="noStrike" cap="none">
                <a:solidFill>
                  <a:schemeClr val="dk1"/>
                </a:solidFill>
                <a:latin typeface="Libre Franklin"/>
                <a:ea typeface="Libre Franklin"/>
                <a:cs typeface="Libre Franklin"/>
                <a:sym typeface="Libre Franklin"/>
              </a:defRPr>
            </a:lvl9pPr>
          </a:lstStyle>
          <a:p>
            <a:pPr marL="0" indent="0" algn="l">
              <a:lnSpc>
                <a:spcPct val="100000"/>
              </a:lnSpc>
              <a:spcBef>
                <a:spcPts val="572"/>
              </a:spcBef>
            </a:pPr>
            <a:r>
              <a:rPr lang="en-US" altLang="ja-JP" sz="2200" b="1" dirty="0">
                <a:solidFill>
                  <a:schemeClr val="tx1">
                    <a:lumMod val="85000"/>
                    <a:lumOff val="15000"/>
                  </a:schemeClr>
                </a:solidFill>
                <a:latin typeface="Meiryo UI" panose="020B0604030504040204" pitchFamily="50" charset="-128"/>
                <a:ea typeface="Meiryo UI" panose="020B0604030504040204" pitchFamily="50" charset="-128"/>
              </a:rPr>
              <a:t>Presented by</a:t>
            </a:r>
            <a:r>
              <a:rPr lang="ja-JP" altLang="en-US" sz="2200" b="1" dirty="0">
                <a:solidFill>
                  <a:schemeClr val="tx1">
                    <a:lumMod val="85000"/>
                    <a:lumOff val="15000"/>
                  </a:schemeClr>
                </a:solidFill>
                <a:latin typeface="Meiryo UI" panose="020B0604030504040204" pitchFamily="50" charset="-128"/>
                <a:ea typeface="Meiryo UI" panose="020B0604030504040204" pitchFamily="50" charset="-128"/>
              </a:rPr>
              <a:t>　</a:t>
            </a:r>
            <a:r>
              <a:rPr lang="ja-JP" altLang="en-US" sz="2200" b="1" dirty="0" smtClean="0">
                <a:solidFill>
                  <a:schemeClr val="tx1">
                    <a:lumMod val="85000"/>
                    <a:lumOff val="15000"/>
                  </a:schemeClr>
                </a:solidFill>
                <a:latin typeface="Meiryo UI" panose="020B0604030504040204" pitchFamily="50" charset="-128"/>
                <a:ea typeface="Meiryo UI" panose="020B0604030504040204" pitchFamily="50" charset="-128"/>
              </a:rPr>
              <a:t>株式</a:t>
            </a:r>
            <a:r>
              <a:rPr lang="ja-JP" altLang="en-US" sz="2200" b="1" dirty="0">
                <a:solidFill>
                  <a:schemeClr val="tx1">
                    <a:lumMod val="85000"/>
                    <a:lumOff val="15000"/>
                  </a:schemeClr>
                </a:solidFill>
                <a:latin typeface="Meiryo UI" panose="020B0604030504040204" pitchFamily="50" charset="-128"/>
                <a:ea typeface="Meiryo UI" panose="020B0604030504040204" pitchFamily="50" charset="-128"/>
              </a:rPr>
              <a:t>会社</a:t>
            </a:r>
            <a:r>
              <a:rPr lang="en-US" altLang="ja-JP" sz="2200" b="1" dirty="0">
                <a:solidFill>
                  <a:schemeClr val="tx1">
                    <a:lumMod val="85000"/>
                    <a:lumOff val="15000"/>
                  </a:schemeClr>
                </a:solidFill>
                <a:latin typeface="Meiryo UI" panose="020B0604030504040204" pitchFamily="50" charset="-128"/>
                <a:ea typeface="Meiryo UI" panose="020B0604030504040204" pitchFamily="50" charset="-128"/>
              </a:rPr>
              <a:t>FFP</a:t>
            </a:r>
            <a:endParaRPr lang="ja-JP" altLang="en-US" sz="2200" b="1" dirty="0">
              <a:solidFill>
                <a:schemeClr val="tx1">
                  <a:lumMod val="85000"/>
                  <a:lumOff val="15000"/>
                </a:schemeClr>
              </a:solidFill>
              <a:latin typeface="Meiryo UI" panose="020B0604030504040204" pitchFamily="50" charset="-128"/>
              <a:ea typeface="Meiryo UI" panose="020B0604030504040204" pitchFamily="50" charset="-128"/>
            </a:endParaRPr>
          </a:p>
          <a:p>
            <a:pPr marL="0" indent="0" algn="l">
              <a:lnSpc>
                <a:spcPct val="100000"/>
              </a:lnSpc>
              <a:spcBef>
                <a:spcPts val="572"/>
              </a:spcBef>
            </a:pPr>
            <a:r>
              <a:rPr lang="ja-JP" altLang="en-US" sz="2200" b="1" dirty="0" smtClean="0">
                <a:solidFill>
                  <a:schemeClr val="tx1">
                    <a:lumMod val="85000"/>
                    <a:lumOff val="15000"/>
                  </a:schemeClr>
                </a:solidFill>
                <a:latin typeface="Meiryo UI" panose="020B0604030504040204" pitchFamily="50" charset="-128"/>
                <a:ea typeface="Meiryo UI" panose="020B0604030504040204" pitchFamily="50" charset="-128"/>
              </a:rPr>
              <a:t>　　　　　　　　　　　 マンション</a:t>
            </a:r>
            <a:r>
              <a:rPr lang="ja-JP" altLang="en-US" sz="2200" b="1" dirty="0">
                <a:solidFill>
                  <a:schemeClr val="tx1">
                    <a:lumMod val="85000"/>
                    <a:lumOff val="15000"/>
                  </a:schemeClr>
                </a:solidFill>
                <a:latin typeface="Meiryo UI" panose="020B0604030504040204" pitchFamily="50" charset="-128"/>
                <a:ea typeface="Meiryo UI" panose="020B0604030504040204" pitchFamily="50" charset="-128"/>
              </a:rPr>
              <a:t>管理士事務所　</a:t>
            </a:r>
          </a:p>
        </p:txBody>
      </p:sp>
      <p:pic>
        <p:nvPicPr>
          <p:cNvPr id="4" name="図 3" descr="屋外, 建物, 大きい, 背の高い が含まれている画像&#10;&#10;自動的に生成された説明">
            <a:extLst>
              <a:ext uri="{FF2B5EF4-FFF2-40B4-BE49-F238E27FC236}">
                <a16:creationId xmlns:a16="http://schemas.microsoft.com/office/drawing/2014/main" id="{7F9D8C87-DA78-294D-81B1-A2A3C780A08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8176" y="970830"/>
            <a:ext cx="9135760" cy="4610570"/>
          </a:xfrm>
          <a:prstGeom prst="rect">
            <a:avLst/>
          </a:prstGeom>
        </p:spPr>
      </p:pic>
      <p:sp>
        <p:nvSpPr>
          <p:cNvPr id="5" name="Google Shape;114;p1"/>
          <p:cNvSpPr txBox="1">
            <a:spLocks/>
          </p:cNvSpPr>
          <p:nvPr/>
        </p:nvSpPr>
        <p:spPr>
          <a:xfrm>
            <a:off x="348176" y="3449638"/>
            <a:ext cx="6515100" cy="1547812"/>
          </a:xfrm>
          <a:prstGeom prst="rect">
            <a:avLst/>
          </a:prstGeom>
          <a:solidFill>
            <a:srgbClr val="FFFFFF">
              <a:alpha val="80000"/>
            </a:srgbClr>
          </a:solidFill>
          <a:ln>
            <a:noFill/>
          </a:ln>
        </p:spPr>
        <p:txBody>
          <a:bodyPr spcFirstLastPara="1" vert="horz" wrap="square" lIns="87179" tIns="43577" rIns="87179" bIns="43577" rtlCol="0" anchor="ctr" anchorCtr="1">
            <a:noAutofit/>
          </a:bodyPr>
          <a:lstStyle>
            <a:lvl1pPr marL="217970" indent="-217970" algn="l" defTabSz="871881" rtl="0" eaLnBrk="1" latinLnBrk="0" hangingPunct="1">
              <a:lnSpc>
                <a:spcPct val="90000"/>
              </a:lnSpc>
              <a:spcBef>
                <a:spcPts val="953"/>
              </a:spcBef>
              <a:buFont typeface="Arial" panose="020B0604020202020204" pitchFamily="34" charset="0"/>
              <a:buChar char="•"/>
              <a:defRPr kumimoji="1" sz="2669" kern="1200">
                <a:solidFill>
                  <a:schemeClr val="tx1"/>
                </a:solidFill>
                <a:latin typeface="+mn-lt"/>
                <a:ea typeface="+mn-ea"/>
                <a:cs typeface="+mn-cs"/>
              </a:defRPr>
            </a:lvl1pPr>
            <a:lvl2pPr marL="653910" indent="-217970" algn="l" defTabSz="871881" rtl="0" eaLnBrk="1" latinLnBrk="0" hangingPunct="1">
              <a:lnSpc>
                <a:spcPct val="90000"/>
              </a:lnSpc>
              <a:spcBef>
                <a:spcPts val="477"/>
              </a:spcBef>
              <a:buFont typeface="Arial" panose="020B0604020202020204" pitchFamily="34" charset="0"/>
              <a:buChar char="•"/>
              <a:defRPr kumimoji="1" sz="2289" kern="1200">
                <a:solidFill>
                  <a:schemeClr val="tx1"/>
                </a:solidFill>
                <a:latin typeface="+mn-lt"/>
                <a:ea typeface="+mn-ea"/>
                <a:cs typeface="+mn-cs"/>
              </a:defRPr>
            </a:lvl2pPr>
            <a:lvl3pPr marL="1089851" indent="-217970" algn="l" defTabSz="871881" rtl="0" eaLnBrk="1" latinLnBrk="0" hangingPunct="1">
              <a:lnSpc>
                <a:spcPct val="90000"/>
              </a:lnSpc>
              <a:spcBef>
                <a:spcPts val="477"/>
              </a:spcBef>
              <a:buFont typeface="Arial" panose="020B0604020202020204" pitchFamily="34" charset="0"/>
              <a:buChar char="•"/>
              <a:defRPr kumimoji="1" sz="1908" kern="1200">
                <a:solidFill>
                  <a:schemeClr val="tx1"/>
                </a:solidFill>
                <a:latin typeface="+mn-lt"/>
                <a:ea typeface="+mn-ea"/>
                <a:cs typeface="+mn-cs"/>
              </a:defRPr>
            </a:lvl3pPr>
            <a:lvl4pPr marL="1525791"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4pPr>
            <a:lvl5pPr marL="1961732"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5pPr>
            <a:lvl6pPr marL="2397672"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6pPr>
            <a:lvl7pPr marL="2833613"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7pPr>
            <a:lvl8pPr marL="3269553"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8pPr>
            <a:lvl9pPr marL="3705493"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9pPr>
          </a:lstStyle>
          <a:p>
            <a:pPr marL="0" indent="0">
              <a:lnSpc>
                <a:spcPct val="100000"/>
              </a:lnSpc>
              <a:spcBef>
                <a:spcPts val="572"/>
              </a:spcBef>
              <a:buClrTx/>
              <a:buSzPts val="1800"/>
              <a:buFont typeface="Arial" panose="020B0604020202020204" pitchFamily="34" charset="0"/>
              <a:buNone/>
            </a:pPr>
            <a:r>
              <a:rPr lang="ja-JP" altLang="en-US" sz="3200" b="1" dirty="0" smtClean="0">
                <a:solidFill>
                  <a:schemeClr val="tx1">
                    <a:lumMod val="85000"/>
                    <a:lumOff val="15000"/>
                  </a:schemeClr>
                </a:solidFill>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rPr>
              <a:t>マンション管理組合運営サポート　</a:t>
            </a:r>
            <a:endParaRPr lang="en-US" altLang="ja-JP" sz="3200" b="1" dirty="0" smtClean="0">
              <a:solidFill>
                <a:schemeClr val="tx1">
                  <a:lumMod val="85000"/>
                  <a:lumOff val="15000"/>
                </a:schemeClr>
              </a:solidFill>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endParaRPr>
          </a:p>
          <a:p>
            <a:pPr marL="0" indent="0">
              <a:lnSpc>
                <a:spcPct val="100000"/>
              </a:lnSpc>
              <a:spcBef>
                <a:spcPts val="572"/>
              </a:spcBef>
              <a:buClrTx/>
              <a:buSzPts val="1800"/>
              <a:buFont typeface="Arial" panose="020B0604020202020204" pitchFamily="34" charset="0"/>
              <a:buNone/>
            </a:pPr>
            <a:r>
              <a:rPr lang="ja-JP" altLang="en-US" sz="3200" b="1" dirty="0" smtClean="0">
                <a:solidFill>
                  <a:schemeClr val="tx1">
                    <a:lumMod val="85000"/>
                    <a:lumOff val="15000"/>
                  </a:schemeClr>
                </a:solidFill>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rPr>
              <a:t>サブスクリプションサービス</a:t>
            </a:r>
            <a:endParaRPr lang="en-US" altLang="ja-JP" sz="3200" b="1" dirty="0">
              <a:solidFill>
                <a:schemeClr val="tx1">
                  <a:lumMod val="85000"/>
                  <a:lumOff val="15000"/>
                </a:schemeClr>
              </a:solidFill>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1125653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図 13" descr="スクリーンショットの画面&#10;&#10;自動的に生成された説明">
            <a:extLst>
              <a:ext uri="{FF2B5EF4-FFF2-40B4-BE49-F238E27FC236}">
                <a16:creationId xmlns:a16="http://schemas.microsoft.com/office/drawing/2014/main" id="{D344F7B3-9E79-A547-AA83-479D2431FAD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87758" y="1787544"/>
            <a:ext cx="8699596" cy="4660830"/>
          </a:xfrm>
          <a:prstGeom prst="rect">
            <a:avLst/>
          </a:prstGeom>
        </p:spPr>
      </p:pic>
      <p:sp>
        <p:nvSpPr>
          <p:cNvPr id="16" name="タイトル 1"/>
          <p:cNvSpPr txBox="1">
            <a:spLocks/>
          </p:cNvSpPr>
          <p:nvPr/>
        </p:nvSpPr>
        <p:spPr>
          <a:xfrm>
            <a:off x="1290282" y="1004730"/>
            <a:ext cx="3600000" cy="468000"/>
          </a:xfrm>
          <a:prstGeom prst="rect">
            <a:avLst/>
          </a:prstGeom>
          <a:solidFill>
            <a:srgbClr val="3FA437"/>
          </a:solidFill>
          <a:ln>
            <a:noFill/>
          </a:ln>
        </p:spPr>
        <p:txBody>
          <a:bodyPr spcFirstLastPara="1" vert="horz" wrap="square" lIns="91425" tIns="45700" rIns="91425" bIns="45700" rtlCol="0" anchor="ctr" anchorCtr="0">
            <a:noAutofit/>
          </a:bodyPr>
          <a:lstStyle>
            <a:defPPr marR="0" lvl="0" algn="l" rtl="0">
              <a:lnSpc>
                <a:spcPct val="100000"/>
              </a:lnSpc>
              <a:spcBef>
                <a:spcPts val="0"/>
              </a:spcBef>
              <a:spcAft>
                <a:spcPts val="0"/>
              </a:spcAft>
            </a:defPPr>
            <a:lvl1pPr defTabSz="871881" eaLnBrk="1" latinLnBrk="0" hangingPunct="1">
              <a:buClr>
                <a:srgbClr val="262626"/>
              </a:buClr>
              <a:buSzPts val="1800"/>
              <a:buFontTx/>
              <a:buNone/>
              <a:defRPr kumimoji="1" sz="2800" b="1" kern="1200">
                <a:solidFill>
                  <a:schemeClr val="tx1"/>
                </a:solidFill>
                <a:latin typeface="Meiryo UI" panose="020B0604030504040204" pitchFamily="50" charset="-128"/>
                <a:ea typeface="Meiryo UI" panose="020B0604030504040204" pitchFamily="50" charset="-128"/>
                <a:cs typeface="Libre Franklin"/>
              </a:defRPr>
            </a:lvl1pPr>
            <a:lvl2pPr>
              <a:buSzPts val="1400"/>
              <a:buNone/>
            </a:lvl2pPr>
            <a:lvl3pPr>
              <a:buSzPts val="1400"/>
              <a:buNone/>
            </a:lvl3pPr>
            <a:lvl4pPr>
              <a:buSzPts val="1400"/>
              <a:buNone/>
            </a:lvl4pPr>
            <a:lvl5pPr>
              <a:buSzPts val="1400"/>
              <a:buNone/>
            </a:lvl5pPr>
            <a:lvl6pPr>
              <a:buSzPts val="1400"/>
              <a:buNone/>
            </a:lvl6pPr>
            <a:lvl7pPr>
              <a:buSzPts val="1400"/>
              <a:buNone/>
            </a:lvl7pPr>
            <a:lvl8pPr>
              <a:buSzPts val="1400"/>
              <a:buNone/>
            </a:lvl8pPr>
            <a:lvl9pPr>
              <a:buSzPts val="1400"/>
              <a:buNone/>
            </a:lvl9pPr>
          </a:lstStyle>
          <a:p>
            <a:pPr algn="ctr"/>
            <a:r>
              <a:rPr lang="en-US" altLang="ja-JP" dirty="0" smtClean="0">
                <a:solidFill>
                  <a:schemeClr val="bg1"/>
                </a:solidFill>
              </a:rPr>
              <a:t>CoAMer.net</a:t>
            </a:r>
            <a:r>
              <a:rPr lang="ja-JP" altLang="en-US" dirty="0">
                <a:solidFill>
                  <a:schemeClr val="bg1"/>
                </a:solidFill>
              </a:rPr>
              <a:t> </a:t>
            </a:r>
            <a:r>
              <a:rPr lang="ja-JP" altLang="en-US" dirty="0" smtClean="0">
                <a:solidFill>
                  <a:schemeClr val="bg1"/>
                </a:solidFill>
              </a:rPr>
              <a:t>サービス</a:t>
            </a:r>
            <a:endParaRPr lang="en-US" altLang="ja-JP" dirty="0" smtClean="0">
              <a:solidFill>
                <a:schemeClr val="bg1"/>
              </a:solidFill>
            </a:endParaRPr>
          </a:p>
        </p:txBody>
      </p:sp>
      <p:pic>
        <p:nvPicPr>
          <p:cNvPr id="17" name="図 16" descr="画面の領域"/>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6444" y="731704"/>
            <a:ext cx="741024" cy="842188"/>
          </a:xfrm>
          <a:prstGeom prst="rect">
            <a:avLst/>
          </a:prstGeom>
        </p:spPr>
      </p:pic>
    </p:spTree>
    <p:extLst>
      <p:ext uri="{BB962C8B-B14F-4D97-AF65-F5344CB8AC3E}">
        <p14:creationId xmlns:p14="http://schemas.microsoft.com/office/powerpoint/2010/main" val="19907277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76;p6"/>
          <p:cNvSpPr txBox="1"/>
          <p:nvPr/>
        </p:nvSpPr>
        <p:spPr>
          <a:xfrm>
            <a:off x="1336834" y="1214746"/>
            <a:ext cx="7242624" cy="2740501"/>
          </a:xfrm>
          <a:prstGeom prst="rect">
            <a:avLst/>
          </a:prstGeom>
          <a:solidFill>
            <a:srgbClr val="3FA437"/>
          </a:solidFill>
          <a:ln>
            <a:noFill/>
          </a:ln>
        </p:spPr>
        <p:txBody>
          <a:bodyPr spcFirstLastPara="1" wrap="square" lIns="87179" tIns="43577" rIns="87179" bIns="43577" anchor="ctr" anchorCtr="1">
            <a:noAutofit/>
          </a:bodyPr>
          <a:lstStyle/>
          <a:p>
            <a:pPr lvl="0" algn="ctr"/>
            <a:r>
              <a:rPr lang="en-US" altLang="ja-JP" sz="3433" b="1" dirty="0">
                <a:solidFill>
                  <a:schemeClr val="bg1"/>
                </a:solidFill>
                <a:latin typeface="Meiryo UI" panose="020B0604030504040204" pitchFamily="50" charset="-128"/>
                <a:ea typeface="Meiryo UI" panose="020B0604030504040204" pitchFamily="50" charset="-128"/>
                <a:cs typeface="Libre Franklin"/>
                <a:sym typeface="Libre Franklin"/>
              </a:rPr>
              <a:t>『</a:t>
            </a:r>
            <a:r>
              <a:rPr lang="en" altLang="ja-JP" sz="3433" b="1" dirty="0">
                <a:solidFill>
                  <a:schemeClr val="bg1"/>
                </a:solidFill>
                <a:latin typeface="Meiryo UI" panose="020B0604030504040204" pitchFamily="50" charset="-128"/>
                <a:ea typeface="Meiryo UI" panose="020B0604030504040204" pitchFamily="50" charset="-128"/>
                <a:cs typeface="Libre Franklin"/>
                <a:sym typeface="Libre Franklin"/>
              </a:rPr>
              <a:t>CoAMer </a:t>
            </a:r>
            <a:r>
              <a:rPr lang="en" altLang="ja-JP" sz="3433" b="1" dirty="0">
                <a:solidFill>
                  <a:schemeClr val="bg1"/>
                </a:solidFill>
                <a:latin typeface="Meiryo UI" panose="020B0604030504040204" pitchFamily="50" charset="-128"/>
                <a:ea typeface="Meiryo UI" panose="020B0604030504040204" pitchFamily="50" charset="-128"/>
                <a:cs typeface="Libre Franklin"/>
                <a:sym typeface="Libre Franklin"/>
              </a:rPr>
              <a:t>Customer Journey</a:t>
            </a:r>
          </a:p>
          <a:p>
            <a:pPr lvl="0" algn="ctr"/>
            <a:r>
              <a:rPr lang="ja-JP" altLang="en" sz="3433" b="1" dirty="0">
                <a:solidFill>
                  <a:schemeClr val="bg1"/>
                </a:solidFill>
                <a:latin typeface="Meiryo UI" panose="020B0604030504040204" pitchFamily="50" charset="-128"/>
                <a:ea typeface="Meiryo UI" panose="020B0604030504040204" pitchFamily="50" charset="-128"/>
                <a:cs typeface="Libre Franklin"/>
                <a:sym typeface="Libre Franklin"/>
              </a:rPr>
              <a:t>（</a:t>
            </a:r>
            <a:r>
              <a:rPr lang="ja-JP" altLang="en-US" sz="3433" b="1" dirty="0">
                <a:solidFill>
                  <a:schemeClr val="bg1"/>
                </a:solidFill>
                <a:latin typeface="Meiryo UI" panose="020B0604030504040204" pitchFamily="50" charset="-128"/>
                <a:ea typeface="Meiryo UI" panose="020B0604030504040204" pitchFamily="50" charset="-128"/>
                <a:cs typeface="Libre Franklin"/>
                <a:sym typeface="Libre Franklin"/>
              </a:rPr>
              <a:t>カマー・カスタマー・ジャーニー</a:t>
            </a:r>
            <a:r>
              <a:rPr lang="ja-JP" altLang="en-US" sz="3433" b="1" dirty="0">
                <a:solidFill>
                  <a:schemeClr val="bg1"/>
                </a:solidFill>
                <a:latin typeface="Meiryo UI" panose="020B0604030504040204" pitchFamily="50" charset="-128"/>
                <a:ea typeface="Meiryo UI" panose="020B0604030504040204" pitchFamily="50" charset="-128"/>
                <a:cs typeface="Libre Franklin"/>
                <a:sym typeface="Libre Franklin"/>
              </a:rPr>
              <a:t>）</a:t>
            </a:r>
            <a:r>
              <a:rPr lang="en-US" altLang="ja-JP" sz="3433" b="1" dirty="0">
                <a:solidFill>
                  <a:schemeClr val="bg1"/>
                </a:solidFill>
                <a:latin typeface="Meiryo UI" panose="020B0604030504040204" pitchFamily="50" charset="-128"/>
                <a:ea typeface="Meiryo UI" panose="020B0604030504040204" pitchFamily="50" charset="-128"/>
                <a:cs typeface="Libre Franklin"/>
                <a:sym typeface="Libre Franklin"/>
              </a:rPr>
              <a:t>』</a:t>
            </a:r>
            <a:endParaRPr lang="en-US" altLang="ja-JP" sz="3433" b="1" dirty="0">
              <a:solidFill>
                <a:schemeClr val="bg1"/>
              </a:solidFill>
              <a:latin typeface="Meiryo UI" panose="020B0604030504040204" pitchFamily="50" charset="-128"/>
              <a:ea typeface="Meiryo UI" panose="020B0604030504040204" pitchFamily="50" charset="-128"/>
              <a:cs typeface="Libre Franklin"/>
              <a:sym typeface="Libre Franklin"/>
            </a:endParaRPr>
          </a:p>
          <a:p>
            <a:pPr lvl="0" algn="ctr"/>
            <a:endParaRPr lang="en-US" altLang="ja-JP" sz="3433" b="1" u="sng" dirty="0">
              <a:solidFill>
                <a:schemeClr val="bg1"/>
              </a:solidFill>
              <a:latin typeface="Meiryo UI" panose="020B0604030504040204" pitchFamily="50" charset="-128"/>
              <a:ea typeface="Meiryo UI" panose="020B0604030504040204" pitchFamily="50" charset="-128"/>
              <a:cs typeface="Libre Franklin"/>
              <a:sym typeface="Libre Franklin"/>
            </a:endParaRPr>
          </a:p>
          <a:p>
            <a:pPr lvl="0" algn="ctr"/>
            <a:r>
              <a:rPr lang="ja-JP" altLang="en-US" sz="3433" b="1" dirty="0">
                <a:solidFill>
                  <a:schemeClr val="bg1"/>
                </a:solidFill>
                <a:latin typeface="Meiryo UI" panose="020B0604030504040204" pitchFamily="50" charset="-128"/>
                <a:ea typeface="Meiryo UI" panose="020B0604030504040204" pitchFamily="50" charset="-128"/>
                <a:cs typeface="Libre Franklin"/>
                <a:sym typeface="Libre Franklin"/>
              </a:rPr>
              <a:t>コンテンツ</a:t>
            </a:r>
            <a:r>
              <a:rPr lang="ja-JP" altLang="en-US" sz="3433" b="1" dirty="0">
                <a:solidFill>
                  <a:schemeClr val="bg1"/>
                </a:solidFill>
                <a:latin typeface="Meiryo UI" panose="020B0604030504040204" pitchFamily="50" charset="-128"/>
                <a:ea typeface="Meiryo UI" panose="020B0604030504040204" pitchFamily="50" charset="-128"/>
                <a:cs typeface="Libre Franklin"/>
                <a:sym typeface="Libre Franklin"/>
              </a:rPr>
              <a:t>を</a:t>
            </a:r>
            <a:r>
              <a:rPr lang="ja-JP" altLang="en-US" sz="3433" b="1" dirty="0">
                <a:solidFill>
                  <a:schemeClr val="bg1"/>
                </a:solidFill>
                <a:latin typeface="Meiryo UI" panose="020B0604030504040204" pitchFamily="50" charset="-128"/>
                <a:ea typeface="Meiryo UI" panose="020B0604030504040204" pitchFamily="50" charset="-128"/>
                <a:cs typeface="Libre Franklin"/>
                <a:sym typeface="Libre Franklin"/>
              </a:rPr>
              <a:t>提供</a:t>
            </a:r>
            <a:endParaRPr lang="en-US" altLang="ja-JP" sz="3433" dirty="0">
              <a:solidFill>
                <a:schemeClr val="bg1"/>
              </a:solidFill>
              <a:latin typeface="Meiryo UI" panose="020B0604030504040204" pitchFamily="50" charset="-128"/>
              <a:ea typeface="Meiryo UI" panose="020B0604030504040204" pitchFamily="50" charset="-128"/>
              <a:cs typeface="Libre Franklin"/>
              <a:sym typeface="Libre Franklin"/>
            </a:endParaRPr>
          </a:p>
        </p:txBody>
      </p:sp>
      <p:sp>
        <p:nvSpPr>
          <p:cNvPr id="7" name="Google Shape;176;p6"/>
          <p:cNvSpPr txBox="1"/>
          <p:nvPr/>
        </p:nvSpPr>
        <p:spPr>
          <a:xfrm>
            <a:off x="814994" y="4636428"/>
            <a:ext cx="8286303" cy="1473000"/>
          </a:xfrm>
          <a:prstGeom prst="rect">
            <a:avLst/>
          </a:prstGeom>
          <a:noFill/>
          <a:ln>
            <a:noFill/>
          </a:ln>
        </p:spPr>
        <p:txBody>
          <a:bodyPr spcFirstLastPara="1" wrap="square" lIns="87179" tIns="43577" rIns="87179" bIns="43577" anchor="t" anchorCtr="0">
            <a:spAutoFit/>
          </a:bodyPr>
          <a:lstStyle/>
          <a:p>
            <a:pPr lvl="0" algn="ctr"/>
            <a:r>
              <a:rPr lang="en-US" altLang="ja-JP" sz="3000"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rPr>
              <a:t>※</a:t>
            </a:r>
            <a:r>
              <a:rPr lang="en-US" altLang="ja-JP" sz="3000" dirty="0" err="1">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rPr>
              <a:t>CoAMer</a:t>
            </a:r>
            <a:r>
              <a:rPr lang="ja-JP" altLang="en-US" sz="3000"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rPr>
              <a:t> </a:t>
            </a:r>
            <a:r>
              <a:rPr lang="en-US" altLang="ja-JP" sz="3000"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rPr>
              <a:t>Customer</a:t>
            </a:r>
            <a:r>
              <a:rPr lang="ja-JP" altLang="en-US" sz="3000"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rPr>
              <a:t> </a:t>
            </a:r>
            <a:r>
              <a:rPr lang="en-US" altLang="ja-JP" sz="3000"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rPr>
              <a:t>Journey</a:t>
            </a:r>
            <a:r>
              <a:rPr lang="ja-JP" altLang="en-US" sz="3000"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rPr>
              <a:t>コンテンツ</a:t>
            </a:r>
            <a:endParaRPr lang="en-US" altLang="ja-JP" sz="3000"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endParaRPr>
          </a:p>
          <a:p>
            <a:pPr lvl="0" algn="ctr"/>
            <a:r>
              <a:rPr lang="ja-JP" altLang="en-US" sz="3000" u="sng"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rPr>
              <a:t>＝管理組合関係者コーチングコンテンツ</a:t>
            </a:r>
            <a:endParaRPr lang="en-US" altLang="ja-JP" sz="3000" u="sng"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endParaRPr>
          </a:p>
          <a:p>
            <a:pPr lvl="0" algn="ctr"/>
            <a:endParaRPr lang="en-US" altLang="ja-JP" sz="3000"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endParaRPr>
          </a:p>
        </p:txBody>
      </p:sp>
    </p:spTree>
    <p:extLst>
      <p:ext uri="{BB962C8B-B14F-4D97-AF65-F5344CB8AC3E}">
        <p14:creationId xmlns:p14="http://schemas.microsoft.com/office/powerpoint/2010/main" val="7526306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Google Shape;122;p2">
            <a:extLst>
              <a:ext uri="{FF2B5EF4-FFF2-40B4-BE49-F238E27FC236}">
                <a16:creationId xmlns:a16="http://schemas.microsoft.com/office/drawing/2014/main" id="{B27F0472-A2F7-F443-B3D4-389AAD3F0EE3}"/>
              </a:ext>
            </a:extLst>
          </p:cNvPr>
          <p:cNvSpPr/>
          <p:nvPr/>
        </p:nvSpPr>
        <p:spPr>
          <a:xfrm>
            <a:off x="5793841" y="1868141"/>
            <a:ext cx="3766256" cy="4553181"/>
          </a:xfrm>
          <a:prstGeom prst="roundRect">
            <a:avLst>
              <a:gd name="adj" fmla="val 5613"/>
            </a:avLst>
          </a:prstGeom>
          <a:solidFill>
            <a:srgbClr val="F2F2F2"/>
          </a:solidFill>
          <a:ln>
            <a:noFill/>
          </a:ln>
        </p:spPr>
        <p:txBody>
          <a:bodyPr spcFirstLastPara="1" wrap="square" lIns="87179" tIns="87179" rIns="87179" bIns="87179" anchor="ctr" anchorCtr="0">
            <a:noAutofit/>
          </a:bodyPr>
          <a:lstStyle/>
          <a:p>
            <a:endParaRPr sz="1336"/>
          </a:p>
        </p:txBody>
      </p:sp>
      <p:sp>
        <p:nvSpPr>
          <p:cNvPr id="15" name="Google Shape;125;p2">
            <a:extLst>
              <a:ext uri="{FF2B5EF4-FFF2-40B4-BE49-F238E27FC236}">
                <a16:creationId xmlns:a16="http://schemas.microsoft.com/office/drawing/2014/main" id="{83A86AA4-CACF-8B4E-855C-6AE2B3503560}"/>
              </a:ext>
            </a:extLst>
          </p:cNvPr>
          <p:cNvSpPr txBox="1"/>
          <p:nvPr/>
        </p:nvSpPr>
        <p:spPr>
          <a:xfrm>
            <a:off x="5971891" y="3387037"/>
            <a:ext cx="3410157" cy="796885"/>
          </a:xfrm>
          <a:prstGeom prst="rect">
            <a:avLst/>
          </a:prstGeom>
        </p:spPr>
        <p:txBody>
          <a:bodyPr wrap="square">
            <a:spAutoFit/>
          </a:bodyPr>
          <a:lstStyle>
            <a:defPPr marR="0" lvl="0" algn="l" rtl="0">
              <a:lnSpc>
                <a:spcPct val="100000"/>
              </a:lnSpc>
              <a:spcBef>
                <a:spcPts val="0"/>
              </a:spcBef>
              <a:spcAft>
                <a:spcPts val="0"/>
              </a:spcAft>
            </a:defPPr>
            <a:lvl1pPr>
              <a:defRPr sz="2400">
                <a:latin typeface="Meiryo UI" panose="020B0604030504040204" pitchFamily="50" charset="-128"/>
                <a:ea typeface="Meiryo UI" panose="020B0604030504040204" pitchFamily="50" charset="-128"/>
              </a:defRPr>
            </a:lvl1pPr>
          </a:lstStyle>
          <a:p>
            <a:r>
              <a:rPr lang="ja-JP" altLang="en-US" sz="2200" dirty="0">
                <a:solidFill>
                  <a:schemeClr val="accent6">
                    <a:lumMod val="60000"/>
                    <a:lumOff val="40000"/>
                  </a:schemeClr>
                </a:solidFill>
                <a:sym typeface="Libre Franklin"/>
              </a:rPr>
              <a:t>▶</a:t>
            </a:r>
            <a:r>
              <a:rPr lang="ja-JP" altLang="en-US" sz="2200" b="1" dirty="0">
                <a:solidFill>
                  <a:schemeClr val="tx1">
                    <a:lumMod val="75000"/>
                    <a:lumOff val="25000"/>
                  </a:schemeClr>
                </a:solidFill>
                <a:sym typeface="Libre Franklin"/>
              </a:rPr>
              <a:t>資産価値を意識した</a:t>
            </a:r>
            <a:endParaRPr lang="en-US" altLang="ja-JP" sz="2200" b="1" dirty="0">
              <a:solidFill>
                <a:schemeClr val="tx1">
                  <a:lumMod val="75000"/>
                  <a:lumOff val="25000"/>
                </a:schemeClr>
              </a:solidFill>
              <a:sym typeface="Libre Franklin"/>
            </a:endParaRPr>
          </a:p>
          <a:p>
            <a:r>
              <a:rPr lang="ja-JP" altLang="en-US" sz="2200" b="1" dirty="0">
                <a:solidFill>
                  <a:schemeClr val="tx1">
                    <a:lumMod val="75000"/>
                    <a:lumOff val="25000"/>
                  </a:schemeClr>
                </a:solidFill>
                <a:sym typeface="Libre Franklin"/>
              </a:rPr>
              <a:t> </a:t>
            </a:r>
            <a:r>
              <a:rPr lang="ja-JP" altLang="en-US" sz="2200" b="1" dirty="0">
                <a:solidFill>
                  <a:schemeClr val="tx1">
                    <a:lumMod val="75000"/>
                    <a:lumOff val="25000"/>
                  </a:schemeClr>
                </a:solidFill>
                <a:sym typeface="Libre Franklin"/>
              </a:rPr>
              <a:t>  管理組合運営を</a:t>
            </a:r>
            <a:r>
              <a:rPr lang="ja-JP" altLang="en-US" sz="2200" b="1" dirty="0" smtClean="0">
                <a:solidFill>
                  <a:schemeClr val="tx1">
                    <a:lumMod val="75000"/>
                    <a:lumOff val="25000"/>
                  </a:schemeClr>
                </a:solidFill>
                <a:sym typeface="Libre Franklin"/>
              </a:rPr>
              <a:t>したい。</a:t>
            </a:r>
            <a:endParaRPr lang="ja-JP" altLang="en-US" sz="2200" b="1" dirty="0">
              <a:solidFill>
                <a:schemeClr val="tx1">
                  <a:lumMod val="75000"/>
                  <a:lumOff val="25000"/>
                </a:schemeClr>
              </a:solidFill>
              <a:sym typeface="Libre Franklin"/>
            </a:endParaRPr>
          </a:p>
        </p:txBody>
      </p:sp>
      <p:sp>
        <p:nvSpPr>
          <p:cNvPr id="29" name="タイトル 1"/>
          <p:cNvSpPr txBox="1">
            <a:spLocks/>
          </p:cNvSpPr>
          <p:nvPr/>
        </p:nvSpPr>
        <p:spPr>
          <a:xfrm>
            <a:off x="6364908" y="2163810"/>
            <a:ext cx="2624123" cy="690270"/>
          </a:xfrm>
          <a:prstGeom prst="rect">
            <a:avLst/>
          </a:prstGeom>
          <a:solidFill>
            <a:srgbClr val="48A747"/>
          </a:solidFill>
          <a:ln>
            <a:noFill/>
          </a:ln>
        </p:spPr>
        <p:txBody>
          <a:bodyPr spcFirstLastPara="1" vert="horz" wrap="square" lIns="87179" tIns="43577" rIns="87179" bIns="43577" rtlCol="0" anchor="ctr" anchorCtr="0">
            <a:noAutofit/>
          </a:bodyPr>
          <a:lstStyle>
            <a:defPPr marR="0" lvl="0" algn="l" rtl="0">
              <a:lnSpc>
                <a:spcPct val="100000"/>
              </a:lnSpc>
              <a:spcBef>
                <a:spcPts val="0"/>
              </a:spcBef>
              <a:spcAft>
                <a:spcPts val="0"/>
              </a:spcAft>
            </a:defPPr>
            <a:lvl1pPr algn="ctr" defTabSz="914400" eaLnBrk="1" latinLnBrk="0" hangingPunct="1">
              <a:buClr>
                <a:srgbClr val="262626"/>
              </a:buClr>
              <a:buSzPts val="1800"/>
              <a:buFontTx/>
              <a:buNone/>
              <a:defRPr kumimoji="1" sz="2400" b="1" kern="1200">
                <a:solidFill>
                  <a:schemeClr val="bg1"/>
                </a:solidFill>
                <a:latin typeface="Meiryo UI" panose="020B0604030504040204" pitchFamily="50" charset="-128"/>
                <a:ea typeface="Meiryo UI" panose="020B0604030504040204" pitchFamily="50" charset="-128"/>
                <a:cs typeface="+mj-cs"/>
              </a:defRPr>
            </a:lvl1pPr>
            <a:lvl2pPr>
              <a:buSzPts val="1400"/>
              <a:buNone/>
            </a:lvl2pPr>
            <a:lvl3pPr>
              <a:buSzPts val="1400"/>
              <a:buNone/>
            </a:lvl3pPr>
            <a:lvl4pPr>
              <a:buSzPts val="1400"/>
              <a:buNone/>
            </a:lvl4pPr>
            <a:lvl5pPr>
              <a:buSzPts val="1400"/>
              <a:buNone/>
            </a:lvl5pPr>
            <a:lvl6pPr>
              <a:buSzPts val="1400"/>
              <a:buNone/>
            </a:lvl6pPr>
            <a:lvl7pPr>
              <a:buSzPts val="1400"/>
              <a:buNone/>
            </a:lvl7pPr>
            <a:lvl8pPr>
              <a:buSzPts val="1400"/>
              <a:buNone/>
            </a:lvl8pPr>
            <a:lvl9pPr>
              <a:buSzPts val="1400"/>
              <a:buNone/>
            </a:lvl9pPr>
          </a:lstStyle>
          <a:p>
            <a:r>
              <a:rPr lang="ja-JP" altLang="en-US" sz="2289" dirty="0"/>
              <a:t>マンション</a:t>
            </a:r>
            <a:endParaRPr lang="en-US" altLang="ja-JP" sz="2289" dirty="0"/>
          </a:p>
          <a:p>
            <a:r>
              <a:rPr lang="ja-JP" altLang="en-US" sz="2289" dirty="0"/>
              <a:t>資産価値分析</a:t>
            </a:r>
            <a:endParaRPr lang="ja-JP" altLang="en-US" sz="2289" dirty="0"/>
          </a:p>
        </p:txBody>
      </p:sp>
      <p:sp>
        <p:nvSpPr>
          <p:cNvPr id="30" name="右矢印 29"/>
          <p:cNvSpPr/>
          <p:nvPr/>
        </p:nvSpPr>
        <p:spPr>
          <a:xfrm>
            <a:off x="5115108" y="3729250"/>
            <a:ext cx="519637" cy="678171"/>
          </a:xfrm>
          <a:prstGeom prst="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36"/>
          </a:p>
        </p:txBody>
      </p:sp>
      <p:sp>
        <p:nvSpPr>
          <p:cNvPr id="19" name="タイトル 1"/>
          <p:cNvSpPr txBox="1">
            <a:spLocks/>
          </p:cNvSpPr>
          <p:nvPr/>
        </p:nvSpPr>
        <p:spPr>
          <a:xfrm>
            <a:off x="1620782" y="834512"/>
            <a:ext cx="3937733" cy="468000"/>
          </a:xfrm>
          <a:prstGeom prst="rect">
            <a:avLst/>
          </a:prstGeom>
          <a:noFill/>
          <a:ln>
            <a:noFill/>
          </a:ln>
        </p:spPr>
        <p:txBody>
          <a:bodyPr spcFirstLastPara="1" vert="horz" wrap="square" lIns="91425" tIns="45700" rIns="91425" bIns="45700" rtlCol="0" anchor="ctr" anchorCtr="0">
            <a:noAutofit/>
          </a:bodyPr>
          <a:lstStyle>
            <a:lvl1pPr lvl="0" algn="l" defTabSz="871881" rtl="0" eaLnBrk="1" latinLnBrk="0" hangingPunct="1">
              <a:lnSpc>
                <a:spcPct val="90000"/>
              </a:lnSpc>
              <a:spcBef>
                <a:spcPts val="0"/>
              </a:spcBef>
              <a:spcAft>
                <a:spcPts val="0"/>
              </a:spcAft>
              <a:buClr>
                <a:srgbClr val="262626"/>
              </a:buClr>
              <a:buSzPts val="1800"/>
              <a:buNone/>
              <a:defRPr kumimoji="1" sz="2669" b="1" kern="1200">
                <a:solidFill>
                  <a:schemeClr val="tx1"/>
                </a:solidFill>
                <a:latin typeface="Meiryo UI" panose="020B0604030504040204" pitchFamily="50" charset="-128"/>
                <a:ea typeface="Meiryo UI" panose="020B0604030504040204" pitchFamily="50" charset="-128"/>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nSpc>
                <a:spcPct val="100000"/>
              </a:lnSpc>
              <a:buFontTx/>
            </a:pPr>
            <a:r>
              <a:rPr lang="ja-JP" altLang="en-US" sz="2700" dirty="0" smtClean="0">
                <a:solidFill>
                  <a:schemeClr val="tx1">
                    <a:lumMod val="75000"/>
                    <a:lumOff val="25000"/>
                  </a:schemeClr>
                </a:solidFill>
                <a:cs typeface="Libre Franklin"/>
                <a:sym typeface="Libre Franklin"/>
              </a:rPr>
              <a:t>資産価値分析</a:t>
            </a:r>
            <a:endParaRPr lang="ja-JP" altLang="en-US" sz="2700" dirty="0">
              <a:solidFill>
                <a:schemeClr val="tx1">
                  <a:lumMod val="75000"/>
                  <a:lumOff val="25000"/>
                </a:schemeClr>
              </a:solidFill>
            </a:endParaRPr>
          </a:p>
        </p:txBody>
      </p:sp>
      <p:cxnSp>
        <p:nvCxnSpPr>
          <p:cNvPr id="22" name="直線コネクタ 21"/>
          <p:cNvCxnSpPr/>
          <p:nvPr/>
        </p:nvCxnSpPr>
        <p:spPr>
          <a:xfrm>
            <a:off x="694927" y="1304804"/>
            <a:ext cx="4680000" cy="0"/>
          </a:xfrm>
          <a:prstGeom prst="line">
            <a:avLst/>
          </a:prstGeom>
          <a:ln w="38100">
            <a:solidFill>
              <a:srgbClr val="3FA437"/>
            </a:solidFill>
          </a:ln>
        </p:spPr>
        <p:style>
          <a:lnRef idx="1">
            <a:schemeClr val="accent1"/>
          </a:lnRef>
          <a:fillRef idx="0">
            <a:schemeClr val="accent1"/>
          </a:fillRef>
          <a:effectRef idx="0">
            <a:schemeClr val="accent1"/>
          </a:effectRef>
          <a:fontRef idx="minor">
            <a:schemeClr val="tx1"/>
          </a:fontRef>
        </p:style>
      </p:cxnSp>
      <p:sp>
        <p:nvSpPr>
          <p:cNvPr id="23" name="正方形/長方形 22"/>
          <p:cNvSpPr/>
          <p:nvPr/>
        </p:nvSpPr>
        <p:spPr>
          <a:xfrm>
            <a:off x="694929" y="834512"/>
            <a:ext cx="900000" cy="468000"/>
          </a:xfrm>
          <a:prstGeom prst="rect">
            <a:avLst/>
          </a:prstGeom>
          <a:solidFill>
            <a:srgbClr val="48A747"/>
          </a:solidFill>
          <a:ln>
            <a:noFill/>
          </a:ln>
        </p:spPr>
        <p:txBody>
          <a:bodyPr spcFirstLastPara="1" vert="horz" wrap="square" lIns="87179" tIns="43577" rIns="87179" bIns="43577" rtlCol="0" anchor="ctr" anchorCtr="0">
            <a:noAutofit/>
          </a:bodyPr>
          <a:lstStyle/>
          <a:p>
            <a:pPr algn="ctr" defTabSz="871881">
              <a:buClr>
                <a:srgbClr val="262626"/>
              </a:buClr>
              <a:buSzPts val="1800"/>
            </a:pPr>
            <a:r>
              <a:rPr kumimoji="1" lang="ja-JP" altLang="en-US" sz="2289" b="1" kern="1200" dirty="0" smtClean="0">
                <a:solidFill>
                  <a:schemeClr val="bg1"/>
                </a:solidFill>
                <a:latin typeface="Meiryo UI" panose="020B0604030504040204" pitchFamily="50" charset="-128"/>
                <a:ea typeface="Meiryo UI" panose="020B0604030504040204" pitchFamily="50" charset="-128"/>
                <a:cs typeface="+mj-cs"/>
              </a:rPr>
              <a:t>問題</a:t>
            </a:r>
            <a:endParaRPr kumimoji="1" lang="ja-JP" altLang="en-US" sz="2289" b="1" kern="1200" dirty="0">
              <a:solidFill>
                <a:schemeClr val="bg1"/>
              </a:solidFill>
              <a:latin typeface="Meiryo UI" panose="020B0604030504040204" pitchFamily="50" charset="-128"/>
              <a:ea typeface="Meiryo UI" panose="020B0604030504040204" pitchFamily="50" charset="-128"/>
              <a:cs typeface="+mj-cs"/>
            </a:endParaRPr>
          </a:p>
        </p:txBody>
      </p:sp>
      <p:sp>
        <p:nvSpPr>
          <p:cNvPr id="25" name="楕円 24"/>
          <p:cNvSpPr/>
          <p:nvPr/>
        </p:nvSpPr>
        <p:spPr>
          <a:xfrm>
            <a:off x="3470669" y="1752706"/>
            <a:ext cx="1188000" cy="11880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p:cNvSpPr/>
          <p:nvPr/>
        </p:nvSpPr>
        <p:spPr>
          <a:xfrm>
            <a:off x="920143" y="1888035"/>
            <a:ext cx="2415569" cy="400110"/>
          </a:xfrm>
          <a:prstGeom prst="rect">
            <a:avLst/>
          </a:prstGeom>
          <a:ln>
            <a:solidFill>
              <a:schemeClr val="bg1">
                <a:lumMod val="65000"/>
              </a:schemeClr>
            </a:solidFill>
          </a:ln>
        </p:spPr>
        <p:txBody>
          <a:bodyPr wrap="square" anchor="ctr" anchorCtr="0">
            <a:noAutofit/>
          </a:bodyPr>
          <a:lstStyle/>
          <a:p>
            <a:pPr algn="ctr"/>
            <a:r>
              <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rPr>
              <a:t>問題</a:t>
            </a:r>
            <a:endPar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endParaRPr>
          </a:p>
        </p:txBody>
      </p:sp>
      <p:pic>
        <p:nvPicPr>
          <p:cNvPr id="34" name="Google Shape;126;p2" descr="硬貨"/>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638229" y="1902594"/>
            <a:ext cx="871935" cy="871935"/>
          </a:xfrm>
          <a:prstGeom prst="rect">
            <a:avLst/>
          </a:prstGeom>
          <a:noFill/>
          <a:ln>
            <a:noFill/>
          </a:ln>
        </p:spPr>
      </p:pic>
      <p:sp>
        <p:nvSpPr>
          <p:cNvPr id="37" name="雲形吹き出し 36"/>
          <p:cNvSpPr/>
          <p:nvPr/>
        </p:nvSpPr>
        <p:spPr>
          <a:xfrm>
            <a:off x="2397578" y="3667862"/>
            <a:ext cx="2459492" cy="1139956"/>
          </a:xfrm>
          <a:prstGeom prst="cloudCallout">
            <a:avLst>
              <a:gd name="adj1" fmla="val -38404"/>
              <a:gd name="adj2" fmla="val 70739"/>
            </a:avLst>
          </a:prstGeom>
          <a:solidFill>
            <a:srgbClr val="D3DE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36"/>
          </a:p>
        </p:txBody>
      </p:sp>
      <p:sp>
        <p:nvSpPr>
          <p:cNvPr id="38" name="Google Shape;202;p8"/>
          <p:cNvSpPr txBox="1"/>
          <p:nvPr/>
        </p:nvSpPr>
        <p:spPr>
          <a:xfrm>
            <a:off x="2531059" y="3769261"/>
            <a:ext cx="2273817" cy="923330"/>
          </a:xfrm>
          <a:prstGeom prst="rect">
            <a:avLst/>
          </a:prstGeom>
        </p:spPr>
        <p:txBody>
          <a:bodyPr wrap="square">
            <a:spAutoFit/>
          </a:bodyPr>
          <a:lstStyle>
            <a:defPPr marR="0" lvl="0" algn="l" rtl="0">
              <a:lnSpc>
                <a:spcPct val="100000"/>
              </a:lnSpc>
              <a:spcBef>
                <a:spcPts val="0"/>
              </a:spcBef>
              <a:spcAft>
                <a:spcPts val="0"/>
              </a:spcAft>
              <a:defRPr/>
            </a:defPPr>
            <a:lvl1pPr algn="ctr">
              <a:defRPr sz="1800">
                <a:latin typeface="Meiryo UI" panose="020B0604030504040204" pitchFamily="50" charset="-128"/>
                <a:ea typeface="Meiryo UI" panose="020B0604030504040204" pitchFamily="50" charset="-128"/>
              </a:defRPr>
            </a:lvl1pPr>
          </a:lstStyle>
          <a:p>
            <a:r>
              <a:rPr lang="ja-JP" altLang="en-US" dirty="0">
                <a:solidFill>
                  <a:schemeClr val="tx1">
                    <a:lumMod val="75000"/>
                    <a:lumOff val="25000"/>
                  </a:schemeClr>
                </a:solidFill>
                <a:latin typeface="+mj-ea"/>
                <a:cs typeface="Libre Franklin"/>
                <a:sym typeface="Libre Franklin"/>
              </a:rPr>
              <a:t>うちのマンション</a:t>
            </a:r>
            <a:r>
              <a:rPr lang="ja-JP" altLang="en-US" dirty="0" smtClean="0">
                <a:solidFill>
                  <a:schemeClr val="tx1">
                    <a:lumMod val="75000"/>
                    <a:lumOff val="25000"/>
                  </a:schemeClr>
                </a:solidFill>
                <a:latin typeface="+mj-ea"/>
                <a:cs typeface="Libre Franklin"/>
                <a:sym typeface="Libre Franklin"/>
              </a:rPr>
              <a:t>って</a:t>
            </a:r>
            <a:endParaRPr lang="en-US" altLang="ja-JP" dirty="0" smtClean="0">
              <a:solidFill>
                <a:schemeClr val="tx1">
                  <a:lumMod val="75000"/>
                  <a:lumOff val="25000"/>
                </a:schemeClr>
              </a:solidFill>
              <a:latin typeface="+mj-ea"/>
              <a:cs typeface="Libre Franklin"/>
              <a:sym typeface="Libre Franklin"/>
            </a:endParaRPr>
          </a:p>
          <a:p>
            <a:r>
              <a:rPr lang="ja-JP" altLang="en-US" dirty="0" smtClean="0">
                <a:solidFill>
                  <a:schemeClr val="tx1">
                    <a:lumMod val="75000"/>
                    <a:lumOff val="25000"/>
                  </a:schemeClr>
                </a:solidFill>
                <a:latin typeface="+mj-ea"/>
                <a:cs typeface="Libre Franklin"/>
                <a:sym typeface="Libre Franklin"/>
              </a:rPr>
              <a:t>実際</a:t>
            </a:r>
            <a:r>
              <a:rPr lang="ja-JP" altLang="en-US" dirty="0">
                <a:solidFill>
                  <a:schemeClr val="tx1">
                    <a:lumMod val="75000"/>
                    <a:lumOff val="25000"/>
                  </a:schemeClr>
                </a:solidFill>
                <a:latin typeface="+mj-ea"/>
                <a:cs typeface="Libre Franklin"/>
                <a:sym typeface="Libre Franklin"/>
              </a:rPr>
              <a:t>は</a:t>
            </a:r>
            <a:r>
              <a:rPr lang="ja-JP" altLang="en-US" dirty="0" smtClean="0">
                <a:solidFill>
                  <a:schemeClr val="tx1">
                    <a:lumMod val="75000"/>
                    <a:lumOff val="25000"/>
                  </a:schemeClr>
                </a:solidFill>
                <a:latin typeface="+mj-ea"/>
                <a:cs typeface="Libre Franklin"/>
                <a:sym typeface="Libre Franklin"/>
              </a:rPr>
              <a:t>売ったら</a:t>
            </a:r>
            <a:endParaRPr lang="en-US" altLang="ja-JP" dirty="0" smtClean="0">
              <a:solidFill>
                <a:schemeClr val="tx1">
                  <a:lumMod val="75000"/>
                  <a:lumOff val="25000"/>
                </a:schemeClr>
              </a:solidFill>
              <a:latin typeface="+mj-ea"/>
              <a:cs typeface="Libre Franklin"/>
              <a:sym typeface="Libre Franklin"/>
            </a:endParaRPr>
          </a:p>
          <a:p>
            <a:r>
              <a:rPr lang="ja-JP" altLang="en-US" dirty="0" smtClean="0">
                <a:solidFill>
                  <a:schemeClr val="tx1">
                    <a:lumMod val="75000"/>
                    <a:lumOff val="25000"/>
                  </a:schemeClr>
                </a:solidFill>
                <a:latin typeface="+mj-ea"/>
                <a:cs typeface="Libre Franklin"/>
                <a:sym typeface="Libre Franklin"/>
              </a:rPr>
              <a:t>いくら</a:t>
            </a:r>
            <a:r>
              <a:rPr lang="ja-JP" altLang="en-US" dirty="0">
                <a:solidFill>
                  <a:schemeClr val="tx1">
                    <a:lumMod val="75000"/>
                    <a:lumOff val="25000"/>
                  </a:schemeClr>
                </a:solidFill>
                <a:latin typeface="+mj-ea"/>
                <a:cs typeface="Libre Franklin"/>
                <a:sym typeface="Libre Franklin"/>
              </a:rPr>
              <a:t>なの？</a:t>
            </a:r>
            <a:endParaRPr lang="en-US" altLang="ja-JP" dirty="0">
              <a:solidFill>
                <a:schemeClr val="tx1">
                  <a:lumMod val="75000"/>
                  <a:lumOff val="25000"/>
                </a:schemeClr>
              </a:solidFill>
              <a:sym typeface="Libre Franklin"/>
            </a:endParaRPr>
          </a:p>
        </p:txBody>
      </p:sp>
      <p:grpSp>
        <p:nvGrpSpPr>
          <p:cNvPr id="39" name="グループ化 38"/>
          <p:cNvGrpSpPr/>
          <p:nvPr/>
        </p:nvGrpSpPr>
        <p:grpSpPr>
          <a:xfrm>
            <a:off x="1924105" y="4660163"/>
            <a:ext cx="505629" cy="690232"/>
            <a:chOff x="1640291" y="1705316"/>
            <a:chExt cx="424872" cy="596602"/>
          </a:xfrm>
        </p:grpSpPr>
        <p:sp>
          <p:nvSpPr>
            <p:cNvPr id="40" name="楕円 39"/>
            <p:cNvSpPr/>
            <p:nvPr/>
          </p:nvSpPr>
          <p:spPr>
            <a:xfrm>
              <a:off x="1708727" y="1705316"/>
              <a:ext cx="288000" cy="2880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36"/>
            </a:p>
          </p:txBody>
        </p:sp>
        <p:sp>
          <p:nvSpPr>
            <p:cNvPr id="41" name="二等辺三角形 40"/>
            <p:cNvSpPr/>
            <p:nvPr/>
          </p:nvSpPr>
          <p:spPr>
            <a:xfrm>
              <a:off x="1640291" y="1877045"/>
              <a:ext cx="424872" cy="424873"/>
            </a:xfrm>
            <a:prstGeom prst="triangl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36"/>
            </a:p>
          </p:txBody>
        </p:sp>
      </p:grpSp>
      <p:sp>
        <p:nvSpPr>
          <p:cNvPr id="42" name="正方形/長方形 41"/>
          <p:cNvSpPr/>
          <p:nvPr/>
        </p:nvSpPr>
        <p:spPr>
          <a:xfrm>
            <a:off x="1476729" y="5401420"/>
            <a:ext cx="1400380" cy="620426"/>
          </a:xfrm>
          <a:prstGeom prst="rect">
            <a:avLst/>
          </a:prstGeom>
        </p:spPr>
        <p:txBody>
          <a:bodyPr wrap="square">
            <a:spAutoFit/>
          </a:bodyPr>
          <a:lstStyle/>
          <a:p>
            <a:pPr algn="ctr"/>
            <a:r>
              <a:rPr lang="ja-JP" altLang="en-US" sz="1716" dirty="0">
                <a:solidFill>
                  <a:schemeClr val="tx1">
                    <a:lumMod val="75000"/>
                    <a:lumOff val="25000"/>
                  </a:schemeClr>
                </a:solidFill>
                <a:latin typeface="Meiryo UI" panose="020B0604030504040204" pitchFamily="50" charset="-128"/>
                <a:ea typeface="Meiryo UI" panose="020B0604030504040204" pitchFamily="50" charset="-128"/>
              </a:rPr>
              <a:t>理事会役員</a:t>
            </a:r>
            <a:endParaRPr lang="en-US" altLang="ja-JP" sz="1716" dirty="0">
              <a:solidFill>
                <a:schemeClr val="tx1">
                  <a:lumMod val="75000"/>
                  <a:lumOff val="25000"/>
                </a:schemeClr>
              </a:solidFill>
              <a:latin typeface="Meiryo UI" panose="020B0604030504040204" pitchFamily="50" charset="-128"/>
              <a:ea typeface="Meiryo UI" panose="020B0604030504040204" pitchFamily="50" charset="-128"/>
            </a:endParaRPr>
          </a:p>
          <a:p>
            <a:pPr algn="ctr"/>
            <a:r>
              <a:rPr lang="ja-JP" altLang="en-US" sz="1716" dirty="0">
                <a:solidFill>
                  <a:schemeClr val="tx1">
                    <a:lumMod val="75000"/>
                    <a:lumOff val="25000"/>
                  </a:schemeClr>
                </a:solidFill>
                <a:latin typeface="Meiryo UI" panose="020B0604030504040204" pitchFamily="50" charset="-128"/>
                <a:ea typeface="Meiryo UI" panose="020B0604030504040204" pitchFamily="50" charset="-128"/>
              </a:rPr>
              <a:t>管理</a:t>
            </a:r>
            <a:r>
              <a:rPr lang="ja-JP" altLang="en-US" sz="1716" dirty="0">
                <a:solidFill>
                  <a:schemeClr val="tx1">
                    <a:lumMod val="75000"/>
                    <a:lumOff val="25000"/>
                  </a:schemeClr>
                </a:solidFill>
                <a:latin typeface="Meiryo UI" panose="020B0604030504040204" pitchFamily="50" charset="-128"/>
                <a:ea typeface="Meiryo UI" panose="020B0604030504040204" pitchFamily="50" charset="-128"/>
              </a:rPr>
              <a:t>組合員</a:t>
            </a:r>
            <a:endParaRPr lang="ja-JP" altLang="en-US" sz="1716"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43" name="雲形吹き出し 42"/>
          <p:cNvSpPr/>
          <p:nvPr/>
        </p:nvSpPr>
        <p:spPr>
          <a:xfrm>
            <a:off x="179843" y="3071479"/>
            <a:ext cx="2486032" cy="1088771"/>
          </a:xfrm>
          <a:prstGeom prst="cloudCallout">
            <a:avLst>
              <a:gd name="adj1" fmla="val 13917"/>
              <a:gd name="adj2" fmla="val 95048"/>
            </a:avLst>
          </a:prstGeom>
          <a:solidFill>
            <a:srgbClr val="D3DE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36"/>
          </a:p>
        </p:txBody>
      </p:sp>
      <p:sp>
        <p:nvSpPr>
          <p:cNvPr id="44" name="Google Shape;202;p8"/>
          <p:cNvSpPr txBox="1"/>
          <p:nvPr/>
        </p:nvSpPr>
        <p:spPr>
          <a:xfrm>
            <a:off x="176881" y="3292698"/>
            <a:ext cx="2454594" cy="646331"/>
          </a:xfrm>
          <a:prstGeom prst="rect">
            <a:avLst/>
          </a:prstGeom>
        </p:spPr>
        <p:txBody>
          <a:bodyPr wrap="square">
            <a:spAutoFit/>
          </a:bodyPr>
          <a:lstStyle>
            <a:defPPr marR="0" lvl="0" algn="l" rtl="0">
              <a:lnSpc>
                <a:spcPct val="100000"/>
              </a:lnSpc>
              <a:spcBef>
                <a:spcPts val="0"/>
              </a:spcBef>
              <a:spcAft>
                <a:spcPts val="0"/>
              </a:spcAft>
              <a:defRPr/>
            </a:defPPr>
            <a:lvl1pPr algn="ctr">
              <a:defRPr sz="1800">
                <a:latin typeface="Meiryo UI" panose="020B0604030504040204" pitchFamily="50" charset="-128"/>
                <a:ea typeface="Meiryo UI" panose="020B0604030504040204" pitchFamily="50" charset="-128"/>
              </a:defRPr>
            </a:lvl1pPr>
          </a:lstStyle>
          <a:p>
            <a:r>
              <a:rPr lang="ja-JP" altLang="en-US" dirty="0">
                <a:solidFill>
                  <a:schemeClr val="tx1">
                    <a:lumMod val="75000"/>
                    <a:lumOff val="25000"/>
                  </a:schemeClr>
                </a:solidFill>
                <a:latin typeface="+mj-ea"/>
                <a:cs typeface="Libre Franklin"/>
                <a:sym typeface="Libre Franklin"/>
              </a:rPr>
              <a:t>マンション居住者が</a:t>
            </a:r>
            <a:endParaRPr lang="en-US" altLang="ja-JP" dirty="0">
              <a:solidFill>
                <a:schemeClr val="tx1">
                  <a:lumMod val="75000"/>
                  <a:lumOff val="25000"/>
                </a:schemeClr>
              </a:solidFill>
              <a:latin typeface="+mj-ea"/>
              <a:cs typeface="Libre Franklin"/>
              <a:sym typeface="Libre Franklin"/>
            </a:endParaRPr>
          </a:p>
          <a:p>
            <a:r>
              <a:rPr lang="ja-JP" altLang="en-US" dirty="0">
                <a:solidFill>
                  <a:schemeClr val="tx1">
                    <a:lumMod val="75000"/>
                    <a:lumOff val="25000"/>
                  </a:schemeClr>
                </a:solidFill>
                <a:latin typeface="+mj-ea"/>
                <a:cs typeface="Libre Franklin"/>
                <a:sym typeface="Libre Franklin"/>
              </a:rPr>
              <a:t>求める「資産価値」は？</a:t>
            </a:r>
            <a:endParaRPr lang="ja-JP" altLang="en-US" dirty="0">
              <a:solidFill>
                <a:schemeClr val="tx1">
                  <a:lumMod val="75000"/>
                  <a:lumOff val="25000"/>
                </a:schemeClr>
              </a:solidFill>
              <a:latin typeface="+mj-ea"/>
              <a:cs typeface="Libre Franklin"/>
              <a:sym typeface="Libre Franklin"/>
            </a:endParaRPr>
          </a:p>
        </p:txBody>
      </p:sp>
      <p:sp>
        <p:nvSpPr>
          <p:cNvPr id="5" name="正方形/長方形 4"/>
          <p:cNvSpPr/>
          <p:nvPr/>
        </p:nvSpPr>
        <p:spPr>
          <a:xfrm>
            <a:off x="5793841" y="4463119"/>
            <a:ext cx="3766256" cy="1383199"/>
          </a:xfrm>
          <a:prstGeom prst="rect">
            <a:avLst/>
          </a:prstGeom>
        </p:spPr>
        <p:txBody>
          <a:bodyPr wrap="square">
            <a:spAutoFit/>
          </a:bodyPr>
          <a:lstStyle/>
          <a:p>
            <a:pPr algn="ctr"/>
            <a:r>
              <a:rPr lang="ja-JP" altLang="en-US" sz="2097" dirty="0">
                <a:solidFill>
                  <a:schemeClr val="tx1">
                    <a:lumMod val="75000"/>
                    <a:lumOff val="25000"/>
                  </a:schemeClr>
                </a:solidFill>
                <a:latin typeface="Meiryo UI" panose="020B0604030504040204" pitchFamily="50" charset="-128"/>
                <a:ea typeface="Meiryo UI" panose="020B0604030504040204" pitchFamily="50" charset="-128"/>
              </a:rPr>
              <a:t>マンション管理に</a:t>
            </a:r>
            <a:r>
              <a:rPr lang="ja-JP" altLang="en-US" sz="2097" dirty="0" smtClean="0">
                <a:solidFill>
                  <a:schemeClr val="tx1">
                    <a:lumMod val="75000"/>
                    <a:lumOff val="25000"/>
                  </a:schemeClr>
                </a:solidFill>
                <a:latin typeface="Meiryo UI" panose="020B0604030504040204" pitchFamily="50" charset="-128"/>
                <a:ea typeface="Meiryo UI" panose="020B0604030504040204" pitchFamily="50" charset="-128"/>
              </a:rPr>
              <a:t>おいて</a:t>
            </a:r>
            <a:endParaRPr lang="en-US" altLang="ja-JP" sz="2097" dirty="0">
              <a:solidFill>
                <a:schemeClr val="tx1">
                  <a:lumMod val="75000"/>
                  <a:lumOff val="25000"/>
                </a:schemeClr>
              </a:solidFill>
              <a:latin typeface="Meiryo UI" panose="020B0604030504040204" pitchFamily="50" charset="-128"/>
              <a:ea typeface="Meiryo UI" panose="020B0604030504040204" pitchFamily="50" charset="-128"/>
            </a:endParaRPr>
          </a:p>
          <a:p>
            <a:pPr algn="ctr"/>
            <a:r>
              <a:rPr lang="ja-JP" altLang="en-US" sz="2097" dirty="0">
                <a:solidFill>
                  <a:schemeClr val="tx1">
                    <a:lumMod val="75000"/>
                    <a:lumOff val="25000"/>
                  </a:schemeClr>
                </a:solidFill>
                <a:latin typeface="Meiryo UI" panose="020B0604030504040204" pitchFamily="50" charset="-128"/>
                <a:ea typeface="Meiryo UI" panose="020B0604030504040204" pitchFamily="50" charset="-128"/>
              </a:rPr>
              <a:t>ご自身のマンション</a:t>
            </a:r>
            <a:r>
              <a:rPr lang="ja-JP" altLang="en-US" sz="2097" dirty="0" smtClean="0">
                <a:solidFill>
                  <a:schemeClr val="tx1">
                    <a:lumMod val="75000"/>
                    <a:lumOff val="25000"/>
                  </a:schemeClr>
                </a:solidFill>
                <a:latin typeface="Meiryo UI" panose="020B0604030504040204" pitchFamily="50" charset="-128"/>
                <a:ea typeface="Meiryo UI" panose="020B0604030504040204" pitchFamily="50" charset="-128"/>
              </a:rPr>
              <a:t>の</a:t>
            </a:r>
            <a:endParaRPr lang="en-US" altLang="ja-JP" sz="2097" dirty="0" smtClean="0">
              <a:solidFill>
                <a:schemeClr val="tx1">
                  <a:lumMod val="75000"/>
                  <a:lumOff val="25000"/>
                </a:schemeClr>
              </a:solidFill>
              <a:latin typeface="Meiryo UI" panose="020B0604030504040204" pitchFamily="50" charset="-128"/>
              <a:ea typeface="Meiryo UI" panose="020B0604030504040204" pitchFamily="50" charset="-128"/>
            </a:endParaRPr>
          </a:p>
          <a:p>
            <a:pPr algn="ctr"/>
            <a:r>
              <a:rPr lang="ja-JP" altLang="en-US" sz="2097" b="1" u="sng" dirty="0" smtClean="0">
                <a:solidFill>
                  <a:srgbClr val="FF0000"/>
                </a:solidFill>
                <a:latin typeface="Meiryo UI" panose="020B0604030504040204" pitchFamily="50" charset="-128"/>
                <a:ea typeface="Meiryo UI" panose="020B0604030504040204" pitchFamily="50" charset="-128"/>
              </a:rPr>
              <a:t>情報を把握</a:t>
            </a:r>
            <a:r>
              <a:rPr lang="ja-JP" altLang="en-US" sz="2097" b="1" u="sng" dirty="0">
                <a:solidFill>
                  <a:srgbClr val="FF0000"/>
                </a:solidFill>
                <a:latin typeface="Meiryo UI" panose="020B0604030504040204" pitchFamily="50" charset="-128"/>
                <a:ea typeface="Meiryo UI" panose="020B0604030504040204" pitchFamily="50" charset="-128"/>
              </a:rPr>
              <a:t>すること</a:t>
            </a:r>
            <a:r>
              <a:rPr lang="ja-JP" altLang="en-US" sz="2097" b="1" u="sng" dirty="0" smtClean="0">
                <a:solidFill>
                  <a:srgbClr val="FF0000"/>
                </a:solidFill>
                <a:latin typeface="Meiryo UI" panose="020B0604030504040204" pitchFamily="50" charset="-128"/>
                <a:ea typeface="Meiryo UI" panose="020B0604030504040204" pitchFamily="50" charset="-128"/>
              </a:rPr>
              <a:t>は</a:t>
            </a:r>
            <a:endParaRPr lang="en-US" altLang="ja-JP" sz="2097" b="1" u="sng" dirty="0" smtClean="0">
              <a:solidFill>
                <a:srgbClr val="FF0000"/>
              </a:solidFill>
              <a:latin typeface="Meiryo UI" panose="020B0604030504040204" pitchFamily="50" charset="-128"/>
              <a:ea typeface="Meiryo UI" panose="020B0604030504040204" pitchFamily="50" charset="-128"/>
            </a:endParaRPr>
          </a:p>
          <a:p>
            <a:pPr algn="ctr"/>
            <a:r>
              <a:rPr lang="ja-JP" altLang="en-US" sz="2097" dirty="0" smtClean="0">
                <a:solidFill>
                  <a:schemeClr val="tx1">
                    <a:lumMod val="75000"/>
                    <a:lumOff val="25000"/>
                  </a:schemeClr>
                </a:solidFill>
                <a:latin typeface="Meiryo UI" panose="020B0604030504040204" pitchFamily="50" charset="-128"/>
                <a:ea typeface="Meiryo UI" panose="020B0604030504040204" pitchFamily="50" charset="-128"/>
              </a:rPr>
              <a:t>何より</a:t>
            </a:r>
            <a:r>
              <a:rPr lang="ja-JP" altLang="en-US" sz="2097" dirty="0">
                <a:solidFill>
                  <a:schemeClr val="tx1">
                    <a:lumMod val="75000"/>
                    <a:lumOff val="25000"/>
                  </a:schemeClr>
                </a:solidFill>
                <a:latin typeface="Meiryo UI" panose="020B0604030504040204" pitchFamily="50" charset="-128"/>
                <a:ea typeface="Meiryo UI" panose="020B0604030504040204" pitchFamily="50" charset="-128"/>
              </a:rPr>
              <a:t>も重要です。</a:t>
            </a:r>
          </a:p>
        </p:txBody>
      </p:sp>
    </p:spTree>
    <p:extLst>
      <p:ext uri="{BB962C8B-B14F-4D97-AF65-F5344CB8AC3E}">
        <p14:creationId xmlns:p14="http://schemas.microsoft.com/office/powerpoint/2010/main" val="33674202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テキスト ボックス 25"/>
          <p:cNvSpPr txBox="1"/>
          <p:nvPr/>
        </p:nvSpPr>
        <p:spPr>
          <a:xfrm>
            <a:off x="1092010" y="4741667"/>
            <a:ext cx="7913444" cy="1899279"/>
          </a:xfrm>
          <a:prstGeom prst="rect">
            <a:avLst/>
          </a:prstGeom>
          <a:solidFill>
            <a:schemeClr val="accent6">
              <a:lumMod val="20000"/>
              <a:lumOff val="80000"/>
            </a:schemeClr>
          </a:solidFill>
        </p:spPr>
        <p:txBody>
          <a:bodyPr wrap="square" rtlCol="0">
            <a:noAutofit/>
          </a:bodyPr>
          <a:lstStyle/>
          <a:p>
            <a:endParaRPr kumimoji="1" lang="ja-JP" altLang="en-US" dirty="0">
              <a:solidFill>
                <a:schemeClr val="tx1">
                  <a:lumMod val="75000"/>
                  <a:lumOff val="25000"/>
                </a:schemeClr>
              </a:solidFill>
            </a:endParaRPr>
          </a:p>
        </p:txBody>
      </p:sp>
      <p:pic>
        <p:nvPicPr>
          <p:cNvPr id="5" name="図 4">
            <a:extLst>
              <a:ext uri="{FF2B5EF4-FFF2-40B4-BE49-F238E27FC236}">
                <a16:creationId xmlns:a16="http://schemas.microsoft.com/office/drawing/2014/main" id="{F3BE0961-0B35-E84D-967D-EBE55BDC2558}"/>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86956" y="1584643"/>
            <a:ext cx="7878353" cy="1501052"/>
          </a:xfrm>
          <a:prstGeom prst="rect">
            <a:avLst/>
          </a:prstGeom>
        </p:spPr>
      </p:pic>
      <p:pic>
        <p:nvPicPr>
          <p:cNvPr id="6" name="図 5" descr="挿絵 が含まれている画像&#10;&#10;自動的に生成された説明">
            <a:extLst>
              <a:ext uri="{FF2B5EF4-FFF2-40B4-BE49-F238E27FC236}">
                <a16:creationId xmlns:a16="http://schemas.microsoft.com/office/drawing/2014/main" id="{3A27428B-3F85-DE47-9C1C-A55028C3B39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749096" y="3197608"/>
            <a:ext cx="6757422" cy="1432146"/>
          </a:xfrm>
          <a:prstGeom prst="rect">
            <a:avLst/>
          </a:prstGeom>
        </p:spPr>
      </p:pic>
      <p:sp>
        <p:nvSpPr>
          <p:cNvPr id="8" name="タイトル 1"/>
          <p:cNvSpPr txBox="1">
            <a:spLocks/>
          </p:cNvSpPr>
          <p:nvPr/>
        </p:nvSpPr>
        <p:spPr>
          <a:xfrm>
            <a:off x="1290282" y="1004730"/>
            <a:ext cx="3600000" cy="468000"/>
          </a:xfrm>
          <a:prstGeom prst="rect">
            <a:avLst/>
          </a:prstGeom>
          <a:solidFill>
            <a:srgbClr val="3FA437"/>
          </a:solidFill>
          <a:ln>
            <a:noFill/>
          </a:ln>
        </p:spPr>
        <p:txBody>
          <a:bodyPr spcFirstLastPara="1" vert="horz" wrap="square" lIns="91425" tIns="45700" rIns="91425" bIns="45700" rtlCol="0" anchor="ctr" anchorCtr="0">
            <a:noAutofit/>
          </a:bodyPr>
          <a:lstStyle>
            <a:defPPr marR="0" lvl="0" algn="l" rtl="0">
              <a:lnSpc>
                <a:spcPct val="100000"/>
              </a:lnSpc>
              <a:spcBef>
                <a:spcPts val="0"/>
              </a:spcBef>
              <a:spcAft>
                <a:spcPts val="0"/>
              </a:spcAft>
            </a:defPPr>
            <a:lvl1pPr defTabSz="871881" eaLnBrk="1" latinLnBrk="0" hangingPunct="1">
              <a:buClr>
                <a:srgbClr val="262626"/>
              </a:buClr>
              <a:buSzPts val="1800"/>
              <a:buFontTx/>
              <a:buNone/>
              <a:defRPr kumimoji="1" sz="2800" b="1" kern="1200">
                <a:solidFill>
                  <a:schemeClr val="tx1"/>
                </a:solidFill>
                <a:latin typeface="Meiryo UI" panose="020B0604030504040204" pitchFamily="50" charset="-128"/>
                <a:ea typeface="Meiryo UI" panose="020B0604030504040204" pitchFamily="50" charset="-128"/>
                <a:cs typeface="Libre Franklin"/>
              </a:defRPr>
            </a:lvl1pPr>
            <a:lvl2pPr>
              <a:buSzPts val="1400"/>
              <a:buNone/>
            </a:lvl2pPr>
            <a:lvl3pPr>
              <a:buSzPts val="1400"/>
              <a:buNone/>
            </a:lvl3pPr>
            <a:lvl4pPr>
              <a:buSzPts val="1400"/>
              <a:buNone/>
            </a:lvl4pPr>
            <a:lvl5pPr>
              <a:buSzPts val="1400"/>
              <a:buNone/>
            </a:lvl5pPr>
            <a:lvl6pPr>
              <a:buSzPts val="1400"/>
              <a:buNone/>
            </a:lvl6pPr>
            <a:lvl7pPr>
              <a:buSzPts val="1400"/>
              <a:buNone/>
            </a:lvl7pPr>
            <a:lvl8pPr>
              <a:buSzPts val="1400"/>
              <a:buNone/>
            </a:lvl8pPr>
            <a:lvl9pPr>
              <a:buSzPts val="1400"/>
              <a:buNone/>
            </a:lvl9pPr>
          </a:lstStyle>
          <a:p>
            <a:pPr algn="ctr"/>
            <a:r>
              <a:rPr lang="en-US" altLang="ja-JP" dirty="0" smtClean="0">
                <a:solidFill>
                  <a:schemeClr val="bg1"/>
                </a:solidFill>
              </a:rPr>
              <a:t>CoAMer.net</a:t>
            </a:r>
            <a:r>
              <a:rPr lang="ja-JP" altLang="en-US" dirty="0">
                <a:solidFill>
                  <a:schemeClr val="bg1"/>
                </a:solidFill>
              </a:rPr>
              <a:t> </a:t>
            </a:r>
            <a:r>
              <a:rPr lang="ja-JP" altLang="en-US" dirty="0" smtClean="0">
                <a:solidFill>
                  <a:schemeClr val="bg1"/>
                </a:solidFill>
              </a:rPr>
              <a:t>サービス</a:t>
            </a:r>
            <a:endParaRPr lang="en-US" altLang="ja-JP" dirty="0" smtClean="0">
              <a:solidFill>
                <a:schemeClr val="bg1"/>
              </a:solidFill>
            </a:endParaRPr>
          </a:p>
        </p:txBody>
      </p:sp>
      <p:pic>
        <p:nvPicPr>
          <p:cNvPr id="9" name="図 8" descr="画面の領域"/>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444" y="731704"/>
            <a:ext cx="741024" cy="842188"/>
          </a:xfrm>
          <a:prstGeom prst="rect">
            <a:avLst/>
          </a:prstGeom>
        </p:spPr>
      </p:pic>
      <p:sp>
        <p:nvSpPr>
          <p:cNvPr id="24" name="正方形/長方形 23"/>
          <p:cNvSpPr/>
          <p:nvPr/>
        </p:nvSpPr>
        <p:spPr>
          <a:xfrm>
            <a:off x="1121179" y="5330391"/>
            <a:ext cx="7855107" cy="1077218"/>
          </a:xfrm>
          <a:prstGeom prst="rect">
            <a:avLst/>
          </a:prstGeom>
        </p:spPr>
        <p:txBody>
          <a:bodyPr wrap="square">
            <a:spAutoFit/>
          </a:bodyPr>
          <a:lstStyle/>
          <a:p>
            <a:pPr algn="ctr"/>
            <a:r>
              <a:rPr lang="ja-JP" altLang="en-US" sz="1600" dirty="0">
                <a:solidFill>
                  <a:schemeClr val="tx1">
                    <a:lumMod val="75000"/>
                    <a:lumOff val="25000"/>
                  </a:schemeClr>
                </a:solidFill>
                <a:latin typeface="Meiryo UI" panose="020B0604030504040204" pitchFamily="50" charset="-128"/>
                <a:ea typeface="Meiryo UI" panose="020B0604030504040204" pitchFamily="50" charset="-128"/>
              </a:rPr>
              <a:t>マンションを「管理」「土地」「建物」の３要素に分けた上で「管理」の分析を行う評価方式</a:t>
            </a:r>
            <a:r>
              <a:rPr lang="ja-JP" altLang="en-US" sz="1600" dirty="0" smtClean="0">
                <a:solidFill>
                  <a:schemeClr val="tx1">
                    <a:lumMod val="75000"/>
                    <a:lumOff val="25000"/>
                  </a:schemeClr>
                </a:solidFill>
                <a:latin typeface="Meiryo UI" panose="020B0604030504040204" pitchFamily="50" charset="-128"/>
                <a:ea typeface="Meiryo UI" panose="020B0604030504040204" pitchFamily="50" charset="-128"/>
              </a:rPr>
              <a:t>。</a:t>
            </a:r>
            <a:endParaRPr lang="en-US" altLang="ja-JP" sz="1600" dirty="0" smtClean="0">
              <a:solidFill>
                <a:schemeClr val="tx1">
                  <a:lumMod val="75000"/>
                  <a:lumOff val="25000"/>
                </a:schemeClr>
              </a:solidFill>
              <a:latin typeface="Meiryo UI" panose="020B0604030504040204" pitchFamily="50" charset="-128"/>
              <a:ea typeface="Meiryo UI" panose="020B0604030504040204" pitchFamily="50" charset="-128"/>
            </a:endParaRPr>
          </a:p>
          <a:p>
            <a:pPr algn="ctr"/>
            <a:r>
              <a:rPr lang="ja-JP" altLang="en-US" sz="1600" dirty="0">
                <a:solidFill>
                  <a:schemeClr val="tx1">
                    <a:lumMod val="75000"/>
                    <a:lumOff val="25000"/>
                  </a:schemeClr>
                </a:solidFill>
                <a:latin typeface="Meiryo UI" panose="020B0604030504040204" pitchFamily="50" charset="-128"/>
                <a:ea typeface="Meiryo UI" panose="020B0604030504040204" pitchFamily="50" charset="-128"/>
              </a:rPr>
              <a:t>「土地」と「建物」は他の形で評価済みであるして、「管理」については、別軸で評価を行う</a:t>
            </a:r>
            <a:r>
              <a:rPr lang="ja-JP" altLang="en-US" sz="1600" dirty="0" smtClean="0">
                <a:solidFill>
                  <a:schemeClr val="tx1">
                    <a:lumMod val="75000"/>
                    <a:lumOff val="25000"/>
                  </a:schemeClr>
                </a:solidFill>
                <a:latin typeface="Meiryo UI" panose="020B0604030504040204" pitchFamily="50" charset="-128"/>
                <a:ea typeface="Meiryo UI" panose="020B0604030504040204" pitchFamily="50" charset="-128"/>
              </a:rPr>
              <a:t>。</a:t>
            </a:r>
            <a:endParaRPr lang="en-US" altLang="ja-JP" sz="1600" dirty="0" smtClean="0">
              <a:solidFill>
                <a:schemeClr val="tx1">
                  <a:lumMod val="75000"/>
                  <a:lumOff val="25000"/>
                </a:schemeClr>
              </a:solidFill>
              <a:latin typeface="Meiryo UI" panose="020B0604030504040204" pitchFamily="50" charset="-128"/>
              <a:ea typeface="Meiryo UI" panose="020B0604030504040204" pitchFamily="50" charset="-128"/>
            </a:endParaRPr>
          </a:p>
          <a:p>
            <a:pPr algn="ctr"/>
            <a:r>
              <a:rPr lang="ja-JP" altLang="en-US" sz="1600" dirty="0" smtClean="0">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1600" dirty="0">
                <a:solidFill>
                  <a:schemeClr val="tx1">
                    <a:lumMod val="75000"/>
                    <a:lumOff val="25000"/>
                  </a:schemeClr>
                </a:solidFill>
                <a:latin typeface="Meiryo UI" panose="020B0604030504040204" pitchFamily="50" charset="-128"/>
                <a:ea typeface="Meiryo UI" panose="020B0604030504040204" pitchFamily="50" charset="-128"/>
              </a:rPr>
              <a:t>長期修繕計画」「資金計画」等のプランニングがきちんとなされているか、必要なルール</a:t>
            </a:r>
            <a:r>
              <a:rPr lang="ja-JP" altLang="en-US" sz="1600" dirty="0" smtClean="0">
                <a:solidFill>
                  <a:schemeClr val="tx1">
                    <a:lumMod val="75000"/>
                    <a:lumOff val="25000"/>
                  </a:schemeClr>
                </a:solidFill>
                <a:latin typeface="Meiryo UI" panose="020B0604030504040204" pitchFamily="50" charset="-128"/>
                <a:ea typeface="Meiryo UI" panose="020B0604030504040204" pitchFamily="50" charset="-128"/>
              </a:rPr>
              <a:t>が</a:t>
            </a:r>
            <a:endParaRPr lang="en-US" altLang="ja-JP" sz="1600" dirty="0" smtClean="0">
              <a:solidFill>
                <a:schemeClr val="tx1">
                  <a:lumMod val="75000"/>
                  <a:lumOff val="25000"/>
                </a:schemeClr>
              </a:solidFill>
              <a:latin typeface="Meiryo UI" panose="020B0604030504040204" pitchFamily="50" charset="-128"/>
              <a:ea typeface="Meiryo UI" panose="020B0604030504040204" pitchFamily="50" charset="-128"/>
            </a:endParaRPr>
          </a:p>
          <a:p>
            <a:pPr algn="ctr"/>
            <a:r>
              <a:rPr lang="ja-JP" altLang="en-US" sz="1600" dirty="0" smtClean="0">
                <a:solidFill>
                  <a:schemeClr val="tx1">
                    <a:lumMod val="75000"/>
                    <a:lumOff val="25000"/>
                  </a:schemeClr>
                </a:solidFill>
                <a:latin typeface="Meiryo UI" panose="020B0604030504040204" pitchFamily="50" charset="-128"/>
                <a:ea typeface="Meiryo UI" panose="020B0604030504040204" pitchFamily="50" charset="-128"/>
              </a:rPr>
              <a:t>定まって</a:t>
            </a:r>
            <a:r>
              <a:rPr lang="ja-JP" altLang="en-US" sz="1600" dirty="0">
                <a:solidFill>
                  <a:schemeClr val="tx1">
                    <a:lumMod val="75000"/>
                    <a:lumOff val="25000"/>
                  </a:schemeClr>
                </a:solidFill>
                <a:latin typeface="Meiryo UI" panose="020B0604030504040204" pitchFamily="50" charset="-128"/>
                <a:ea typeface="Meiryo UI" panose="020B0604030504040204" pitchFamily="50" charset="-128"/>
              </a:rPr>
              <a:t>いるか、居住者補助体制が整えられているか、等に重きを置いて分析を行う。</a:t>
            </a:r>
            <a:endParaRPr lang="ja-JP" altLang="en-US" sz="1600"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25" name="正方形/長方形 24"/>
          <p:cNvSpPr/>
          <p:nvPr/>
        </p:nvSpPr>
        <p:spPr>
          <a:xfrm>
            <a:off x="1608848" y="4874325"/>
            <a:ext cx="6879768" cy="400110"/>
          </a:xfrm>
          <a:prstGeom prst="rect">
            <a:avLst/>
          </a:prstGeom>
        </p:spPr>
        <p:txBody>
          <a:bodyPr wrap="square">
            <a:spAutoFit/>
          </a:bodyPr>
          <a:lstStyle/>
          <a:p>
            <a:pPr algn="ctr" fontAlgn="base"/>
            <a:r>
              <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rPr>
              <a:t>コンドミニアム・アセットマネジメント（</a:t>
            </a:r>
            <a:r>
              <a:rPr lang="en-US" altLang="ja-JP" sz="2000" b="1" dirty="0" err="1">
                <a:solidFill>
                  <a:schemeClr val="tx1">
                    <a:lumMod val="75000"/>
                    <a:lumOff val="25000"/>
                  </a:schemeClr>
                </a:solidFill>
                <a:latin typeface="Meiryo UI" panose="020B0604030504040204" pitchFamily="50" charset="-128"/>
                <a:ea typeface="Meiryo UI" panose="020B0604030504040204" pitchFamily="50" charset="-128"/>
              </a:rPr>
              <a:t>CoAM</a:t>
            </a:r>
            <a:r>
              <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rPr>
              <a:t>）式管理鑑定方式</a:t>
            </a:r>
          </a:p>
        </p:txBody>
      </p:sp>
    </p:spTree>
    <p:extLst>
      <p:ext uri="{BB962C8B-B14F-4D97-AF65-F5344CB8AC3E}">
        <p14:creationId xmlns:p14="http://schemas.microsoft.com/office/powerpoint/2010/main" val="34212343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90669" y="886258"/>
            <a:ext cx="5596458" cy="400319"/>
          </a:xfrm>
        </p:spPr>
        <p:txBody>
          <a:bodyPr>
            <a:noAutofit/>
          </a:bodyPr>
          <a:lstStyle/>
          <a:p>
            <a:pPr>
              <a:lnSpc>
                <a:spcPct val="100000"/>
              </a:lnSpc>
            </a:pPr>
            <a:r>
              <a:rPr lang="ja-JP" altLang="en-US" sz="2700" dirty="0" smtClean="0">
                <a:solidFill>
                  <a:schemeClr val="tx1">
                    <a:lumMod val="75000"/>
                    <a:lumOff val="25000"/>
                  </a:schemeClr>
                </a:solidFill>
              </a:rPr>
              <a:t>流通</a:t>
            </a:r>
            <a:r>
              <a:rPr lang="ja-JP" altLang="en-US" sz="2700" dirty="0" smtClean="0">
                <a:solidFill>
                  <a:schemeClr val="tx1">
                    <a:lumMod val="75000"/>
                    <a:lumOff val="25000"/>
                  </a:schemeClr>
                </a:solidFill>
              </a:rPr>
              <a:t>価格</a:t>
            </a:r>
            <a:r>
              <a:rPr lang="en-US" altLang="ja-JP" sz="2700" dirty="0" smtClean="0">
                <a:solidFill>
                  <a:schemeClr val="tx1">
                    <a:lumMod val="75000"/>
                    <a:lumOff val="25000"/>
                  </a:schemeClr>
                </a:solidFill>
              </a:rPr>
              <a:t>(</a:t>
            </a:r>
            <a:r>
              <a:rPr lang="ja-JP" altLang="en-US" sz="2700" dirty="0" smtClean="0">
                <a:solidFill>
                  <a:schemeClr val="tx1">
                    <a:lumMod val="75000"/>
                    <a:lumOff val="25000"/>
                  </a:schemeClr>
                </a:solidFill>
              </a:rPr>
              <a:t>賃貸・売買価格）レポート</a:t>
            </a:r>
            <a:endParaRPr kumimoji="1" lang="ja-JP" altLang="en-US" sz="2700" dirty="0">
              <a:solidFill>
                <a:schemeClr val="tx1">
                  <a:lumMod val="75000"/>
                  <a:lumOff val="25000"/>
                </a:schemeClr>
              </a:solidFill>
            </a:endParaRPr>
          </a:p>
        </p:txBody>
      </p:sp>
      <p:cxnSp>
        <p:nvCxnSpPr>
          <p:cNvPr id="10" name="直線コネクタ 9"/>
          <p:cNvCxnSpPr/>
          <p:nvPr/>
        </p:nvCxnSpPr>
        <p:spPr>
          <a:xfrm>
            <a:off x="856725" y="1304804"/>
            <a:ext cx="5760000" cy="0"/>
          </a:xfrm>
          <a:prstGeom prst="line">
            <a:avLst/>
          </a:prstGeom>
          <a:ln w="38100">
            <a:solidFill>
              <a:srgbClr val="3FA437"/>
            </a:solidFill>
          </a:ln>
        </p:spPr>
        <p:style>
          <a:lnRef idx="1">
            <a:schemeClr val="accent1"/>
          </a:lnRef>
          <a:fillRef idx="0">
            <a:schemeClr val="accent1"/>
          </a:fillRef>
          <a:effectRef idx="0">
            <a:schemeClr val="accent1"/>
          </a:effectRef>
          <a:fontRef idx="minor">
            <a:schemeClr val="tx1"/>
          </a:fontRef>
        </p:style>
      </p:cxnSp>
      <p:grpSp>
        <p:nvGrpSpPr>
          <p:cNvPr id="17" name="グループ化 16"/>
          <p:cNvGrpSpPr/>
          <p:nvPr/>
        </p:nvGrpSpPr>
        <p:grpSpPr>
          <a:xfrm>
            <a:off x="856729" y="1574120"/>
            <a:ext cx="4196184" cy="3562421"/>
            <a:chOff x="657226" y="1483778"/>
            <a:chExt cx="4400550" cy="3735921"/>
          </a:xfrm>
        </p:grpSpPr>
        <p:pic>
          <p:nvPicPr>
            <p:cNvPr id="5" name="図 4" descr="スクリーンショットの画面&#10;&#10;自動的に生成された説明">
              <a:extLst>
                <a:ext uri="{FF2B5EF4-FFF2-40B4-BE49-F238E27FC236}">
                  <a16:creationId xmlns:a16="http://schemas.microsoft.com/office/drawing/2014/main" id="{B5DD33F3-2565-8444-9D7B-99C0AA0A131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3048" r="3856"/>
            <a:stretch/>
          </p:blipFill>
          <p:spPr>
            <a:xfrm>
              <a:off x="828674" y="1688548"/>
              <a:ext cx="4067176" cy="3326381"/>
            </a:xfrm>
            <a:prstGeom prst="rect">
              <a:avLst/>
            </a:prstGeom>
            <a:solidFill>
              <a:schemeClr val="tx1">
                <a:lumMod val="65000"/>
                <a:lumOff val="35000"/>
              </a:schemeClr>
            </a:solidFill>
            <a:ln>
              <a:noFill/>
            </a:ln>
          </p:spPr>
        </p:pic>
        <p:sp>
          <p:nvSpPr>
            <p:cNvPr id="7" name="正方形/長方形 6"/>
            <p:cNvSpPr/>
            <p:nvPr/>
          </p:nvSpPr>
          <p:spPr>
            <a:xfrm>
              <a:off x="657226" y="1483778"/>
              <a:ext cx="4400550" cy="3735921"/>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36"/>
            </a:p>
          </p:txBody>
        </p:sp>
        <p:sp>
          <p:nvSpPr>
            <p:cNvPr id="14" name="正方形/長方形 13">
              <a:extLst>
                <a:ext uri="{FF2B5EF4-FFF2-40B4-BE49-F238E27FC236}">
                  <a16:creationId xmlns:a16="http://schemas.microsoft.com/office/drawing/2014/main" id="{ED5390FA-F82D-F04E-B1AB-2A532C1ACC2B}"/>
                </a:ext>
              </a:extLst>
            </p:cNvPr>
            <p:cNvSpPr/>
            <p:nvPr/>
          </p:nvSpPr>
          <p:spPr>
            <a:xfrm>
              <a:off x="2919010" y="4217437"/>
              <a:ext cx="1836000" cy="167226"/>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36"/>
            </a:p>
          </p:txBody>
        </p:sp>
        <p:sp>
          <p:nvSpPr>
            <p:cNvPr id="15" name="正方形/長方形 14">
              <a:extLst>
                <a:ext uri="{FF2B5EF4-FFF2-40B4-BE49-F238E27FC236}">
                  <a16:creationId xmlns:a16="http://schemas.microsoft.com/office/drawing/2014/main" id="{CE3CE73C-BC5F-B14E-A3D0-6951737618BA}"/>
                </a:ext>
              </a:extLst>
            </p:cNvPr>
            <p:cNvSpPr/>
            <p:nvPr/>
          </p:nvSpPr>
          <p:spPr>
            <a:xfrm>
              <a:off x="3532577" y="4400621"/>
              <a:ext cx="1222434" cy="184801"/>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36"/>
            </a:p>
          </p:txBody>
        </p:sp>
      </p:grpSp>
      <p:grpSp>
        <p:nvGrpSpPr>
          <p:cNvPr id="18" name="グループ化 17"/>
          <p:cNvGrpSpPr/>
          <p:nvPr/>
        </p:nvGrpSpPr>
        <p:grpSpPr>
          <a:xfrm>
            <a:off x="5157362" y="2509633"/>
            <a:ext cx="4196184" cy="3980224"/>
            <a:chOff x="5167311" y="2464853"/>
            <a:chExt cx="4400550" cy="4174072"/>
          </a:xfrm>
        </p:grpSpPr>
        <p:pic>
          <p:nvPicPr>
            <p:cNvPr id="4" name="図 3" descr="スクリーンショットの画面&#10;&#10;自動的に生成された説明">
              <a:extLst>
                <a:ext uri="{FF2B5EF4-FFF2-40B4-BE49-F238E27FC236}">
                  <a16:creationId xmlns:a16="http://schemas.microsoft.com/office/drawing/2014/main" id="{A43B91CD-682F-AD47-A180-9077269F1F9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232" r="5246"/>
            <a:stretch/>
          </p:blipFill>
          <p:spPr>
            <a:xfrm>
              <a:off x="5238749" y="2649885"/>
              <a:ext cx="4257675" cy="3804008"/>
            </a:xfrm>
            <a:prstGeom prst="rect">
              <a:avLst/>
            </a:prstGeom>
          </p:spPr>
        </p:pic>
        <p:sp>
          <p:nvSpPr>
            <p:cNvPr id="8" name="正方形/長方形 7"/>
            <p:cNvSpPr/>
            <p:nvPr/>
          </p:nvSpPr>
          <p:spPr>
            <a:xfrm>
              <a:off x="5167311" y="2464853"/>
              <a:ext cx="4400550" cy="4174072"/>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36"/>
            </a:p>
          </p:txBody>
        </p:sp>
        <p:sp>
          <p:nvSpPr>
            <p:cNvPr id="16" name="正方形/長方形 15">
              <a:extLst>
                <a:ext uri="{FF2B5EF4-FFF2-40B4-BE49-F238E27FC236}">
                  <a16:creationId xmlns:a16="http://schemas.microsoft.com/office/drawing/2014/main" id="{E6AB25D0-F99C-B24E-887B-E79ABAE5FFB5}"/>
                </a:ext>
              </a:extLst>
            </p:cNvPr>
            <p:cNvSpPr/>
            <p:nvPr/>
          </p:nvSpPr>
          <p:spPr>
            <a:xfrm>
              <a:off x="6870199" y="3069335"/>
              <a:ext cx="1161527" cy="234778"/>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36"/>
            </a:p>
          </p:txBody>
        </p:sp>
      </p:grpSp>
      <p:sp>
        <p:nvSpPr>
          <p:cNvPr id="19" name="正方形/長方形 18"/>
          <p:cNvSpPr/>
          <p:nvPr/>
        </p:nvSpPr>
        <p:spPr>
          <a:xfrm>
            <a:off x="856729" y="886258"/>
            <a:ext cx="180138" cy="400319"/>
          </a:xfrm>
          <a:prstGeom prst="rect">
            <a:avLst/>
          </a:prstGeom>
          <a:solidFill>
            <a:srgbClr val="3FA4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36"/>
          </a:p>
        </p:txBody>
      </p:sp>
    </p:spTree>
    <p:extLst>
      <p:ext uri="{BB962C8B-B14F-4D97-AF65-F5344CB8AC3E}">
        <p14:creationId xmlns:p14="http://schemas.microsoft.com/office/powerpoint/2010/main" val="21284686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図 19">
            <a:extLst>
              <a:ext uri="{FF2B5EF4-FFF2-40B4-BE49-F238E27FC236}">
                <a16:creationId xmlns:a16="http://schemas.microsoft.com/office/drawing/2014/main" id="{02DB6803-31C1-D343-8953-3E73C03A9E64}"/>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18389" y="1086417"/>
            <a:ext cx="7129134" cy="5037808"/>
          </a:xfrm>
          <a:prstGeom prst="rect">
            <a:avLst/>
          </a:prstGeom>
        </p:spPr>
      </p:pic>
      <p:pic>
        <p:nvPicPr>
          <p:cNvPr id="21" name="図 20">
            <a:extLst>
              <a:ext uri="{FF2B5EF4-FFF2-40B4-BE49-F238E27FC236}">
                <a16:creationId xmlns:a16="http://schemas.microsoft.com/office/drawing/2014/main" id="{BC53C746-26DE-BD4F-805F-3F3A93BE2420}"/>
              </a:ext>
            </a:extLst>
          </p:cNvPr>
          <p:cNvPicPr>
            <a:picLocks noChangeAspect="1"/>
          </p:cNvPicPr>
          <p:nvPr/>
        </p:nvPicPr>
        <p:blipFill rotWithShape="1">
          <a:blip r:embed="rId3">
            <a:extLst>
              <a:ext uri="{28A0092B-C50C-407E-A947-70E740481C1C}">
                <a14:useLocalDpi xmlns:a14="http://schemas.microsoft.com/office/drawing/2010/main"/>
              </a:ext>
            </a:extLst>
          </a:blip>
          <a:srcRect t="14170" b="21248"/>
          <a:stretch/>
        </p:blipFill>
        <p:spPr>
          <a:xfrm>
            <a:off x="3007928" y="3537528"/>
            <a:ext cx="6800165" cy="3103417"/>
          </a:xfrm>
          <a:prstGeom prst="rect">
            <a:avLst/>
          </a:prstGeom>
        </p:spPr>
      </p:pic>
      <p:sp>
        <p:nvSpPr>
          <p:cNvPr id="2" name="タイトル 1"/>
          <p:cNvSpPr>
            <a:spLocks noGrp="1"/>
          </p:cNvSpPr>
          <p:nvPr>
            <p:ph type="title"/>
          </p:nvPr>
        </p:nvSpPr>
        <p:spPr>
          <a:xfrm>
            <a:off x="1090670" y="886258"/>
            <a:ext cx="4912966" cy="400319"/>
          </a:xfrm>
        </p:spPr>
        <p:txBody>
          <a:bodyPr>
            <a:noAutofit/>
          </a:bodyPr>
          <a:lstStyle/>
          <a:p>
            <a:pPr>
              <a:lnSpc>
                <a:spcPct val="100000"/>
              </a:lnSpc>
            </a:pPr>
            <a:r>
              <a:rPr lang="ja-JP" altLang="en-US" sz="2700" dirty="0" smtClean="0">
                <a:solidFill>
                  <a:schemeClr val="tx1">
                    <a:lumMod val="75000"/>
                    <a:lumOff val="25000"/>
                  </a:schemeClr>
                </a:solidFill>
              </a:rPr>
              <a:t>管理</a:t>
            </a:r>
            <a:r>
              <a:rPr lang="ja-JP" altLang="en-US" sz="2700" dirty="0" smtClean="0">
                <a:solidFill>
                  <a:schemeClr val="tx1">
                    <a:lumMod val="75000"/>
                    <a:lumOff val="25000"/>
                  </a:schemeClr>
                </a:solidFill>
              </a:rPr>
              <a:t>鑑定</a:t>
            </a:r>
            <a:r>
              <a:rPr lang="en-US" altLang="ja-JP" sz="2700" dirty="0" smtClean="0">
                <a:solidFill>
                  <a:schemeClr val="tx1">
                    <a:lumMod val="75000"/>
                    <a:lumOff val="25000"/>
                  </a:schemeClr>
                </a:solidFill>
              </a:rPr>
              <a:t>(</a:t>
            </a:r>
            <a:r>
              <a:rPr lang="en-US" altLang="ja-JP" sz="2700" dirty="0" err="1" smtClean="0">
                <a:solidFill>
                  <a:schemeClr val="tx1">
                    <a:lumMod val="75000"/>
                    <a:lumOff val="25000"/>
                  </a:schemeClr>
                </a:solidFill>
              </a:rPr>
              <a:t>CoAMer</a:t>
            </a:r>
            <a:r>
              <a:rPr lang="ja-JP" altLang="en-US" sz="2700" dirty="0" smtClean="0">
                <a:solidFill>
                  <a:schemeClr val="tx1">
                    <a:lumMod val="75000"/>
                    <a:lumOff val="25000"/>
                  </a:schemeClr>
                </a:solidFill>
              </a:rPr>
              <a:t>式</a:t>
            </a:r>
            <a:r>
              <a:rPr lang="en-US" altLang="ja-JP" sz="2700" dirty="0" smtClean="0">
                <a:solidFill>
                  <a:schemeClr val="tx1">
                    <a:lumMod val="75000"/>
                    <a:lumOff val="25000"/>
                  </a:schemeClr>
                </a:solidFill>
              </a:rPr>
              <a:t>)</a:t>
            </a:r>
            <a:r>
              <a:rPr lang="ja-JP" altLang="en-US" sz="2700" dirty="0" smtClean="0">
                <a:solidFill>
                  <a:schemeClr val="tx1">
                    <a:lumMod val="75000"/>
                    <a:lumOff val="25000"/>
                  </a:schemeClr>
                </a:solidFill>
              </a:rPr>
              <a:t>レポート</a:t>
            </a:r>
            <a:endParaRPr kumimoji="1" lang="ja-JP" altLang="en-US" sz="2700" dirty="0">
              <a:solidFill>
                <a:schemeClr val="tx1">
                  <a:lumMod val="75000"/>
                  <a:lumOff val="25000"/>
                </a:schemeClr>
              </a:solidFill>
            </a:endParaRPr>
          </a:p>
        </p:txBody>
      </p:sp>
      <p:cxnSp>
        <p:nvCxnSpPr>
          <p:cNvPr id="10" name="直線コネクタ 9"/>
          <p:cNvCxnSpPr/>
          <p:nvPr/>
        </p:nvCxnSpPr>
        <p:spPr>
          <a:xfrm>
            <a:off x="856725" y="1304804"/>
            <a:ext cx="5760000" cy="0"/>
          </a:xfrm>
          <a:prstGeom prst="line">
            <a:avLst/>
          </a:prstGeom>
          <a:ln w="38100">
            <a:solidFill>
              <a:srgbClr val="3FA437"/>
            </a:solidFill>
          </a:ln>
        </p:spPr>
        <p:style>
          <a:lnRef idx="1">
            <a:schemeClr val="accent1"/>
          </a:lnRef>
          <a:fillRef idx="0">
            <a:schemeClr val="accent1"/>
          </a:fillRef>
          <a:effectRef idx="0">
            <a:schemeClr val="accent1"/>
          </a:effectRef>
          <a:fontRef idx="minor">
            <a:schemeClr val="tx1"/>
          </a:fontRef>
        </p:style>
      </p:cxnSp>
      <p:sp>
        <p:nvSpPr>
          <p:cNvPr id="19" name="正方形/長方形 18"/>
          <p:cNvSpPr/>
          <p:nvPr/>
        </p:nvSpPr>
        <p:spPr>
          <a:xfrm>
            <a:off x="856729" y="886258"/>
            <a:ext cx="180138" cy="400319"/>
          </a:xfrm>
          <a:prstGeom prst="rect">
            <a:avLst/>
          </a:prstGeom>
          <a:solidFill>
            <a:srgbClr val="3FA4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36"/>
          </a:p>
        </p:txBody>
      </p:sp>
    </p:spTree>
    <p:extLst>
      <p:ext uri="{BB962C8B-B14F-4D97-AF65-F5344CB8AC3E}">
        <p14:creationId xmlns:p14="http://schemas.microsoft.com/office/powerpoint/2010/main" val="9546394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56546" y="772002"/>
            <a:ext cx="7584563" cy="611480"/>
          </a:xfrm>
        </p:spPr>
        <p:txBody>
          <a:bodyPr>
            <a:noAutofit/>
          </a:bodyPr>
          <a:lstStyle/>
          <a:p>
            <a:pPr lvl="0">
              <a:lnSpc>
                <a:spcPct val="100000"/>
              </a:lnSpc>
            </a:pPr>
            <a:r>
              <a:rPr lang="en-US" altLang="ja-JP" sz="2700" dirty="0">
                <a:solidFill>
                  <a:schemeClr val="tx1">
                    <a:lumMod val="75000"/>
                    <a:lumOff val="25000"/>
                  </a:schemeClr>
                </a:solidFill>
                <a:cs typeface="Libre Franklin"/>
                <a:sym typeface="Libre Franklin"/>
              </a:rPr>
              <a:t>CoAMer.net</a:t>
            </a:r>
            <a:r>
              <a:rPr lang="ja-JP" altLang="en-US" sz="2700" dirty="0">
                <a:solidFill>
                  <a:schemeClr val="tx1">
                    <a:lumMod val="75000"/>
                    <a:lumOff val="25000"/>
                  </a:schemeClr>
                </a:solidFill>
                <a:latin typeface="+mj-ea"/>
                <a:cs typeface="Libre Franklin"/>
                <a:sym typeface="Libre Franklin"/>
              </a:rPr>
              <a:t>ご利用上の</a:t>
            </a:r>
            <a:r>
              <a:rPr lang="ja-JP" altLang="en-US" sz="2700" dirty="0" smtClean="0">
                <a:solidFill>
                  <a:schemeClr val="tx1">
                    <a:lumMod val="75000"/>
                    <a:lumOff val="25000"/>
                  </a:schemeClr>
                </a:solidFill>
                <a:latin typeface="+mj-ea"/>
                <a:cs typeface="Libre Franklin"/>
                <a:sym typeface="Libre Franklin"/>
              </a:rPr>
              <a:t>注意点</a:t>
            </a:r>
            <a:endParaRPr kumimoji="1" lang="ja-JP" altLang="en-US" sz="2700" dirty="0">
              <a:solidFill>
                <a:schemeClr val="tx1">
                  <a:lumMod val="75000"/>
                  <a:lumOff val="25000"/>
                </a:schemeClr>
              </a:solidFill>
            </a:endParaRPr>
          </a:p>
        </p:txBody>
      </p:sp>
      <p:pic>
        <p:nvPicPr>
          <p:cNvPr id="4" name="図 3" descr="建物, 屋外, 記号, グリーン が含まれている画像&#10;&#10;自動的に生成された説明">
            <a:extLst>
              <a:ext uri="{FF2B5EF4-FFF2-40B4-BE49-F238E27FC236}">
                <a16:creationId xmlns:a16="http://schemas.microsoft.com/office/drawing/2014/main" id="{F8E995BA-6031-9849-8E34-0BC68697ECE1}"/>
              </a:ext>
            </a:extLst>
          </p:cNvPr>
          <p:cNvPicPr>
            <a:picLocks noChangeAspect="1"/>
          </p:cNvPicPr>
          <p:nvPr/>
        </p:nvPicPr>
        <p:blipFill rotWithShape="1">
          <a:blip r:embed="rId2">
            <a:extLst>
              <a:ext uri="{28A0092B-C50C-407E-A947-70E740481C1C}">
                <a14:useLocalDpi xmlns:a14="http://schemas.microsoft.com/office/drawing/2010/main"/>
              </a:ext>
            </a:extLst>
          </a:blip>
          <a:srcRect r="1049"/>
          <a:stretch/>
        </p:blipFill>
        <p:spPr>
          <a:xfrm>
            <a:off x="856730" y="4377191"/>
            <a:ext cx="6674645" cy="1731759"/>
          </a:xfrm>
          <a:prstGeom prst="rect">
            <a:avLst/>
          </a:prstGeom>
        </p:spPr>
      </p:pic>
      <p:sp>
        <p:nvSpPr>
          <p:cNvPr id="5" name="Google Shape;176;p6"/>
          <p:cNvSpPr txBox="1"/>
          <p:nvPr/>
        </p:nvSpPr>
        <p:spPr>
          <a:xfrm>
            <a:off x="766871" y="1524071"/>
            <a:ext cx="8596448" cy="2503666"/>
          </a:xfrm>
          <a:prstGeom prst="rect">
            <a:avLst/>
          </a:prstGeom>
          <a:noFill/>
          <a:ln>
            <a:noFill/>
          </a:ln>
        </p:spPr>
        <p:txBody>
          <a:bodyPr spcFirstLastPara="1" wrap="square" lIns="87179" tIns="43577" rIns="87179" bIns="43577" anchor="t" anchorCtr="0">
            <a:spAutoFit/>
          </a:bodyPr>
          <a:lstStyle/>
          <a:p>
            <a:pPr lvl="0"/>
            <a:r>
              <a:rPr lang="ja-JP" altLang="en-US" sz="1908" dirty="0">
                <a:solidFill>
                  <a:srgbClr val="3FA437"/>
                </a:solidFill>
                <a:latin typeface="Meiryo UI" panose="020B0604030504040204" pitchFamily="50" charset="-128"/>
                <a:ea typeface="Meiryo UI" panose="020B0604030504040204" pitchFamily="50" charset="-128"/>
                <a:cs typeface="Libre Franklin"/>
                <a:sym typeface="Libre Franklin"/>
              </a:rPr>
              <a:t>■</a:t>
            </a:r>
            <a:r>
              <a:rPr lang="ja-JP" altLang="en-US" sz="1908"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rPr>
              <a:t>株式</a:t>
            </a:r>
            <a:r>
              <a:rPr lang="ja-JP" altLang="en-US" sz="1908"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rPr>
              <a:t>会社</a:t>
            </a:r>
            <a:r>
              <a:rPr lang="en-US" altLang="ja-JP" sz="1908"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rPr>
              <a:t>FFP</a:t>
            </a:r>
            <a:r>
              <a:rPr lang="ja-JP" altLang="en-US" sz="1908"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rPr>
              <a:t>は、</a:t>
            </a:r>
            <a:r>
              <a:rPr lang="en-US" altLang="ja-JP" sz="1908"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rPr>
              <a:t>CoAMer.net</a:t>
            </a:r>
            <a:r>
              <a:rPr lang="ja-JP" altLang="en-US" sz="1908"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rPr>
              <a:t>主幹会社として管理組合様に</a:t>
            </a:r>
            <a:r>
              <a:rPr lang="ja-JP" altLang="en-US" sz="1908"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rPr>
              <a:t>対して</a:t>
            </a:r>
            <a:endParaRPr lang="en-US" altLang="ja-JP" sz="1908"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endParaRPr>
          </a:p>
          <a:p>
            <a:pPr lvl="0"/>
            <a:r>
              <a:rPr lang="ja-JP" altLang="en-US" sz="1908"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rPr>
              <a:t>　 </a:t>
            </a:r>
            <a:r>
              <a:rPr lang="ja-JP" altLang="en-US" sz="1908"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rPr>
              <a:t>コンテンツ</a:t>
            </a:r>
            <a:r>
              <a:rPr lang="ja-JP" altLang="en-US" sz="1908"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rPr>
              <a:t>提供サービスを行います。</a:t>
            </a:r>
            <a:endParaRPr lang="en-US" altLang="ja-JP" sz="1908"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endParaRPr>
          </a:p>
          <a:p>
            <a:pPr>
              <a:spcBef>
                <a:spcPts val="1716"/>
              </a:spcBef>
            </a:pPr>
            <a:r>
              <a:rPr lang="ja-JP" altLang="en-US" sz="1908" dirty="0">
                <a:solidFill>
                  <a:srgbClr val="3FA437"/>
                </a:solidFill>
                <a:latin typeface="Meiryo UI" panose="020B0604030504040204" pitchFamily="50" charset="-128"/>
                <a:ea typeface="Meiryo UI" panose="020B0604030504040204" pitchFamily="50" charset="-128"/>
                <a:cs typeface="Libre Franklin"/>
                <a:sym typeface="Libre Franklin"/>
              </a:rPr>
              <a:t>■</a:t>
            </a:r>
            <a:r>
              <a:rPr lang="ja-JP" altLang="en-US" sz="1908"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rPr>
              <a:t>個別</a:t>
            </a:r>
            <a:r>
              <a:rPr lang="ja-JP" altLang="en-US" sz="1908"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rPr>
              <a:t>案件に関しては管理組合様と各サービス提供会社とで直接契約</a:t>
            </a:r>
            <a:r>
              <a:rPr lang="ja-JP" altLang="en-US" sz="1908"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rPr>
              <a:t>を</a:t>
            </a:r>
            <a:endParaRPr lang="en-US" altLang="ja-JP" sz="1908"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endParaRPr>
          </a:p>
          <a:p>
            <a:pPr lvl="0"/>
            <a:r>
              <a:rPr lang="en-US" altLang="ja-JP" sz="1908"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rPr>
              <a:t> </a:t>
            </a:r>
            <a:r>
              <a:rPr lang="en-US" altLang="ja-JP" sz="1908"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rPr>
              <a:t>  </a:t>
            </a:r>
            <a:r>
              <a:rPr lang="ja-JP" altLang="en-US" sz="1908"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rPr>
              <a:t>締結</a:t>
            </a:r>
            <a:r>
              <a:rPr lang="ja-JP" altLang="en-US" sz="1908"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rPr>
              <a:t>していただきます</a:t>
            </a:r>
            <a:r>
              <a:rPr lang="ja-JP" altLang="en-US" sz="1908"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rPr>
              <a:t>。（</a:t>
            </a:r>
            <a:r>
              <a:rPr lang="ja-JP" altLang="en-US" sz="1908"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rPr>
              <a:t>窓口対応業務は各サービス提供会社にて行います。）</a:t>
            </a:r>
            <a:endParaRPr lang="en-US" altLang="ja-JP" sz="1908"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endParaRPr>
          </a:p>
          <a:p>
            <a:pPr>
              <a:spcBef>
                <a:spcPts val="1716"/>
              </a:spcBef>
            </a:pPr>
            <a:r>
              <a:rPr lang="ja-JP" altLang="en-US" sz="1908" dirty="0">
                <a:solidFill>
                  <a:srgbClr val="3FA437"/>
                </a:solidFill>
                <a:latin typeface="Meiryo UI" panose="020B0604030504040204" pitchFamily="50" charset="-128"/>
                <a:ea typeface="Meiryo UI" panose="020B0604030504040204" pitchFamily="50" charset="-128"/>
                <a:cs typeface="Libre Franklin"/>
                <a:sym typeface="Libre Franklin"/>
              </a:rPr>
              <a:t>■</a:t>
            </a:r>
            <a:r>
              <a:rPr lang="ja-JP" altLang="en-US" sz="1908"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rPr>
              <a:t>株式</a:t>
            </a:r>
            <a:r>
              <a:rPr lang="ja-JP" altLang="en-US" sz="1908"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rPr>
              <a:t>会社</a:t>
            </a:r>
            <a:r>
              <a:rPr lang="en-US" altLang="ja-JP" sz="1908"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rPr>
              <a:t>FFP</a:t>
            </a:r>
            <a:r>
              <a:rPr lang="ja-JP" altLang="en-US" sz="1908"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rPr>
              <a:t>提携管理会社管理物件以外には当該サービスの提供を行いません。</a:t>
            </a:r>
            <a:endParaRPr lang="en-US" altLang="ja-JP" sz="1908"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endParaRPr>
          </a:p>
          <a:p>
            <a:pPr>
              <a:spcBef>
                <a:spcPts val="1716"/>
              </a:spcBef>
            </a:pPr>
            <a:r>
              <a:rPr lang="ja-JP" altLang="en-US" sz="1908" dirty="0">
                <a:solidFill>
                  <a:srgbClr val="3FA437"/>
                </a:solidFill>
                <a:latin typeface="Meiryo UI" panose="020B0604030504040204" pitchFamily="50" charset="-128"/>
                <a:ea typeface="Meiryo UI" panose="020B0604030504040204" pitchFamily="50" charset="-128"/>
                <a:cs typeface="Libre Franklin"/>
                <a:sym typeface="Libre Franklin"/>
              </a:rPr>
              <a:t>■</a:t>
            </a:r>
            <a:r>
              <a:rPr lang="ja-JP" altLang="en-US" sz="1908"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rPr>
              <a:t>ご契約</a:t>
            </a:r>
            <a:r>
              <a:rPr lang="ja-JP" altLang="en-US" sz="1908"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rPr>
              <a:t>は年間契約（年額税別</a:t>
            </a:r>
            <a:r>
              <a:rPr lang="en-US" altLang="ja-JP" sz="1908"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rPr>
              <a:t>9,000</a:t>
            </a:r>
            <a:r>
              <a:rPr lang="ja-JP" altLang="en-US" sz="1908"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rPr>
              <a:t>円）となります</a:t>
            </a:r>
            <a:r>
              <a:rPr lang="ja-JP" altLang="en-US" sz="1908"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rPr>
              <a:t>。</a:t>
            </a:r>
            <a:endParaRPr lang="en-US" altLang="ja-JP" sz="1908" dirty="0">
              <a:solidFill>
                <a:schemeClr val="tx1">
                  <a:lumMod val="75000"/>
                  <a:lumOff val="25000"/>
                </a:schemeClr>
              </a:solidFill>
              <a:latin typeface="Meiryo UI" panose="020B0604030504040204" pitchFamily="50" charset="-128"/>
              <a:ea typeface="Meiryo UI" panose="020B0604030504040204" pitchFamily="50" charset="-128"/>
              <a:cs typeface="Libre Franklin"/>
              <a:sym typeface="Libre Franklin"/>
            </a:endParaRPr>
          </a:p>
        </p:txBody>
      </p:sp>
      <p:cxnSp>
        <p:nvCxnSpPr>
          <p:cNvPr id="7" name="直線コネクタ 6"/>
          <p:cNvCxnSpPr/>
          <p:nvPr/>
        </p:nvCxnSpPr>
        <p:spPr>
          <a:xfrm>
            <a:off x="856728" y="1304804"/>
            <a:ext cx="5400000" cy="0"/>
          </a:xfrm>
          <a:prstGeom prst="line">
            <a:avLst/>
          </a:prstGeom>
          <a:ln w="38100">
            <a:solidFill>
              <a:srgbClr val="3FA437"/>
            </a:solidFill>
          </a:ln>
        </p:spPr>
        <p:style>
          <a:lnRef idx="1">
            <a:schemeClr val="accent1"/>
          </a:lnRef>
          <a:fillRef idx="0">
            <a:schemeClr val="accent1"/>
          </a:fillRef>
          <a:effectRef idx="0">
            <a:schemeClr val="accent1"/>
          </a:effectRef>
          <a:fontRef idx="minor">
            <a:schemeClr val="tx1"/>
          </a:fontRef>
        </p:style>
      </p:cxnSp>
      <p:sp>
        <p:nvSpPr>
          <p:cNvPr id="8" name="正方形/長方形 7"/>
          <p:cNvSpPr/>
          <p:nvPr/>
        </p:nvSpPr>
        <p:spPr>
          <a:xfrm>
            <a:off x="856729" y="886258"/>
            <a:ext cx="180138" cy="400319"/>
          </a:xfrm>
          <a:prstGeom prst="rect">
            <a:avLst/>
          </a:prstGeom>
          <a:solidFill>
            <a:srgbClr val="3FA4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36"/>
          </a:p>
        </p:txBody>
      </p:sp>
    </p:spTree>
    <p:extLst>
      <p:ext uri="{BB962C8B-B14F-4D97-AF65-F5344CB8AC3E}">
        <p14:creationId xmlns:p14="http://schemas.microsoft.com/office/powerpoint/2010/main" val="189649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66228796-D4F5-4D45-8D79-04E674A69F79}"/>
              </a:ext>
            </a:extLst>
          </p:cNvPr>
          <p:cNvSpPr txBox="1"/>
          <p:nvPr/>
        </p:nvSpPr>
        <p:spPr>
          <a:xfrm>
            <a:off x="842541" y="2878834"/>
            <a:ext cx="3006770" cy="1164697"/>
          </a:xfrm>
          <a:prstGeom prst="rect">
            <a:avLst/>
          </a:prstGeom>
          <a:noFill/>
          <a:ln>
            <a:noFill/>
          </a:ln>
        </p:spPr>
        <p:txBody>
          <a:bodyPr spcFirstLastPara="1" vert="horz" wrap="square" lIns="87179" tIns="43577" rIns="87179" bIns="43577" rtlCol="0" anchor="ctr" anchorCtr="0">
            <a:noAutofit/>
          </a:bodyPr>
          <a:lstStyle>
            <a:lvl1pPr defTabSz="914400" eaLnBrk="1" latinLnBrk="0" hangingPunct="1">
              <a:lnSpc>
                <a:spcPct val="90000"/>
              </a:lnSpc>
              <a:buClr>
                <a:srgbClr val="262626"/>
              </a:buClr>
              <a:buSzPts val="1800"/>
              <a:buNone/>
              <a:defRPr kumimoji="1" sz="2800" b="1" kern="1200">
                <a:solidFill>
                  <a:schemeClr val="tx1"/>
                </a:solidFill>
                <a:latin typeface="Meiryo UI" panose="020B0604030504040204" pitchFamily="50" charset="-128"/>
                <a:ea typeface="Meiryo UI" panose="020B0604030504040204" pitchFamily="50" charset="-128"/>
                <a:cs typeface="+mj-cs"/>
              </a:defRPr>
            </a:lvl1pPr>
            <a:lvl2pPr>
              <a:buSzPts val="1400"/>
              <a:buNone/>
            </a:lvl2pPr>
            <a:lvl3pPr>
              <a:buSzPts val="1400"/>
              <a:buNone/>
            </a:lvl3pPr>
            <a:lvl4pPr>
              <a:buSzPts val="1400"/>
              <a:buNone/>
            </a:lvl4pPr>
            <a:lvl5pPr>
              <a:buSzPts val="1400"/>
              <a:buNone/>
            </a:lvl5pPr>
            <a:lvl6pPr>
              <a:buSzPts val="1400"/>
              <a:buNone/>
            </a:lvl6pPr>
            <a:lvl7pPr>
              <a:buSzPts val="1400"/>
              <a:buNone/>
            </a:lvl7pPr>
            <a:lvl8pPr>
              <a:buSzPts val="1400"/>
              <a:buNone/>
            </a:lvl8pPr>
            <a:lvl9pPr>
              <a:buSzPts val="1400"/>
              <a:buNone/>
            </a:lvl9pPr>
          </a:lstStyle>
          <a:p>
            <a:pPr algn="ctr"/>
            <a:r>
              <a:rPr lang="ja-JP" altLang="en-US" sz="2289" dirty="0">
                <a:solidFill>
                  <a:schemeClr val="tx1">
                    <a:lumMod val="75000"/>
                    <a:lumOff val="25000"/>
                  </a:schemeClr>
                </a:solidFill>
              </a:rPr>
              <a:t>管理</a:t>
            </a:r>
            <a:r>
              <a:rPr lang="ja-JP" altLang="en-US" sz="2289" dirty="0">
                <a:solidFill>
                  <a:schemeClr val="tx1">
                    <a:lumMod val="75000"/>
                    <a:lumOff val="25000"/>
                  </a:schemeClr>
                </a:solidFill>
              </a:rPr>
              <a:t>組合様にサービスコンテンツを無償提供</a:t>
            </a:r>
          </a:p>
        </p:txBody>
      </p:sp>
      <p:sp>
        <p:nvSpPr>
          <p:cNvPr id="7" name="タイトル 1"/>
          <p:cNvSpPr>
            <a:spLocks noGrp="1"/>
          </p:cNvSpPr>
          <p:nvPr>
            <p:ph type="title"/>
          </p:nvPr>
        </p:nvSpPr>
        <p:spPr>
          <a:xfrm>
            <a:off x="1056546" y="772002"/>
            <a:ext cx="7584563" cy="611480"/>
          </a:xfrm>
        </p:spPr>
        <p:txBody>
          <a:bodyPr>
            <a:noAutofit/>
          </a:bodyPr>
          <a:lstStyle/>
          <a:p>
            <a:r>
              <a:rPr lang="ja-JP" altLang="en-US" sz="2700" dirty="0">
                <a:solidFill>
                  <a:schemeClr val="tx1">
                    <a:lumMod val="75000"/>
                    <a:lumOff val="25000"/>
                  </a:schemeClr>
                </a:solidFill>
              </a:rPr>
              <a:t>今後のCoMer.netの展開</a:t>
            </a:r>
          </a:p>
        </p:txBody>
      </p:sp>
      <p:cxnSp>
        <p:nvCxnSpPr>
          <p:cNvPr id="8" name="直線コネクタ 7"/>
          <p:cNvCxnSpPr/>
          <p:nvPr/>
        </p:nvCxnSpPr>
        <p:spPr>
          <a:xfrm>
            <a:off x="856728" y="1304804"/>
            <a:ext cx="5835781" cy="0"/>
          </a:xfrm>
          <a:prstGeom prst="line">
            <a:avLst/>
          </a:prstGeom>
          <a:ln w="38100">
            <a:solidFill>
              <a:srgbClr val="3FA437"/>
            </a:solidFill>
          </a:ln>
        </p:spPr>
        <p:style>
          <a:lnRef idx="1">
            <a:schemeClr val="accent1"/>
          </a:lnRef>
          <a:fillRef idx="0">
            <a:schemeClr val="accent1"/>
          </a:fillRef>
          <a:effectRef idx="0">
            <a:schemeClr val="accent1"/>
          </a:effectRef>
          <a:fontRef idx="minor">
            <a:schemeClr val="tx1"/>
          </a:fontRef>
        </p:style>
      </p:cxnSp>
      <p:sp>
        <p:nvSpPr>
          <p:cNvPr id="9" name="正方形/長方形 8"/>
          <p:cNvSpPr/>
          <p:nvPr/>
        </p:nvSpPr>
        <p:spPr>
          <a:xfrm>
            <a:off x="856729" y="886258"/>
            <a:ext cx="180138" cy="400319"/>
          </a:xfrm>
          <a:prstGeom prst="rect">
            <a:avLst/>
          </a:prstGeom>
          <a:solidFill>
            <a:srgbClr val="3FA4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36"/>
          </a:p>
        </p:txBody>
      </p:sp>
      <p:sp>
        <p:nvSpPr>
          <p:cNvPr id="12" name="正方形/長方形 11">
            <a:extLst>
              <a:ext uri="{FF2B5EF4-FFF2-40B4-BE49-F238E27FC236}">
                <a16:creationId xmlns:a16="http://schemas.microsoft.com/office/drawing/2014/main" id="{5EAC2465-1C39-4F34-B5E3-4D34F8A473CD}"/>
              </a:ext>
            </a:extLst>
          </p:cNvPr>
          <p:cNvSpPr/>
          <p:nvPr/>
        </p:nvSpPr>
        <p:spPr>
          <a:xfrm>
            <a:off x="5723828" y="2418902"/>
            <a:ext cx="1434525" cy="7208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716" b="1">
                <a:latin typeface="Meiryo UI" panose="020B0604030504040204" pitchFamily="50" charset="-128"/>
                <a:ea typeface="Meiryo UI" panose="020B0604030504040204" pitchFamily="50" charset="-128"/>
                <a:cs typeface="Arial"/>
              </a:rPr>
              <a:t>管理組合様</a:t>
            </a:r>
            <a:endParaRPr lang="ja-JP" altLang="en-US" sz="1716" b="1" dirty="0">
              <a:latin typeface="Meiryo UI" panose="020B0604030504040204" pitchFamily="50" charset="-128"/>
              <a:ea typeface="Meiryo UI" panose="020B0604030504040204" pitchFamily="50" charset="-128"/>
              <a:cs typeface="Arial"/>
            </a:endParaRPr>
          </a:p>
        </p:txBody>
      </p:sp>
      <p:sp>
        <p:nvSpPr>
          <p:cNvPr id="14" name="正方形/長方形 13">
            <a:extLst>
              <a:ext uri="{FF2B5EF4-FFF2-40B4-BE49-F238E27FC236}">
                <a16:creationId xmlns:a16="http://schemas.microsoft.com/office/drawing/2014/main" id="{3299443D-743C-4E4D-A088-7ECD2748EF94}"/>
              </a:ext>
            </a:extLst>
          </p:cNvPr>
          <p:cNvSpPr/>
          <p:nvPr/>
        </p:nvSpPr>
        <p:spPr>
          <a:xfrm>
            <a:off x="4212574" y="5642150"/>
            <a:ext cx="1407454" cy="7208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716" b="1" dirty="0">
                <a:latin typeface="Meiryo UI" panose="020B0604030504040204" pitchFamily="50" charset="-128"/>
                <a:ea typeface="Meiryo UI" panose="020B0604030504040204" pitchFamily="50" charset="-128"/>
                <a:cs typeface="Arial"/>
              </a:rPr>
              <a:t>サービス</a:t>
            </a:r>
          </a:p>
          <a:p>
            <a:pPr algn="ctr"/>
            <a:r>
              <a:rPr lang="ja-JP" altLang="en-US" sz="1716" b="1" dirty="0">
                <a:latin typeface="Meiryo UI" panose="020B0604030504040204" pitchFamily="50" charset="-128"/>
                <a:ea typeface="Meiryo UI" panose="020B0604030504040204" pitchFamily="50" charset="-128"/>
                <a:cs typeface="Arial"/>
              </a:rPr>
              <a:t>提供会社</a:t>
            </a:r>
          </a:p>
        </p:txBody>
      </p:sp>
      <p:sp>
        <p:nvSpPr>
          <p:cNvPr id="15" name="正方形/長方形 14">
            <a:extLst>
              <a:ext uri="{FF2B5EF4-FFF2-40B4-BE49-F238E27FC236}">
                <a16:creationId xmlns:a16="http://schemas.microsoft.com/office/drawing/2014/main" id="{D8C0456E-B382-4F41-9A79-A33056D3A5CF}"/>
              </a:ext>
            </a:extLst>
          </p:cNvPr>
          <p:cNvSpPr/>
          <p:nvPr/>
        </p:nvSpPr>
        <p:spPr>
          <a:xfrm>
            <a:off x="5737362" y="5642150"/>
            <a:ext cx="1407454" cy="7208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716" b="1">
                <a:latin typeface="Meiryo UI" panose="020B0604030504040204" pitchFamily="50" charset="-128"/>
                <a:ea typeface="Meiryo UI" panose="020B0604030504040204" pitchFamily="50" charset="-128"/>
                <a:cs typeface="Arial"/>
              </a:rPr>
              <a:t>サービス</a:t>
            </a:r>
            <a:endParaRPr lang="ja-JP" altLang="en-US" sz="1716" b="1" dirty="0">
              <a:latin typeface="Meiryo UI" panose="020B0604030504040204" pitchFamily="50" charset="-128"/>
              <a:ea typeface="Meiryo UI" panose="020B0604030504040204" pitchFamily="50" charset="-128"/>
              <a:cs typeface="Arial"/>
            </a:endParaRPr>
          </a:p>
          <a:p>
            <a:pPr algn="ctr"/>
            <a:r>
              <a:rPr lang="ja-JP" altLang="en-US" sz="1716" b="1">
                <a:latin typeface="Meiryo UI" panose="020B0604030504040204" pitchFamily="50" charset="-128"/>
                <a:ea typeface="Meiryo UI" panose="020B0604030504040204" pitchFamily="50" charset="-128"/>
                <a:cs typeface="Arial"/>
              </a:rPr>
              <a:t>提供会社</a:t>
            </a:r>
          </a:p>
        </p:txBody>
      </p:sp>
      <p:sp>
        <p:nvSpPr>
          <p:cNvPr id="16" name="正方形/長方形 15">
            <a:extLst>
              <a:ext uri="{FF2B5EF4-FFF2-40B4-BE49-F238E27FC236}">
                <a16:creationId xmlns:a16="http://schemas.microsoft.com/office/drawing/2014/main" id="{19592ED2-5BCE-4484-8566-BEF71A852737}"/>
              </a:ext>
            </a:extLst>
          </p:cNvPr>
          <p:cNvSpPr/>
          <p:nvPr/>
        </p:nvSpPr>
        <p:spPr>
          <a:xfrm>
            <a:off x="7267389" y="5642150"/>
            <a:ext cx="1407454" cy="72089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716" b="1">
                <a:latin typeface="Meiryo UI" panose="020B0604030504040204" pitchFamily="50" charset="-128"/>
                <a:ea typeface="Meiryo UI" panose="020B0604030504040204" pitchFamily="50" charset="-128"/>
                <a:cs typeface="Arial"/>
              </a:rPr>
              <a:t>サービス</a:t>
            </a:r>
            <a:endParaRPr lang="ja-JP" altLang="en-US" sz="1716" b="1" dirty="0">
              <a:latin typeface="Meiryo UI" panose="020B0604030504040204" pitchFamily="50" charset="-128"/>
              <a:ea typeface="Meiryo UI" panose="020B0604030504040204" pitchFamily="50" charset="-128"/>
              <a:cs typeface="Arial"/>
            </a:endParaRPr>
          </a:p>
          <a:p>
            <a:pPr algn="ctr"/>
            <a:r>
              <a:rPr lang="ja-JP" altLang="en-US" sz="1716" b="1">
                <a:latin typeface="Meiryo UI" panose="020B0604030504040204" pitchFamily="50" charset="-128"/>
                <a:ea typeface="Meiryo UI" panose="020B0604030504040204" pitchFamily="50" charset="-128"/>
                <a:cs typeface="Arial"/>
              </a:rPr>
              <a:t>提供会社</a:t>
            </a:r>
          </a:p>
        </p:txBody>
      </p:sp>
      <p:sp>
        <p:nvSpPr>
          <p:cNvPr id="17" name="矢印: 上 7">
            <a:extLst>
              <a:ext uri="{FF2B5EF4-FFF2-40B4-BE49-F238E27FC236}">
                <a16:creationId xmlns:a16="http://schemas.microsoft.com/office/drawing/2014/main" id="{819C419F-DCB7-4527-9BB5-E8F5B8760339}"/>
              </a:ext>
            </a:extLst>
          </p:cNvPr>
          <p:cNvSpPr/>
          <p:nvPr/>
        </p:nvSpPr>
        <p:spPr>
          <a:xfrm rot="2940000">
            <a:off x="5135047" y="4952593"/>
            <a:ext cx="446266" cy="686563"/>
          </a:xfrm>
          <a:prstGeom prst="up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36"/>
          </a:p>
        </p:txBody>
      </p:sp>
      <p:sp>
        <p:nvSpPr>
          <p:cNvPr id="18" name="矢印: 上 13">
            <a:extLst>
              <a:ext uri="{FF2B5EF4-FFF2-40B4-BE49-F238E27FC236}">
                <a16:creationId xmlns:a16="http://schemas.microsoft.com/office/drawing/2014/main" id="{FCBC8248-808C-47E2-AB9D-7D28723ED00E}"/>
              </a:ext>
            </a:extLst>
          </p:cNvPr>
          <p:cNvSpPr/>
          <p:nvPr/>
        </p:nvSpPr>
        <p:spPr>
          <a:xfrm rot="-3060000">
            <a:off x="7431330" y="4945971"/>
            <a:ext cx="446266" cy="686563"/>
          </a:xfrm>
          <a:prstGeom prst="up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36"/>
          </a:p>
        </p:txBody>
      </p:sp>
      <p:sp>
        <p:nvSpPr>
          <p:cNvPr id="19" name="矢印: 上 14">
            <a:extLst>
              <a:ext uri="{FF2B5EF4-FFF2-40B4-BE49-F238E27FC236}">
                <a16:creationId xmlns:a16="http://schemas.microsoft.com/office/drawing/2014/main" id="{8CFAFDBA-1507-4C50-BECC-FDDD81DFDBEF}"/>
              </a:ext>
            </a:extLst>
          </p:cNvPr>
          <p:cNvSpPr/>
          <p:nvPr/>
        </p:nvSpPr>
        <p:spPr>
          <a:xfrm>
            <a:off x="6217956" y="5067021"/>
            <a:ext cx="446266" cy="514922"/>
          </a:xfrm>
          <a:prstGeom prst="up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36"/>
          </a:p>
        </p:txBody>
      </p:sp>
      <p:sp>
        <p:nvSpPr>
          <p:cNvPr id="20" name="矢印: 上 15">
            <a:extLst>
              <a:ext uri="{FF2B5EF4-FFF2-40B4-BE49-F238E27FC236}">
                <a16:creationId xmlns:a16="http://schemas.microsoft.com/office/drawing/2014/main" id="{C98ED2D2-DFB6-4862-85B9-411736A2C87D}"/>
              </a:ext>
            </a:extLst>
          </p:cNvPr>
          <p:cNvSpPr/>
          <p:nvPr/>
        </p:nvSpPr>
        <p:spPr>
          <a:xfrm rot="10800000">
            <a:off x="6217956" y="3203722"/>
            <a:ext cx="446266" cy="514922"/>
          </a:xfrm>
          <a:prstGeom prst="up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36"/>
          </a:p>
        </p:txBody>
      </p:sp>
      <p:sp>
        <p:nvSpPr>
          <p:cNvPr id="21" name="テキスト ボックス 20">
            <a:extLst>
              <a:ext uri="{FF2B5EF4-FFF2-40B4-BE49-F238E27FC236}">
                <a16:creationId xmlns:a16="http://schemas.microsoft.com/office/drawing/2014/main" id="{9DCE5850-11DC-4383-8A8F-FED755663DA5}"/>
              </a:ext>
            </a:extLst>
          </p:cNvPr>
          <p:cNvSpPr txBox="1"/>
          <p:nvPr/>
        </p:nvSpPr>
        <p:spPr>
          <a:xfrm>
            <a:off x="6664221" y="3179447"/>
            <a:ext cx="2615804" cy="616139"/>
          </a:xfrm>
          <a:prstGeom prst="rect">
            <a:avLst/>
          </a:prstGeom>
          <a:noFill/>
        </p:spPr>
        <p:txBody>
          <a:bodyPr rot="0" spcFirstLastPara="0" vertOverflow="overflow" horzOverflow="overflow" vert="horz" wrap="square" lIns="87193" tIns="43597" rIns="87193" bIns="43597" numCol="1" spcCol="0" rtlCol="0" fromWordArt="0" anchor="t" anchorCtr="0" forceAA="0" compatLnSpc="1">
            <a:prstTxWarp prst="textNoShape">
              <a:avLst/>
            </a:prstTxWarp>
            <a:spAutoFit/>
          </a:bodyPr>
          <a:lstStyle/>
          <a:p>
            <a:r>
              <a:rPr lang="ja-JP" altLang="en-US" sz="1716" b="1" dirty="0">
                <a:solidFill>
                  <a:schemeClr val="tx1">
                    <a:lumMod val="75000"/>
                    <a:lumOff val="25000"/>
                  </a:schemeClr>
                </a:solidFill>
                <a:latin typeface="Meiryo UI" panose="020B0604030504040204" pitchFamily="50" charset="-128"/>
                <a:ea typeface="Meiryo UI" panose="020B0604030504040204" pitchFamily="50" charset="-128"/>
              </a:rPr>
              <a:t>コンテンツ使用料金としての</a:t>
            </a:r>
          </a:p>
          <a:p>
            <a:pPr algn="l"/>
            <a:r>
              <a:rPr lang="ja-JP" altLang="en-US" sz="1716" b="1" dirty="0">
                <a:solidFill>
                  <a:schemeClr val="tx1">
                    <a:lumMod val="75000"/>
                    <a:lumOff val="25000"/>
                  </a:schemeClr>
                </a:solidFill>
                <a:latin typeface="Meiryo UI" panose="020B0604030504040204" pitchFamily="50" charset="-128"/>
                <a:ea typeface="Meiryo UI" panose="020B0604030504040204" pitchFamily="50" charset="-128"/>
              </a:rPr>
              <a:t>サブスクリプション費用支払</a:t>
            </a:r>
          </a:p>
        </p:txBody>
      </p:sp>
      <p:sp>
        <p:nvSpPr>
          <p:cNvPr id="22" name="テキスト ボックス 21">
            <a:extLst>
              <a:ext uri="{FF2B5EF4-FFF2-40B4-BE49-F238E27FC236}">
                <a16:creationId xmlns:a16="http://schemas.microsoft.com/office/drawing/2014/main" id="{25606405-91A4-4702-B106-F120728FC2E4}"/>
              </a:ext>
            </a:extLst>
          </p:cNvPr>
          <p:cNvSpPr txBox="1"/>
          <p:nvPr/>
        </p:nvSpPr>
        <p:spPr>
          <a:xfrm>
            <a:off x="7858407" y="4972303"/>
            <a:ext cx="1761169" cy="352092"/>
          </a:xfrm>
          <a:prstGeom prst="rect">
            <a:avLst/>
          </a:prstGeom>
          <a:noFill/>
        </p:spPr>
        <p:txBody>
          <a:bodyPr rot="0" spcFirstLastPara="0" vertOverflow="overflow" horzOverflow="overflow" vert="horz" wrap="square" lIns="87193" tIns="43597" rIns="87193" bIns="43597" numCol="1" spcCol="0" rtlCol="0" fromWordArt="0" anchor="t" anchorCtr="0" forceAA="0" compatLnSpc="1">
            <a:prstTxWarp prst="textNoShape">
              <a:avLst/>
            </a:prstTxWarp>
            <a:spAutoFit/>
          </a:bodyPr>
          <a:lstStyle/>
          <a:p>
            <a:pPr algn="l"/>
            <a:r>
              <a:rPr lang="ja-JP" altLang="en-US" sz="1716" b="1" dirty="0">
                <a:solidFill>
                  <a:schemeClr val="tx1">
                    <a:lumMod val="75000"/>
                    <a:lumOff val="25000"/>
                  </a:schemeClr>
                </a:solidFill>
                <a:latin typeface="Meiryo UI" panose="020B0604030504040204" pitchFamily="50" charset="-128"/>
                <a:ea typeface="Meiryo UI" panose="020B0604030504040204" pitchFamily="50" charset="-128"/>
              </a:rPr>
              <a:t>システム使用料</a:t>
            </a:r>
          </a:p>
        </p:txBody>
      </p:sp>
      <p:pic>
        <p:nvPicPr>
          <p:cNvPr id="24" name="図 23" descr="画面の領域"/>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953294" y="3888951"/>
            <a:ext cx="975597" cy="424345"/>
          </a:xfrm>
          <a:prstGeom prst="rect">
            <a:avLst/>
          </a:prstGeom>
        </p:spPr>
      </p:pic>
      <p:sp>
        <p:nvSpPr>
          <p:cNvPr id="25" name="角丸四角形 24"/>
          <p:cNvSpPr/>
          <p:nvPr/>
        </p:nvSpPr>
        <p:spPr>
          <a:xfrm>
            <a:off x="5305211" y="3793823"/>
            <a:ext cx="2271759" cy="1182908"/>
          </a:xfrm>
          <a:prstGeom prst="roundRect">
            <a:avLst/>
          </a:prstGeom>
          <a:noFill/>
          <a:ln w="38100">
            <a:solidFill>
              <a:srgbClr val="3FA4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716" b="1">
              <a:latin typeface="Meiryo UI" panose="020B0604030504040204" pitchFamily="50" charset="-128"/>
              <a:ea typeface="Meiryo UI" panose="020B0604030504040204" pitchFamily="50" charset="-128"/>
              <a:cs typeface="Arial"/>
            </a:endParaRPr>
          </a:p>
        </p:txBody>
      </p:sp>
      <p:sp>
        <p:nvSpPr>
          <p:cNvPr id="11" name="正方形/長方形 10">
            <a:extLst>
              <a:ext uri="{FF2B5EF4-FFF2-40B4-BE49-F238E27FC236}">
                <a16:creationId xmlns:a16="http://schemas.microsoft.com/office/drawing/2014/main" id="{9C47CAE2-0419-46FB-A608-B57DDB50EAD2}"/>
              </a:ext>
            </a:extLst>
          </p:cNvPr>
          <p:cNvSpPr/>
          <p:nvPr/>
        </p:nvSpPr>
        <p:spPr>
          <a:xfrm>
            <a:off x="5411154" y="4270626"/>
            <a:ext cx="2059877" cy="629189"/>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716" b="1" dirty="0">
                <a:solidFill>
                  <a:schemeClr val="tx1"/>
                </a:solidFill>
                <a:latin typeface="Meiryo UI" panose="020B0604030504040204" pitchFamily="50" charset="-128"/>
                <a:ea typeface="Meiryo UI" panose="020B0604030504040204" pitchFamily="50" charset="-128"/>
                <a:cs typeface="Arial"/>
              </a:rPr>
              <a:t>株式会社FFP</a:t>
            </a:r>
          </a:p>
          <a:p>
            <a:pPr algn="ctr"/>
            <a:r>
              <a:rPr lang="ja-JP" altLang="en-US" sz="1716" b="1" dirty="0">
                <a:solidFill>
                  <a:schemeClr val="tx1"/>
                </a:solidFill>
                <a:latin typeface="Meiryo UI" panose="020B0604030504040204" pitchFamily="50" charset="-128"/>
                <a:ea typeface="Meiryo UI" panose="020B0604030504040204" pitchFamily="50" charset="-128"/>
                <a:cs typeface="Arial"/>
              </a:rPr>
              <a:t>CoAMer.net運営</a:t>
            </a:r>
          </a:p>
        </p:txBody>
      </p:sp>
      <p:sp>
        <p:nvSpPr>
          <p:cNvPr id="26" name="テキスト ボックス 25">
            <a:extLst>
              <a:ext uri="{FF2B5EF4-FFF2-40B4-BE49-F238E27FC236}">
                <a16:creationId xmlns:a16="http://schemas.microsoft.com/office/drawing/2014/main" id="{66228796-D4F5-4D45-8D79-04E674A69F79}"/>
              </a:ext>
            </a:extLst>
          </p:cNvPr>
          <p:cNvSpPr txBox="1"/>
          <p:nvPr/>
        </p:nvSpPr>
        <p:spPr>
          <a:xfrm>
            <a:off x="928611" y="1808542"/>
            <a:ext cx="2834635" cy="382104"/>
          </a:xfrm>
          <a:prstGeom prst="rect">
            <a:avLst/>
          </a:prstGeom>
          <a:noFill/>
          <a:ln>
            <a:noFill/>
          </a:ln>
        </p:spPr>
        <p:txBody>
          <a:bodyPr spcFirstLastPara="1" vert="horz" wrap="square" lIns="87179" tIns="43577" rIns="87179" bIns="43577" rtlCol="0" anchor="ctr" anchorCtr="0">
            <a:noAutofit/>
          </a:bodyPr>
          <a:lstStyle>
            <a:lvl1pPr defTabSz="914400" eaLnBrk="1" latinLnBrk="0" hangingPunct="1">
              <a:lnSpc>
                <a:spcPct val="90000"/>
              </a:lnSpc>
              <a:buClr>
                <a:srgbClr val="262626"/>
              </a:buClr>
              <a:buSzPts val="1800"/>
              <a:buNone/>
              <a:defRPr kumimoji="1" sz="2800" b="1" kern="1200">
                <a:solidFill>
                  <a:schemeClr val="tx1"/>
                </a:solidFill>
                <a:latin typeface="Meiryo UI" panose="020B0604030504040204" pitchFamily="50" charset="-128"/>
                <a:ea typeface="Meiryo UI" panose="020B0604030504040204" pitchFamily="50" charset="-128"/>
                <a:cs typeface="+mj-cs"/>
              </a:defRPr>
            </a:lvl1pPr>
            <a:lvl2pPr>
              <a:buSzPts val="1400"/>
              <a:buNone/>
            </a:lvl2pPr>
            <a:lvl3pPr>
              <a:buSzPts val="1400"/>
              <a:buNone/>
            </a:lvl3pPr>
            <a:lvl4pPr>
              <a:buSzPts val="1400"/>
              <a:buNone/>
            </a:lvl4pPr>
            <a:lvl5pPr>
              <a:buSzPts val="1400"/>
              <a:buNone/>
            </a:lvl5pPr>
            <a:lvl6pPr>
              <a:buSzPts val="1400"/>
              <a:buNone/>
            </a:lvl6pPr>
            <a:lvl7pPr>
              <a:buSzPts val="1400"/>
              <a:buNone/>
            </a:lvl7pPr>
            <a:lvl8pPr>
              <a:buSzPts val="1400"/>
              <a:buNone/>
            </a:lvl8pPr>
            <a:lvl9pPr>
              <a:buSzPts val="1400"/>
              <a:buNone/>
            </a:lvl9pPr>
          </a:lstStyle>
          <a:p>
            <a:pPr algn="ctr"/>
            <a:r>
              <a:rPr lang="ja-JP" altLang="en-US" sz="2289" dirty="0">
                <a:solidFill>
                  <a:schemeClr val="tx1">
                    <a:lumMod val="75000"/>
                    <a:lumOff val="25000"/>
                  </a:schemeClr>
                </a:solidFill>
              </a:rPr>
              <a:t>現状</a:t>
            </a:r>
            <a:endParaRPr lang="ja-JP" altLang="en-US" sz="2289" dirty="0">
              <a:solidFill>
                <a:schemeClr val="tx1">
                  <a:lumMod val="75000"/>
                  <a:lumOff val="25000"/>
                </a:schemeClr>
              </a:solidFill>
            </a:endParaRPr>
          </a:p>
        </p:txBody>
      </p:sp>
      <p:cxnSp>
        <p:nvCxnSpPr>
          <p:cNvPr id="27" name="直線コネクタ 26"/>
          <p:cNvCxnSpPr/>
          <p:nvPr/>
        </p:nvCxnSpPr>
        <p:spPr>
          <a:xfrm>
            <a:off x="972800" y="2190643"/>
            <a:ext cx="2746250" cy="0"/>
          </a:xfrm>
          <a:prstGeom prst="line">
            <a:avLst/>
          </a:prstGeom>
          <a:ln w="190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28" name="テキスト ボックス 27">
            <a:extLst>
              <a:ext uri="{FF2B5EF4-FFF2-40B4-BE49-F238E27FC236}">
                <a16:creationId xmlns:a16="http://schemas.microsoft.com/office/drawing/2014/main" id="{66228796-D4F5-4D45-8D79-04E674A69F79}"/>
              </a:ext>
            </a:extLst>
          </p:cNvPr>
          <p:cNvSpPr txBox="1"/>
          <p:nvPr/>
        </p:nvSpPr>
        <p:spPr>
          <a:xfrm>
            <a:off x="5023776" y="1806578"/>
            <a:ext cx="2834635" cy="382104"/>
          </a:xfrm>
          <a:prstGeom prst="rect">
            <a:avLst/>
          </a:prstGeom>
          <a:noFill/>
          <a:ln>
            <a:noFill/>
          </a:ln>
        </p:spPr>
        <p:txBody>
          <a:bodyPr spcFirstLastPara="1" vert="horz" wrap="square" lIns="87179" tIns="43577" rIns="87179" bIns="43577" rtlCol="0" anchor="ctr" anchorCtr="0">
            <a:noAutofit/>
          </a:bodyPr>
          <a:lstStyle>
            <a:lvl1pPr defTabSz="914400" eaLnBrk="1" latinLnBrk="0" hangingPunct="1">
              <a:lnSpc>
                <a:spcPct val="90000"/>
              </a:lnSpc>
              <a:buClr>
                <a:srgbClr val="262626"/>
              </a:buClr>
              <a:buSzPts val="1800"/>
              <a:buNone/>
              <a:defRPr kumimoji="1" sz="2800" b="1" kern="1200">
                <a:solidFill>
                  <a:schemeClr val="tx1"/>
                </a:solidFill>
                <a:latin typeface="Meiryo UI" panose="020B0604030504040204" pitchFamily="50" charset="-128"/>
                <a:ea typeface="Meiryo UI" panose="020B0604030504040204" pitchFamily="50" charset="-128"/>
                <a:cs typeface="+mj-cs"/>
              </a:defRPr>
            </a:lvl1pPr>
            <a:lvl2pPr>
              <a:buSzPts val="1400"/>
              <a:buNone/>
            </a:lvl2pPr>
            <a:lvl3pPr>
              <a:buSzPts val="1400"/>
              <a:buNone/>
            </a:lvl3pPr>
            <a:lvl4pPr>
              <a:buSzPts val="1400"/>
              <a:buNone/>
            </a:lvl4pPr>
            <a:lvl5pPr>
              <a:buSzPts val="1400"/>
              <a:buNone/>
            </a:lvl5pPr>
            <a:lvl6pPr>
              <a:buSzPts val="1400"/>
              <a:buNone/>
            </a:lvl6pPr>
            <a:lvl7pPr>
              <a:buSzPts val="1400"/>
              <a:buNone/>
            </a:lvl7pPr>
            <a:lvl8pPr>
              <a:buSzPts val="1400"/>
              <a:buNone/>
            </a:lvl8pPr>
            <a:lvl9pPr>
              <a:buSzPts val="1400"/>
              <a:buNone/>
            </a:lvl9pPr>
          </a:lstStyle>
          <a:p>
            <a:pPr algn="ctr"/>
            <a:r>
              <a:rPr lang="ja-JP" altLang="en-US" sz="2289" dirty="0">
                <a:solidFill>
                  <a:schemeClr val="tx1">
                    <a:lumMod val="75000"/>
                    <a:lumOff val="25000"/>
                  </a:schemeClr>
                </a:solidFill>
              </a:rPr>
              <a:t>今後</a:t>
            </a:r>
          </a:p>
        </p:txBody>
      </p:sp>
      <p:cxnSp>
        <p:nvCxnSpPr>
          <p:cNvPr id="29" name="直線コネクタ 28"/>
          <p:cNvCxnSpPr/>
          <p:nvPr/>
        </p:nvCxnSpPr>
        <p:spPr>
          <a:xfrm>
            <a:off x="4724683" y="2188679"/>
            <a:ext cx="3432813" cy="0"/>
          </a:xfrm>
          <a:prstGeom prst="line">
            <a:avLst/>
          </a:prstGeom>
          <a:ln w="1905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55646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764937" y="1311422"/>
            <a:ext cx="8325348" cy="2078552"/>
          </a:xfrm>
          <a:prstGeom prst="rect">
            <a:avLst/>
          </a:prstGeom>
          <a:solidFill>
            <a:schemeClr val="accent6">
              <a:lumMod val="20000"/>
              <a:lumOff val="80000"/>
            </a:schemeClr>
          </a:solidFill>
        </p:spPr>
        <p:txBody>
          <a:bodyPr wrap="square" lIns="288000" tIns="72000" bIns="72000" rtlCol="0" anchor="ctr" anchorCtr="0">
            <a:noAutofit/>
          </a:bodyPr>
          <a:lstStyle/>
          <a:p>
            <a:pPr>
              <a:spcBef>
                <a:spcPts val="191"/>
              </a:spcBef>
            </a:pPr>
            <a:r>
              <a:rPr lang="en" altLang="ja-JP" sz="2000" b="1" dirty="0">
                <a:solidFill>
                  <a:schemeClr val="tx1">
                    <a:lumMod val="75000"/>
                    <a:lumOff val="25000"/>
                  </a:schemeClr>
                </a:solidFill>
                <a:latin typeface="Meiryo UI" panose="020B0604030504040204" pitchFamily="50" charset="-128"/>
                <a:ea typeface="Meiryo UI" panose="020B0604030504040204" pitchFamily="50" charset="-128"/>
              </a:rPr>
              <a:t>FFP</a:t>
            </a:r>
            <a:r>
              <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rPr>
              <a:t>は、「</a:t>
            </a:r>
            <a:r>
              <a:rPr lang="en" altLang="ja-JP" sz="2000" b="1" dirty="0">
                <a:solidFill>
                  <a:srgbClr val="3FA437"/>
                </a:solidFill>
                <a:latin typeface="Meiryo UI" panose="020B0604030504040204" pitchFamily="50" charset="-128"/>
                <a:ea typeface="Meiryo UI" panose="020B0604030504040204" pitchFamily="50" charset="-128"/>
              </a:rPr>
              <a:t>F</a:t>
            </a:r>
            <a:r>
              <a:rPr lang="en" altLang="ja-JP" sz="2000" b="1" dirty="0">
                <a:solidFill>
                  <a:schemeClr val="tx1">
                    <a:lumMod val="75000"/>
                    <a:lumOff val="25000"/>
                  </a:schemeClr>
                </a:solidFill>
                <a:latin typeface="Meiryo UI" panose="020B0604030504040204" pitchFamily="50" charset="-128"/>
                <a:ea typeface="Meiryo UI" panose="020B0604030504040204" pitchFamily="50" charset="-128"/>
              </a:rPr>
              <a:t>easible </a:t>
            </a:r>
            <a:r>
              <a:rPr lang="en" altLang="ja-JP" sz="2000" b="1" dirty="0">
                <a:solidFill>
                  <a:srgbClr val="3FA437"/>
                </a:solidFill>
                <a:latin typeface="Meiryo UI" panose="020B0604030504040204" pitchFamily="50" charset="-128"/>
                <a:ea typeface="Meiryo UI" panose="020B0604030504040204" pitchFamily="50" charset="-128"/>
              </a:rPr>
              <a:t>F</a:t>
            </a:r>
            <a:r>
              <a:rPr lang="en" altLang="ja-JP" sz="2000" b="1" dirty="0">
                <a:solidFill>
                  <a:schemeClr val="tx1">
                    <a:lumMod val="75000"/>
                    <a:lumOff val="25000"/>
                  </a:schemeClr>
                </a:solidFill>
                <a:latin typeface="Meiryo UI" panose="020B0604030504040204" pitchFamily="50" charset="-128"/>
                <a:ea typeface="Meiryo UI" panose="020B0604030504040204" pitchFamily="50" charset="-128"/>
              </a:rPr>
              <a:t>inancial </a:t>
            </a:r>
            <a:r>
              <a:rPr lang="en" altLang="ja-JP" sz="2000" b="1" dirty="0">
                <a:solidFill>
                  <a:srgbClr val="3FA437"/>
                </a:solidFill>
                <a:latin typeface="Meiryo UI" panose="020B0604030504040204" pitchFamily="50" charset="-128"/>
                <a:ea typeface="Meiryo UI" panose="020B0604030504040204" pitchFamily="50" charset="-128"/>
              </a:rPr>
              <a:t>P</a:t>
            </a:r>
            <a:r>
              <a:rPr lang="en" altLang="ja-JP" sz="2000" b="1" dirty="0">
                <a:solidFill>
                  <a:schemeClr val="tx1">
                    <a:lumMod val="75000"/>
                    <a:lumOff val="25000"/>
                  </a:schemeClr>
                </a:solidFill>
                <a:latin typeface="Meiryo UI" panose="020B0604030504040204" pitchFamily="50" charset="-128"/>
                <a:ea typeface="Meiryo UI" panose="020B0604030504040204" pitchFamily="50" charset="-128"/>
              </a:rPr>
              <a:t>lanning</a:t>
            </a:r>
            <a:r>
              <a:rPr lang="ja-JP" altLang="en" sz="2000" b="1" dirty="0">
                <a:solidFill>
                  <a:schemeClr val="tx1">
                    <a:lumMod val="75000"/>
                    <a:lumOff val="25000"/>
                  </a:schemeClr>
                </a:solidFill>
                <a:latin typeface="Meiryo UI" panose="020B0604030504040204" pitchFamily="50" charset="-128"/>
                <a:ea typeface="Meiryo UI" panose="020B0604030504040204" pitchFamily="50" charset="-128"/>
              </a:rPr>
              <a:t>」</a:t>
            </a:r>
            <a:endParaRPr lang="en-US" altLang="ja-JP" sz="2000" b="1" dirty="0">
              <a:solidFill>
                <a:schemeClr val="tx1">
                  <a:lumMod val="75000"/>
                  <a:lumOff val="25000"/>
                </a:schemeClr>
              </a:solidFill>
              <a:latin typeface="Meiryo UI" panose="020B0604030504040204" pitchFamily="50" charset="-128"/>
              <a:ea typeface="Meiryo UI" panose="020B0604030504040204" pitchFamily="50" charset="-128"/>
            </a:endParaRPr>
          </a:p>
          <a:p>
            <a:pPr>
              <a:spcBef>
                <a:spcPts val="191"/>
              </a:spcBef>
            </a:pPr>
            <a:r>
              <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rPr>
              <a:t>　　　　　</a:t>
            </a:r>
            <a:r>
              <a:rPr lang="ja-JP" altLang="en" sz="2000" b="1" dirty="0">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rPr>
              <a:t>実行可能なファイナンシャルプランニング）の頭文字。</a:t>
            </a:r>
            <a:endParaRPr lang="en-US" altLang="ja-JP" sz="2000" b="1" dirty="0">
              <a:solidFill>
                <a:schemeClr val="tx1">
                  <a:lumMod val="75000"/>
                  <a:lumOff val="25000"/>
                </a:schemeClr>
              </a:solidFill>
              <a:latin typeface="Meiryo UI" panose="020B0604030504040204" pitchFamily="50" charset="-128"/>
              <a:ea typeface="Meiryo UI" panose="020B0604030504040204" pitchFamily="50" charset="-128"/>
            </a:endParaRPr>
          </a:p>
          <a:p>
            <a:pPr>
              <a:spcBef>
                <a:spcPts val="1144"/>
              </a:spcBef>
            </a:pPr>
            <a:r>
              <a:rPr lang="ja-JP" altLang="en-US" sz="1800" dirty="0" smtClean="0">
                <a:solidFill>
                  <a:schemeClr val="tx1">
                    <a:lumMod val="75000"/>
                    <a:lumOff val="25000"/>
                  </a:schemeClr>
                </a:solidFill>
                <a:latin typeface="Meiryo UI" panose="020B0604030504040204" pitchFamily="50" charset="-128"/>
                <a:ea typeface="Meiryo UI" panose="020B0604030504040204" pitchFamily="50" charset="-128"/>
              </a:rPr>
              <a:t>　より</a:t>
            </a:r>
            <a:r>
              <a:rPr lang="ja-JP" altLang="en-US" sz="1800" dirty="0">
                <a:solidFill>
                  <a:schemeClr val="tx1">
                    <a:lumMod val="75000"/>
                    <a:lumOff val="25000"/>
                  </a:schemeClr>
                </a:solidFill>
                <a:latin typeface="Meiryo UI" panose="020B0604030504040204" pitchFamily="50" charset="-128"/>
                <a:ea typeface="Meiryo UI" panose="020B0604030504040204" pitchFamily="50" charset="-128"/>
              </a:rPr>
              <a:t>合理的で実現可能性の高い、分譲マンション（共用部分・専有部分）の</a:t>
            </a:r>
            <a:endParaRPr lang="en-US" altLang="ja-JP" sz="1800" dirty="0">
              <a:solidFill>
                <a:schemeClr val="tx1">
                  <a:lumMod val="75000"/>
                  <a:lumOff val="25000"/>
                </a:schemeClr>
              </a:solidFill>
              <a:latin typeface="Meiryo UI" panose="020B0604030504040204" pitchFamily="50" charset="-128"/>
              <a:ea typeface="Meiryo UI" panose="020B0604030504040204" pitchFamily="50" charset="-128"/>
            </a:endParaRPr>
          </a:p>
          <a:p>
            <a:pPr>
              <a:spcBef>
                <a:spcPts val="191"/>
              </a:spcBef>
            </a:pPr>
            <a:r>
              <a:rPr lang="ja-JP" altLang="en-US" sz="1800" dirty="0" smtClean="0">
                <a:solidFill>
                  <a:schemeClr val="tx1">
                    <a:lumMod val="75000"/>
                    <a:lumOff val="25000"/>
                  </a:schemeClr>
                </a:solidFill>
                <a:latin typeface="Meiryo UI" panose="020B0604030504040204" pitchFamily="50" charset="-128"/>
                <a:ea typeface="Meiryo UI" panose="020B0604030504040204" pitchFamily="50" charset="-128"/>
              </a:rPr>
              <a:t>　資産</a:t>
            </a:r>
            <a:r>
              <a:rPr lang="ja-JP" altLang="en-US" sz="1800" dirty="0">
                <a:solidFill>
                  <a:schemeClr val="tx1">
                    <a:lumMod val="75000"/>
                    <a:lumOff val="25000"/>
                  </a:schemeClr>
                </a:solidFill>
                <a:latin typeface="Meiryo UI" panose="020B0604030504040204" pitchFamily="50" charset="-128"/>
                <a:ea typeface="Meiryo UI" panose="020B0604030504040204" pitchFamily="50" charset="-128"/>
              </a:rPr>
              <a:t>価値</a:t>
            </a:r>
            <a:r>
              <a:rPr lang="en-US" altLang="ja-JP" sz="1800" baseline="20000" dirty="0">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1800" dirty="0">
                <a:solidFill>
                  <a:schemeClr val="tx1">
                    <a:lumMod val="75000"/>
                    <a:lumOff val="25000"/>
                  </a:schemeClr>
                </a:solidFill>
                <a:latin typeface="Meiryo UI" panose="020B0604030504040204" pitchFamily="50" charset="-128"/>
                <a:ea typeface="Meiryo UI" panose="020B0604030504040204" pitchFamily="50" charset="-128"/>
              </a:rPr>
              <a:t>マネジメントを考えるポリシーを表現しています。</a:t>
            </a:r>
            <a:endParaRPr lang="en-US" altLang="ja-JP" sz="1800" dirty="0">
              <a:solidFill>
                <a:schemeClr val="tx1">
                  <a:lumMod val="75000"/>
                  <a:lumOff val="25000"/>
                </a:schemeClr>
              </a:solidFill>
              <a:latin typeface="Meiryo UI" panose="020B0604030504040204" pitchFamily="50" charset="-128"/>
              <a:ea typeface="Meiryo UI" panose="020B0604030504040204" pitchFamily="50" charset="-128"/>
            </a:endParaRPr>
          </a:p>
          <a:p>
            <a:pPr>
              <a:spcBef>
                <a:spcPts val="1144"/>
              </a:spcBef>
            </a:pPr>
            <a:r>
              <a:rPr lang="ja-JP" altLang="en-US" sz="1800" dirty="0">
                <a:solidFill>
                  <a:schemeClr val="tx1">
                    <a:lumMod val="75000"/>
                    <a:lumOff val="25000"/>
                  </a:schemeClr>
                </a:solidFill>
                <a:latin typeface="Meiryo UI" panose="020B0604030504040204" pitchFamily="50" charset="-128"/>
                <a:ea typeface="Meiryo UI" panose="020B0604030504040204" pitchFamily="50" charset="-128"/>
              </a:rPr>
              <a:t>　</a:t>
            </a:r>
            <a:r>
              <a:rPr lang="en-US" altLang="ja-JP" sz="1600" dirty="0" smtClean="0">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1600" dirty="0">
                <a:solidFill>
                  <a:schemeClr val="tx1">
                    <a:lumMod val="75000"/>
                    <a:lumOff val="25000"/>
                  </a:schemeClr>
                </a:solidFill>
                <a:latin typeface="Meiryo UI" panose="020B0604030504040204" pitchFamily="50" charset="-128"/>
                <a:ea typeface="Meiryo UI" panose="020B0604030504040204" pitchFamily="50" charset="-128"/>
              </a:rPr>
              <a:t>「資産価値」　　①金銭的資産価値　②居住資産価値（客観・主観</a:t>
            </a:r>
            <a:r>
              <a:rPr lang="ja-JP" altLang="en-US" sz="1600" dirty="0" smtClean="0">
                <a:solidFill>
                  <a:schemeClr val="tx1">
                    <a:lumMod val="75000"/>
                    <a:lumOff val="25000"/>
                  </a:schemeClr>
                </a:solidFill>
                <a:latin typeface="Meiryo UI" panose="020B0604030504040204" pitchFamily="50" charset="-128"/>
                <a:ea typeface="Meiryo UI" panose="020B0604030504040204" pitchFamily="50" charset="-128"/>
              </a:rPr>
              <a:t>）</a:t>
            </a:r>
            <a:endParaRPr lang="en-US" altLang="ja-JP" sz="1600" dirty="0">
              <a:solidFill>
                <a:schemeClr val="tx1">
                  <a:lumMod val="75000"/>
                  <a:lumOff val="25000"/>
                </a:schemeClr>
              </a:solidFill>
              <a:latin typeface="Meiryo UI" panose="020B0604030504040204" pitchFamily="50" charset="-128"/>
              <a:ea typeface="Meiryo UI" panose="020B0604030504040204" pitchFamily="50" charset="-128"/>
            </a:endParaRPr>
          </a:p>
        </p:txBody>
      </p:sp>
      <p:graphicFrame>
        <p:nvGraphicFramePr>
          <p:cNvPr id="6" name="表 5"/>
          <p:cNvGraphicFramePr>
            <a:graphicFrameLocks noGrp="1"/>
          </p:cNvGraphicFramePr>
          <p:nvPr>
            <p:extLst>
              <p:ext uri="{D42A27DB-BD31-4B8C-83A1-F6EECF244321}">
                <p14:modId xmlns:p14="http://schemas.microsoft.com/office/powerpoint/2010/main" val="2228395406"/>
              </p:ext>
            </p:extLst>
          </p:nvPr>
        </p:nvGraphicFramePr>
        <p:xfrm>
          <a:off x="871106" y="3704752"/>
          <a:ext cx="8411439" cy="2928364"/>
        </p:xfrm>
        <a:graphic>
          <a:graphicData uri="http://schemas.openxmlformats.org/drawingml/2006/table">
            <a:tbl>
              <a:tblPr firstRow="1" bandRow="1">
                <a:tableStyleId>{F5AB1C69-6EDB-4FF4-983F-18BD219EF322}</a:tableStyleId>
              </a:tblPr>
              <a:tblGrid>
                <a:gridCol w="1215903">
                  <a:extLst>
                    <a:ext uri="{9D8B030D-6E8A-4147-A177-3AD203B41FA5}">
                      <a16:colId xmlns:a16="http://schemas.microsoft.com/office/drawing/2014/main" val="3567371071"/>
                    </a:ext>
                  </a:extLst>
                </a:gridCol>
                <a:gridCol w="7195536">
                  <a:extLst>
                    <a:ext uri="{9D8B030D-6E8A-4147-A177-3AD203B41FA5}">
                      <a16:colId xmlns:a16="http://schemas.microsoft.com/office/drawing/2014/main" val="1742827924"/>
                    </a:ext>
                  </a:extLst>
                </a:gridCol>
              </a:tblGrid>
              <a:tr h="438405">
                <a:tc>
                  <a:txBody>
                    <a:bodyPr/>
                    <a:lstStyle/>
                    <a:p>
                      <a:pPr algn="ctr"/>
                      <a:r>
                        <a:rPr kumimoji="1" lang="ja-JP" altLang="en-US" sz="2000" b="0" dirty="0" smtClean="0">
                          <a:solidFill>
                            <a:schemeClr val="tx1">
                              <a:lumMod val="75000"/>
                              <a:lumOff val="25000"/>
                            </a:schemeClr>
                          </a:solidFill>
                          <a:latin typeface="Meiryo UI" panose="020B0604030504040204" pitchFamily="50" charset="-128"/>
                          <a:ea typeface="Meiryo UI" panose="020B0604030504040204" pitchFamily="50" charset="-128"/>
                        </a:rPr>
                        <a:t>商号</a:t>
                      </a:r>
                      <a:endParaRPr kumimoji="1" lang="ja-JP" altLang="en-US" sz="2000" b="0" dirty="0">
                        <a:solidFill>
                          <a:schemeClr val="tx1">
                            <a:lumMod val="75000"/>
                            <a:lumOff val="25000"/>
                          </a:schemeClr>
                        </a:solidFill>
                        <a:latin typeface="Meiryo UI" panose="020B0604030504040204" pitchFamily="50" charset="-128"/>
                        <a:ea typeface="Meiryo UI" panose="020B0604030504040204" pitchFamily="50" charset="-128"/>
                      </a:endParaRPr>
                    </a:p>
                  </a:txBody>
                  <a:tcPr marL="87193" marR="87193" marT="43597" marB="43597"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0F0F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b="0" kern="1200" dirty="0" smtClean="0">
                          <a:solidFill>
                            <a:schemeClr val="tx1">
                              <a:lumMod val="75000"/>
                              <a:lumOff val="25000"/>
                            </a:schemeClr>
                          </a:solidFill>
                          <a:latin typeface="Meiryo UI" panose="020B0604030504040204" pitchFamily="50" charset="-128"/>
                          <a:ea typeface="Meiryo UI" panose="020B0604030504040204" pitchFamily="50" charset="-128"/>
                          <a:cs typeface="+mn-cs"/>
                        </a:rPr>
                        <a:t>株式会社</a:t>
                      </a:r>
                      <a:r>
                        <a:rPr kumimoji="1" lang="en" altLang="ja-JP" sz="2000" b="0" kern="1200" dirty="0" smtClean="0">
                          <a:solidFill>
                            <a:schemeClr val="tx1">
                              <a:lumMod val="75000"/>
                              <a:lumOff val="25000"/>
                            </a:schemeClr>
                          </a:solidFill>
                          <a:latin typeface="Meiryo UI" panose="020B0604030504040204" pitchFamily="50" charset="-128"/>
                          <a:ea typeface="Meiryo UI" panose="020B0604030504040204" pitchFamily="50" charset="-128"/>
                          <a:cs typeface="+mn-cs"/>
                        </a:rPr>
                        <a:t>FFP</a:t>
                      </a:r>
                      <a:r>
                        <a:rPr kumimoji="1" lang="ja-JP" altLang="en-US" sz="1600" b="0" kern="1200" dirty="0" smtClean="0">
                          <a:solidFill>
                            <a:schemeClr val="tx1">
                              <a:lumMod val="75000"/>
                              <a:lumOff val="25000"/>
                            </a:schemeClr>
                          </a:solidFill>
                          <a:latin typeface="Meiryo UI" panose="020B0604030504040204" pitchFamily="50" charset="-128"/>
                          <a:ea typeface="Meiryo UI" panose="020B0604030504040204" pitchFamily="50" charset="-128"/>
                          <a:cs typeface="+mn-cs"/>
                        </a:rPr>
                        <a:t>（カブシキガイシャ　エフエフピー）</a:t>
                      </a:r>
                      <a:endParaRPr kumimoji="1" lang="en-US" altLang="ja-JP" sz="1600" b="0" kern="1200" dirty="0" smtClean="0">
                        <a:solidFill>
                          <a:schemeClr val="tx1">
                            <a:lumMod val="75000"/>
                            <a:lumOff val="25000"/>
                          </a:schemeClr>
                        </a:solidFill>
                        <a:latin typeface="Meiryo UI" panose="020B0604030504040204" pitchFamily="50" charset="-128"/>
                        <a:ea typeface="Meiryo UI" panose="020B0604030504040204" pitchFamily="50" charset="-128"/>
                        <a:cs typeface="+mn-cs"/>
                      </a:endParaRPr>
                    </a:p>
                  </a:txBody>
                  <a:tcPr marL="87193" marR="87193" marT="43597" marB="43597">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988763937"/>
                  </a:ext>
                </a:extLst>
              </a:tr>
              <a:tr h="775641">
                <a:tc>
                  <a:txBody>
                    <a:bodyPr/>
                    <a:lstStyle/>
                    <a:p>
                      <a:pPr algn="ctr"/>
                      <a:r>
                        <a:rPr kumimoji="1" lang="ja-JP" altLang="en-US" sz="2000" b="0" dirty="0" smtClean="0">
                          <a:solidFill>
                            <a:schemeClr val="tx1">
                              <a:lumMod val="75000"/>
                              <a:lumOff val="25000"/>
                            </a:schemeClr>
                          </a:solidFill>
                          <a:latin typeface="Meiryo UI" panose="020B0604030504040204" pitchFamily="50" charset="-128"/>
                          <a:ea typeface="Meiryo UI" panose="020B0604030504040204" pitchFamily="50" charset="-128"/>
                        </a:rPr>
                        <a:t>本社</a:t>
                      </a:r>
                      <a:endParaRPr kumimoji="1" lang="en-US" altLang="ja-JP" sz="2000" b="0" dirty="0" smtClean="0">
                        <a:solidFill>
                          <a:schemeClr val="tx1">
                            <a:lumMod val="75000"/>
                            <a:lumOff val="25000"/>
                          </a:schemeClr>
                        </a:solidFill>
                        <a:latin typeface="Meiryo UI" panose="020B0604030504040204" pitchFamily="50" charset="-128"/>
                        <a:ea typeface="Meiryo UI" panose="020B0604030504040204" pitchFamily="50" charset="-128"/>
                      </a:endParaRPr>
                    </a:p>
                    <a:p>
                      <a:pPr algn="ctr"/>
                      <a:r>
                        <a:rPr kumimoji="1" lang="ja-JP" altLang="en-US" sz="2000" b="0" dirty="0" smtClean="0">
                          <a:solidFill>
                            <a:schemeClr val="tx1">
                              <a:lumMod val="75000"/>
                              <a:lumOff val="25000"/>
                            </a:schemeClr>
                          </a:solidFill>
                          <a:latin typeface="Meiryo UI" panose="020B0604030504040204" pitchFamily="50" charset="-128"/>
                          <a:ea typeface="Meiryo UI" panose="020B0604030504040204" pitchFamily="50" charset="-128"/>
                        </a:rPr>
                        <a:t>所在地</a:t>
                      </a:r>
                      <a:endParaRPr kumimoji="1" lang="ja-JP" altLang="en-US" sz="2000" b="0" dirty="0">
                        <a:solidFill>
                          <a:schemeClr val="tx1">
                            <a:lumMod val="75000"/>
                            <a:lumOff val="25000"/>
                          </a:schemeClr>
                        </a:solidFill>
                        <a:latin typeface="Meiryo UI" panose="020B0604030504040204" pitchFamily="50" charset="-128"/>
                        <a:ea typeface="Meiryo UI" panose="020B0604030504040204" pitchFamily="50" charset="-128"/>
                      </a:endParaRPr>
                    </a:p>
                  </a:txBody>
                  <a:tcPr marL="87193" marR="87193" marT="43597" marB="43597"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0F0F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b="0" kern="1200" dirty="0" smtClean="0">
                          <a:solidFill>
                            <a:schemeClr val="tx1">
                              <a:lumMod val="75000"/>
                              <a:lumOff val="25000"/>
                            </a:schemeClr>
                          </a:solidFill>
                          <a:latin typeface="Meiryo UI" panose="020B0604030504040204" pitchFamily="50" charset="-128"/>
                          <a:ea typeface="Meiryo UI" panose="020B0604030504040204" pitchFamily="50" charset="-128"/>
                          <a:cs typeface="+mn-cs"/>
                        </a:rPr>
                        <a:t>〒</a:t>
                      </a:r>
                      <a:r>
                        <a:rPr kumimoji="1" lang="en-US" altLang="ja-JP" sz="2000" b="0" kern="1200" dirty="0" smtClean="0">
                          <a:solidFill>
                            <a:schemeClr val="tx1">
                              <a:lumMod val="75000"/>
                              <a:lumOff val="25000"/>
                            </a:schemeClr>
                          </a:solidFill>
                          <a:latin typeface="Meiryo UI" panose="020B0604030504040204" pitchFamily="50" charset="-128"/>
                          <a:ea typeface="Meiryo UI" panose="020B0604030504040204" pitchFamily="50" charset="-128"/>
                          <a:cs typeface="+mn-cs"/>
                        </a:rPr>
                        <a:t>135-0091</a:t>
                      </a:r>
                      <a:r>
                        <a:rPr kumimoji="1" lang="ja-JP" altLang="en-US" sz="2000" b="0" kern="1200" dirty="0" smtClean="0">
                          <a:solidFill>
                            <a:schemeClr val="tx1">
                              <a:lumMod val="75000"/>
                              <a:lumOff val="25000"/>
                            </a:schemeClr>
                          </a:solidFill>
                          <a:latin typeface="Meiryo UI" panose="020B0604030504040204" pitchFamily="50" charset="-128"/>
                          <a:ea typeface="Meiryo UI" panose="020B0604030504040204" pitchFamily="50" charset="-128"/>
                          <a:cs typeface="+mn-cs"/>
                        </a:rPr>
                        <a:t>　</a:t>
                      </a:r>
                      <a:endParaRPr kumimoji="1" lang="en-US" altLang="ja-JP" sz="2000" b="0" kern="1200" dirty="0" smtClean="0">
                        <a:solidFill>
                          <a:schemeClr val="tx1">
                            <a:lumMod val="75000"/>
                            <a:lumOff val="25000"/>
                          </a:schemeClr>
                        </a:solidFill>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b="0" kern="1200" dirty="0" smtClean="0">
                          <a:solidFill>
                            <a:schemeClr val="tx1">
                              <a:lumMod val="75000"/>
                              <a:lumOff val="25000"/>
                            </a:schemeClr>
                          </a:solidFill>
                          <a:latin typeface="Meiryo UI" panose="020B0604030504040204" pitchFamily="50" charset="-128"/>
                          <a:ea typeface="Meiryo UI" panose="020B0604030504040204" pitchFamily="50" charset="-128"/>
                          <a:cs typeface="+mn-cs"/>
                        </a:rPr>
                        <a:t>東京都港区台場２−２−２</a:t>
                      </a:r>
                      <a:endParaRPr kumimoji="1" lang="en-US" altLang="ja-JP" sz="2000" b="0" kern="1200" dirty="0" smtClean="0">
                        <a:solidFill>
                          <a:schemeClr val="tx1">
                            <a:lumMod val="75000"/>
                            <a:lumOff val="25000"/>
                          </a:schemeClr>
                        </a:solidFill>
                        <a:latin typeface="Meiryo UI" panose="020B0604030504040204" pitchFamily="50" charset="-128"/>
                        <a:ea typeface="Meiryo UI" panose="020B0604030504040204" pitchFamily="50" charset="-128"/>
                        <a:cs typeface="+mn-cs"/>
                      </a:endParaRPr>
                    </a:p>
                  </a:txBody>
                  <a:tcPr marL="87193" marR="87193" marT="43597" marB="43597">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82320484"/>
                  </a:ext>
                </a:extLst>
              </a:tr>
              <a:tr h="1275913">
                <a:tc>
                  <a:txBody>
                    <a:bodyPr/>
                    <a:lstStyle/>
                    <a:p>
                      <a:pPr algn="ctr"/>
                      <a:r>
                        <a:rPr kumimoji="1" lang="ja-JP" altLang="en-US" sz="2000" b="0" dirty="0" smtClean="0">
                          <a:solidFill>
                            <a:schemeClr val="tx1">
                              <a:lumMod val="75000"/>
                              <a:lumOff val="25000"/>
                            </a:schemeClr>
                          </a:solidFill>
                          <a:latin typeface="Meiryo UI" panose="020B0604030504040204" pitchFamily="50" charset="-128"/>
                          <a:ea typeface="Meiryo UI" panose="020B0604030504040204" pitchFamily="50" charset="-128"/>
                        </a:rPr>
                        <a:t>事業</a:t>
                      </a:r>
                      <a:endParaRPr kumimoji="1" lang="en-US" altLang="ja-JP" sz="2000" b="0" dirty="0" smtClean="0">
                        <a:solidFill>
                          <a:schemeClr val="tx1">
                            <a:lumMod val="75000"/>
                            <a:lumOff val="25000"/>
                          </a:schemeClr>
                        </a:solidFill>
                        <a:latin typeface="Meiryo UI" panose="020B0604030504040204" pitchFamily="50" charset="-128"/>
                        <a:ea typeface="Meiryo UI" panose="020B0604030504040204" pitchFamily="50" charset="-128"/>
                      </a:endParaRPr>
                    </a:p>
                    <a:p>
                      <a:pPr algn="ctr"/>
                      <a:r>
                        <a:rPr kumimoji="1" lang="ja-JP" altLang="en-US" sz="2000" b="0" dirty="0" smtClean="0">
                          <a:solidFill>
                            <a:schemeClr val="tx1">
                              <a:lumMod val="75000"/>
                              <a:lumOff val="25000"/>
                            </a:schemeClr>
                          </a:solidFill>
                          <a:latin typeface="Meiryo UI" panose="020B0604030504040204" pitchFamily="50" charset="-128"/>
                          <a:ea typeface="Meiryo UI" panose="020B0604030504040204" pitchFamily="50" charset="-128"/>
                        </a:rPr>
                        <a:t>内容</a:t>
                      </a:r>
                      <a:endParaRPr kumimoji="1" lang="ja-JP" altLang="en-US" sz="2000" b="0" dirty="0">
                        <a:solidFill>
                          <a:schemeClr val="tx1">
                            <a:lumMod val="75000"/>
                            <a:lumOff val="25000"/>
                          </a:schemeClr>
                        </a:solidFill>
                        <a:latin typeface="Meiryo UI" panose="020B0604030504040204" pitchFamily="50" charset="-128"/>
                        <a:ea typeface="Meiryo UI" panose="020B0604030504040204" pitchFamily="50" charset="-128"/>
                      </a:endParaRPr>
                    </a:p>
                  </a:txBody>
                  <a:tcPr marL="87193" marR="87193" marT="43597" marB="43597"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0F0F0"/>
                    </a:solidFill>
                  </a:tcPr>
                </a:tc>
                <a:tc>
                  <a:txBody>
                    <a:bodyPr/>
                    <a:lstStyle/>
                    <a:p>
                      <a:pPr lvl="0"/>
                      <a:r>
                        <a:rPr kumimoji="1" lang="ja-JP" altLang="en-US" sz="2000" b="0" kern="1200" dirty="0" smtClean="0">
                          <a:solidFill>
                            <a:schemeClr val="tx1">
                              <a:lumMod val="75000"/>
                              <a:lumOff val="25000"/>
                            </a:schemeClr>
                          </a:solidFill>
                          <a:latin typeface="Meiryo UI" panose="020B0604030504040204" pitchFamily="50" charset="-128"/>
                          <a:ea typeface="Meiryo UI" panose="020B0604030504040204" pitchFamily="50" charset="-128"/>
                          <a:cs typeface="+mn-cs"/>
                        </a:rPr>
                        <a:t>区分所有物件（分譲マンション）の資産価値分析・マネジメント事業</a:t>
                      </a:r>
                      <a:endParaRPr kumimoji="1" lang="en-US" altLang="ja-JP" sz="2000" b="0" kern="1200" dirty="0" smtClean="0">
                        <a:solidFill>
                          <a:schemeClr val="tx1">
                            <a:lumMod val="75000"/>
                            <a:lumOff val="25000"/>
                          </a:schemeClr>
                        </a:solidFill>
                        <a:latin typeface="Meiryo UI" panose="020B0604030504040204" pitchFamily="50" charset="-128"/>
                        <a:ea typeface="Meiryo UI" panose="020B0604030504040204" pitchFamily="50" charset="-128"/>
                        <a:cs typeface="+mn-cs"/>
                      </a:endParaRPr>
                    </a:p>
                    <a:p>
                      <a:pPr lvl="0"/>
                      <a:r>
                        <a:rPr kumimoji="1" lang="en-US" altLang="ja-JP" sz="2000" b="0" kern="1200" dirty="0" smtClean="0">
                          <a:solidFill>
                            <a:schemeClr val="tx1">
                              <a:lumMod val="75000"/>
                              <a:lumOff val="25000"/>
                            </a:schemeClr>
                          </a:solidFill>
                          <a:latin typeface="Meiryo UI" panose="020B0604030504040204" pitchFamily="50" charset="-128"/>
                          <a:ea typeface="Meiryo UI" panose="020B0604030504040204" pitchFamily="50" charset="-128"/>
                          <a:cs typeface="+mn-cs"/>
                        </a:rPr>
                        <a:t>※ </a:t>
                      </a:r>
                      <a:r>
                        <a:rPr kumimoji="1" lang="en" altLang="ja-JP" sz="2000" b="0" kern="1200" dirty="0" smtClean="0">
                          <a:solidFill>
                            <a:schemeClr val="tx1">
                              <a:lumMod val="75000"/>
                              <a:lumOff val="25000"/>
                            </a:schemeClr>
                          </a:solidFill>
                          <a:latin typeface="Meiryo UI" panose="020B0604030504040204" pitchFamily="50" charset="-128"/>
                          <a:ea typeface="Meiryo UI" panose="020B0604030504040204" pitchFamily="50" charset="-128"/>
                          <a:cs typeface="+mn-cs"/>
                        </a:rPr>
                        <a:t>Condominium Asset Management</a:t>
                      </a:r>
                    </a:p>
                    <a:p>
                      <a:pPr lvl="0"/>
                      <a:r>
                        <a:rPr kumimoji="1" lang="ja-JP" altLang="en-US" sz="2000" b="0" kern="1200" dirty="0" smtClean="0">
                          <a:solidFill>
                            <a:schemeClr val="tx1">
                              <a:lumMod val="75000"/>
                              <a:lumOff val="25000"/>
                            </a:schemeClr>
                          </a:solidFill>
                          <a:latin typeface="Meiryo UI" panose="020B0604030504040204" pitchFamily="50" charset="-128"/>
                          <a:ea typeface="Meiryo UI" panose="020B0604030504040204" pitchFamily="50" charset="-128"/>
                          <a:cs typeface="+mn-cs"/>
                        </a:rPr>
                        <a:t>　</a:t>
                      </a:r>
                      <a:r>
                        <a:rPr kumimoji="1" lang="ja-JP" altLang="en" sz="2000" b="0" kern="1200" dirty="0" smtClean="0">
                          <a:solidFill>
                            <a:schemeClr val="tx1">
                              <a:lumMod val="75000"/>
                              <a:lumOff val="25000"/>
                            </a:schemeClr>
                          </a:solidFill>
                          <a:latin typeface="Meiryo UI" panose="020B0604030504040204" pitchFamily="50" charset="-128"/>
                          <a:ea typeface="Meiryo UI" panose="020B0604030504040204" pitchFamily="50" charset="-128"/>
                          <a:cs typeface="+mn-cs"/>
                        </a:rPr>
                        <a:t>（</a:t>
                      </a:r>
                      <a:r>
                        <a:rPr kumimoji="1" lang="ja-JP" altLang="en-US" sz="2000" b="0" kern="1200" dirty="0" smtClean="0">
                          <a:solidFill>
                            <a:schemeClr val="tx1">
                              <a:lumMod val="75000"/>
                              <a:lumOff val="25000"/>
                            </a:schemeClr>
                          </a:solidFill>
                          <a:latin typeface="Meiryo UI" panose="020B0604030504040204" pitchFamily="50" charset="-128"/>
                          <a:ea typeface="Meiryo UI" panose="020B0604030504040204" pitchFamily="50" charset="-128"/>
                          <a:cs typeface="+mn-cs"/>
                        </a:rPr>
                        <a:t>コンドミニアムアセットマネジメント）全般</a:t>
                      </a:r>
                      <a:endParaRPr kumimoji="1" lang="en-US" altLang="ja-JP" sz="2000" b="0" kern="1200" dirty="0" smtClean="0">
                        <a:solidFill>
                          <a:schemeClr val="tx1">
                            <a:lumMod val="75000"/>
                            <a:lumOff val="25000"/>
                          </a:schemeClr>
                        </a:solidFill>
                        <a:latin typeface="Meiryo UI" panose="020B0604030504040204" pitchFamily="50" charset="-128"/>
                        <a:ea typeface="Meiryo UI" panose="020B0604030504040204" pitchFamily="50" charset="-128"/>
                        <a:cs typeface="+mn-cs"/>
                      </a:endParaRPr>
                    </a:p>
                  </a:txBody>
                  <a:tcPr marL="87193" marR="87193" marT="43597" marB="43597">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92368061"/>
                  </a:ext>
                </a:extLst>
              </a:tr>
              <a:tr h="438405">
                <a:tc>
                  <a:txBody>
                    <a:bodyPr/>
                    <a:lstStyle/>
                    <a:p>
                      <a:pPr algn="ctr"/>
                      <a:r>
                        <a:rPr kumimoji="1" lang="ja-JP" altLang="en-US" sz="2000" b="0" dirty="0" smtClean="0">
                          <a:solidFill>
                            <a:schemeClr val="tx1">
                              <a:lumMod val="75000"/>
                              <a:lumOff val="25000"/>
                            </a:schemeClr>
                          </a:solidFill>
                          <a:latin typeface="Meiryo UI" panose="020B0604030504040204" pitchFamily="50" charset="-128"/>
                          <a:ea typeface="Meiryo UI" panose="020B0604030504040204" pitchFamily="50" charset="-128"/>
                        </a:rPr>
                        <a:t>設立</a:t>
                      </a:r>
                      <a:endParaRPr kumimoji="1" lang="ja-JP" altLang="en-US" sz="2000" b="0" dirty="0">
                        <a:solidFill>
                          <a:schemeClr val="tx1">
                            <a:lumMod val="75000"/>
                            <a:lumOff val="25000"/>
                          </a:schemeClr>
                        </a:solidFill>
                        <a:latin typeface="Meiryo UI" panose="020B0604030504040204" pitchFamily="50" charset="-128"/>
                        <a:ea typeface="Meiryo UI" panose="020B0604030504040204" pitchFamily="50" charset="-128"/>
                      </a:endParaRPr>
                    </a:p>
                  </a:txBody>
                  <a:tcPr marL="87193" marR="87193" marT="43597" marB="43597"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0F0F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b="0" kern="1200" dirty="0" smtClean="0">
                          <a:solidFill>
                            <a:schemeClr val="tx1">
                              <a:lumMod val="75000"/>
                              <a:lumOff val="25000"/>
                            </a:schemeClr>
                          </a:solidFill>
                          <a:latin typeface="Meiryo UI" panose="020B0604030504040204" pitchFamily="50" charset="-128"/>
                          <a:ea typeface="Meiryo UI" panose="020B0604030504040204" pitchFamily="50" charset="-128"/>
                          <a:cs typeface="+mn-cs"/>
                        </a:rPr>
                        <a:t>2004</a:t>
                      </a:r>
                      <a:r>
                        <a:rPr kumimoji="1" lang="ja-JP" altLang="en-US" sz="2000" b="0" kern="1200" dirty="0" smtClean="0">
                          <a:solidFill>
                            <a:schemeClr val="tx1">
                              <a:lumMod val="75000"/>
                              <a:lumOff val="25000"/>
                            </a:schemeClr>
                          </a:solidFill>
                          <a:latin typeface="Meiryo UI" panose="020B0604030504040204" pitchFamily="50" charset="-128"/>
                          <a:ea typeface="Meiryo UI" panose="020B0604030504040204" pitchFamily="50" charset="-128"/>
                          <a:cs typeface="+mn-cs"/>
                        </a:rPr>
                        <a:t>年</a:t>
                      </a:r>
                      <a:r>
                        <a:rPr kumimoji="1" lang="en-US" altLang="ja-JP" sz="2000" b="0" kern="1200" dirty="0" smtClean="0">
                          <a:solidFill>
                            <a:schemeClr val="tx1">
                              <a:lumMod val="75000"/>
                              <a:lumOff val="25000"/>
                            </a:schemeClr>
                          </a:solidFill>
                          <a:latin typeface="Meiryo UI" panose="020B0604030504040204" pitchFamily="50" charset="-128"/>
                          <a:ea typeface="Meiryo UI" panose="020B0604030504040204" pitchFamily="50" charset="-128"/>
                          <a:cs typeface="+mn-cs"/>
                        </a:rPr>
                        <a:t>4</a:t>
                      </a:r>
                      <a:r>
                        <a:rPr kumimoji="1" lang="ja-JP" altLang="en-US" sz="2000" b="0" kern="1200" dirty="0" smtClean="0">
                          <a:solidFill>
                            <a:schemeClr val="tx1">
                              <a:lumMod val="75000"/>
                              <a:lumOff val="25000"/>
                            </a:schemeClr>
                          </a:solidFill>
                          <a:latin typeface="Meiryo UI" panose="020B0604030504040204" pitchFamily="50" charset="-128"/>
                          <a:ea typeface="Meiryo UI" panose="020B0604030504040204" pitchFamily="50" charset="-128"/>
                          <a:cs typeface="+mn-cs"/>
                        </a:rPr>
                        <a:t>月</a:t>
                      </a:r>
                      <a:r>
                        <a:rPr kumimoji="1" lang="en-US" altLang="ja-JP" sz="2000" b="0" kern="1200" dirty="0" smtClean="0">
                          <a:solidFill>
                            <a:schemeClr val="tx1">
                              <a:lumMod val="75000"/>
                              <a:lumOff val="25000"/>
                            </a:schemeClr>
                          </a:solidFill>
                          <a:latin typeface="Meiryo UI" panose="020B0604030504040204" pitchFamily="50" charset="-128"/>
                          <a:ea typeface="Meiryo UI" panose="020B0604030504040204" pitchFamily="50" charset="-128"/>
                          <a:cs typeface="+mn-cs"/>
                        </a:rPr>
                        <a:t>7</a:t>
                      </a:r>
                      <a:r>
                        <a:rPr kumimoji="1" lang="ja-JP" altLang="en-US" sz="2000" b="0" kern="1200" dirty="0" smtClean="0">
                          <a:solidFill>
                            <a:schemeClr val="tx1">
                              <a:lumMod val="75000"/>
                              <a:lumOff val="25000"/>
                            </a:schemeClr>
                          </a:solidFill>
                          <a:latin typeface="Meiryo UI" panose="020B0604030504040204" pitchFamily="50" charset="-128"/>
                          <a:ea typeface="Meiryo UI" panose="020B0604030504040204" pitchFamily="50" charset="-128"/>
                          <a:cs typeface="+mn-cs"/>
                        </a:rPr>
                        <a:t>日　</a:t>
                      </a:r>
                      <a:endParaRPr kumimoji="1" lang="en-US" altLang="ja-JP" sz="2000" b="0" kern="1200" dirty="0" smtClean="0">
                        <a:solidFill>
                          <a:schemeClr val="tx1">
                            <a:lumMod val="75000"/>
                            <a:lumOff val="25000"/>
                          </a:schemeClr>
                        </a:solidFill>
                        <a:latin typeface="Meiryo UI" panose="020B0604030504040204" pitchFamily="50" charset="-128"/>
                        <a:ea typeface="Meiryo UI" panose="020B0604030504040204" pitchFamily="50" charset="-128"/>
                        <a:cs typeface="+mn-cs"/>
                      </a:endParaRPr>
                    </a:p>
                  </a:txBody>
                  <a:tcPr marL="87193" marR="87193" marT="43597" marB="43597">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534104193"/>
                  </a:ext>
                </a:extLst>
              </a:tr>
            </a:tbl>
          </a:graphicData>
        </a:graphic>
      </p:graphicFrame>
      <p:sp>
        <p:nvSpPr>
          <p:cNvPr id="9" name="タイトル 1"/>
          <p:cNvSpPr txBox="1">
            <a:spLocks/>
          </p:cNvSpPr>
          <p:nvPr/>
        </p:nvSpPr>
        <p:spPr>
          <a:xfrm>
            <a:off x="942049" y="621539"/>
            <a:ext cx="7584563" cy="611480"/>
          </a:xfrm>
          <a:prstGeom prst="rect">
            <a:avLst/>
          </a:prstGeom>
          <a:noFill/>
          <a:ln>
            <a:noFill/>
          </a:ln>
        </p:spPr>
        <p:txBody>
          <a:bodyPr spcFirstLastPara="1" vert="horz" wrap="square" lIns="91425" tIns="45700" rIns="91425" bIns="45700" rtlCol="0" anchor="ctr" anchorCtr="0">
            <a:noAutofit/>
          </a:bodyPr>
          <a:lstStyle>
            <a:lvl1pPr lvl="0" algn="l" defTabSz="871881" rtl="0" eaLnBrk="1" latinLnBrk="0" hangingPunct="1">
              <a:lnSpc>
                <a:spcPct val="90000"/>
              </a:lnSpc>
              <a:spcBef>
                <a:spcPts val="0"/>
              </a:spcBef>
              <a:spcAft>
                <a:spcPts val="0"/>
              </a:spcAft>
              <a:buClr>
                <a:srgbClr val="262626"/>
              </a:buClr>
              <a:buSzPts val="1800"/>
              <a:buNone/>
              <a:defRPr kumimoji="1" sz="2669" b="1" kern="1200">
                <a:solidFill>
                  <a:schemeClr val="tx1"/>
                </a:solidFill>
                <a:latin typeface="Meiryo UI" panose="020B0604030504040204" pitchFamily="50" charset="-128"/>
                <a:ea typeface="Meiryo UI" panose="020B0604030504040204" pitchFamily="50" charset="-128"/>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buFontTx/>
            </a:pPr>
            <a:r>
              <a:rPr lang="ja-JP" altLang="en-US" sz="2700" dirty="0">
                <a:solidFill>
                  <a:schemeClr val="tx1">
                    <a:lumMod val="75000"/>
                    <a:lumOff val="25000"/>
                  </a:schemeClr>
                </a:solidFill>
              </a:rPr>
              <a:t>株式</a:t>
            </a:r>
            <a:r>
              <a:rPr lang="ja-JP" altLang="en-US" sz="2700" dirty="0" smtClean="0">
                <a:solidFill>
                  <a:schemeClr val="tx1">
                    <a:lumMod val="75000"/>
                    <a:lumOff val="25000"/>
                  </a:schemeClr>
                </a:solidFill>
              </a:rPr>
              <a:t>会社</a:t>
            </a:r>
            <a:r>
              <a:rPr lang="en-US" altLang="ja-JP" sz="2700" dirty="0" smtClean="0">
                <a:solidFill>
                  <a:schemeClr val="tx1">
                    <a:lumMod val="75000"/>
                    <a:lumOff val="25000"/>
                  </a:schemeClr>
                </a:solidFill>
              </a:rPr>
              <a:t>FFP</a:t>
            </a:r>
            <a:endParaRPr lang="ja-JP" altLang="en-US" sz="2700" dirty="0">
              <a:solidFill>
                <a:schemeClr val="tx1">
                  <a:lumMod val="75000"/>
                  <a:lumOff val="25000"/>
                </a:schemeClr>
              </a:solidFill>
            </a:endParaRPr>
          </a:p>
        </p:txBody>
      </p:sp>
      <p:cxnSp>
        <p:nvCxnSpPr>
          <p:cNvPr id="10" name="直線コネクタ 9"/>
          <p:cNvCxnSpPr/>
          <p:nvPr/>
        </p:nvCxnSpPr>
        <p:spPr>
          <a:xfrm>
            <a:off x="742231" y="1154341"/>
            <a:ext cx="5835781" cy="0"/>
          </a:xfrm>
          <a:prstGeom prst="line">
            <a:avLst/>
          </a:prstGeom>
          <a:ln w="38100">
            <a:solidFill>
              <a:srgbClr val="3FA437"/>
            </a:solidFill>
          </a:ln>
        </p:spPr>
        <p:style>
          <a:lnRef idx="1">
            <a:schemeClr val="accent1"/>
          </a:lnRef>
          <a:fillRef idx="0">
            <a:schemeClr val="accent1"/>
          </a:fillRef>
          <a:effectRef idx="0">
            <a:schemeClr val="accent1"/>
          </a:effectRef>
          <a:fontRef idx="minor">
            <a:schemeClr val="tx1"/>
          </a:fontRef>
        </p:style>
      </p:cxnSp>
      <p:sp>
        <p:nvSpPr>
          <p:cNvPr id="11" name="正方形/長方形 10"/>
          <p:cNvSpPr/>
          <p:nvPr/>
        </p:nvSpPr>
        <p:spPr>
          <a:xfrm>
            <a:off x="742232" y="735795"/>
            <a:ext cx="180138" cy="400319"/>
          </a:xfrm>
          <a:prstGeom prst="rect">
            <a:avLst/>
          </a:prstGeom>
          <a:solidFill>
            <a:srgbClr val="3FA4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36"/>
          </a:p>
        </p:txBody>
      </p:sp>
    </p:spTree>
    <p:extLst>
      <p:ext uri="{BB962C8B-B14F-4D97-AF65-F5344CB8AC3E}">
        <p14:creationId xmlns:p14="http://schemas.microsoft.com/office/powerpoint/2010/main" val="18537301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p:cNvSpPr txBox="1"/>
          <p:nvPr/>
        </p:nvSpPr>
        <p:spPr>
          <a:xfrm>
            <a:off x="942050" y="4233235"/>
            <a:ext cx="8178577" cy="2315347"/>
          </a:xfrm>
          <a:prstGeom prst="rect">
            <a:avLst/>
          </a:prstGeom>
          <a:solidFill>
            <a:schemeClr val="accent6">
              <a:lumMod val="20000"/>
              <a:lumOff val="80000"/>
            </a:schemeClr>
          </a:solidFill>
        </p:spPr>
        <p:txBody>
          <a:bodyPr wrap="square" lIns="171641" rtlCol="0" anchor="ctr" anchorCtr="0">
            <a:noAutofit/>
          </a:bodyPr>
          <a:lstStyle/>
          <a:p>
            <a:pPr lvl="0"/>
            <a:r>
              <a:rPr kumimoji="1" lang="ja-JP" altLang="en-US"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rPr>
              <a:t>１．分譲マンションの資産価値分析・評価</a:t>
            </a:r>
            <a:endParaRPr kumimoji="1" lang="en-US" altLang="ja-JP"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endParaRPr>
          </a:p>
          <a:p>
            <a:pPr lvl="0"/>
            <a:r>
              <a:rPr kumimoji="1" lang="ja-JP" altLang="en-US"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rPr>
              <a:t>２．分譲マンション資産価値向上施策の企画立案・実施</a:t>
            </a:r>
            <a:endParaRPr kumimoji="1" lang="en-US" altLang="ja-JP"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endParaRPr>
          </a:p>
          <a:p>
            <a:pPr lvl="0"/>
            <a:r>
              <a:rPr kumimoji="1" lang="ja-JP" altLang="en-US"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rPr>
              <a:t>　　（１）専有部分の売却、購入、賃貸に関わる資産価値マネジメント全般</a:t>
            </a:r>
            <a:endParaRPr kumimoji="1" lang="en-US" altLang="ja-JP"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endParaRPr>
          </a:p>
          <a:p>
            <a:pPr lvl="0"/>
            <a:r>
              <a:rPr kumimoji="1" lang="ja-JP" altLang="en-US"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rPr>
              <a:t>　　（２）共用部分の資産価値向上に関わる資産価値マネジメント全般</a:t>
            </a:r>
            <a:endParaRPr kumimoji="1" lang="en-US" altLang="ja-JP"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endParaRPr>
          </a:p>
          <a:p>
            <a:pPr>
              <a:spcBef>
                <a:spcPts val="858"/>
              </a:spcBef>
            </a:pPr>
            <a:r>
              <a:rPr kumimoji="1" lang="en-US" altLang="ja-JP"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rPr>
              <a:t>※</a:t>
            </a:r>
            <a:r>
              <a:rPr kumimoji="1" lang="ja-JP" altLang="en-US"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rPr>
              <a:t>分譲マンション資産価値マネジメント（</a:t>
            </a:r>
            <a:r>
              <a:rPr kumimoji="1" lang="en" altLang="ja-JP"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rPr>
              <a:t>Condominium Asset Management</a:t>
            </a:r>
            <a:r>
              <a:rPr kumimoji="1" lang="ja-JP" altLang="en"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rPr>
              <a:t>：</a:t>
            </a:r>
            <a:endParaRPr kumimoji="1" lang="en-US" altLang="ja-JP"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endParaRPr>
          </a:p>
          <a:p>
            <a:pPr lvl="0"/>
            <a:r>
              <a:rPr kumimoji="1" lang="ja-JP" altLang="en-US"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rPr>
              <a:t>コンドミニアムアセットマネジメント）の観点から、共用部分・専有部分の資産価値の</a:t>
            </a:r>
            <a:endParaRPr kumimoji="1" lang="en-US" altLang="ja-JP"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endParaRPr>
          </a:p>
          <a:p>
            <a:pPr lvl="0"/>
            <a:r>
              <a:rPr kumimoji="1" lang="ja-JP" altLang="en-US"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rPr>
              <a:t>分析を行います</a:t>
            </a:r>
            <a:r>
              <a:rPr kumimoji="1" lang="ja-JP" altLang="en-US" sz="1800" kern="1200" dirty="0" smtClean="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rPr>
              <a:t>。</a:t>
            </a:r>
            <a:endParaRPr kumimoji="1" lang="ja-JP" altLang="en-US"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endParaRPr>
          </a:p>
        </p:txBody>
      </p:sp>
      <p:sp>
        <p:nvSpPr>
          <p:cNvPr id="11" name="タイトル 1"/>
          <p:cNvSpPr txBox="1">
            <a:spLocks/>
          </p:cNvSpPr>
          <p:nvPr/>
        </p:nvSpPr>
        <p:spPr>
          <a:xfrm>
            <a:off x="942049" y="1465629"/>
            <a:ext cx="1510438" cy="720000"/>
          </a:xfrm>
          <a:prstGeom prst="rect">
            <a:avLst/>
          </a:prstGeom>
          <a:solidFill>
            <a:srgbClr val="3FA437"/>
          </a:solidFill>
        </p:spPr>
        <p:txBody>
          <a:bodyPr vert="horz" lIns="87193" tIns="43597" rIns="87193" bIns="43597" rtlCol="0" anchor="ctr">
            <a:noAutofit/>
          </a:bodyPr>
          <a:lstStyle>
            <a:lvl1pPr algn="l" defTabSz="914400" rtl="0" eaLnBrk="1" latinLnBrk="0" hangingPunct="1">
              <a:lnSpc>
                <a:spcPct val="90000"/>
              </a:lnSpc>
              <a:spcBef>
                <a:spcPct val="0"/>
              </a:spcBef>
              <a:buNone/>
              <a:defRPr kumimoji="1" sz="2800" b="1" kern="1200">
                <a:solidFill>
                  <a:schemeClr val="tx1"/>
                </a:solidFill>
                <a:latin typeface="Meiryo UI" panose="020B0604030504040204" pitchFamily="50" charset="-128"/>
                <a:ea typeface="Meiryo UI" panose="020B0604030504040204" pitchFamily="50" charset="-128"/>
                <a:cs typeface="+mj-cs"/>
              </a:defRPr>
            </a:lvl1pPr>
          </a:lstStyle>
          <a:p>
            <a:pPr algn="ctr" fontAlgn="base">
              <a:lnSpc>
                <a:spcPct val="100000"/>
              </a:lnSpc>
              <a:spcBef>
                <a:spcPts val="0"/>
              </a:spcBef>
              <a:buClrTx/>
              <a:buFontTx/>
            </a:pPr>
            <a:r>
              <a:rPr lang="en-US" altLang="ja-JP" sz="1908" dirty="0">
                <a:solidFill>
                  <a:schemeClr val="bg1"/>
                </a:solidFill>
              </a:rPr>
              <a:t>Mission</a:t>
            </a:r>
            <a:endParaRPr lang="en-US" altLang="ja-JP" sz="1908" dirty="0">
              <a:solidFill>
                <a:schemeClr val="bg1"/>
              </a:solidFill>
            </a:endParaRPr>
          </a:p>
        </p:txBody>
      </p:sp>
      <p:sp>
        <p:nvSpPr>
          <p:cNvPr id="12" name="タイトル 1"/>
          <p:cNvSpPr txBox="1">
            <a:spLocks/>
          </p:cNvSpPr>
          <p:nvPr/>
        </p:nvSpPr>
        <p:spPr>
          <a:xfrm>
            <a:off x="2527207" y="1465629"/>
            <a:ext cx="6865625" cy="720000"/>
          </a:xfrm>
          <a:prstGeom prst="rect">
            <a:avLst/>
          </a:prstGeom>
        </p:spPr>
        <p:txBody>
          <a:bodyPr anchor="ctr" anchorCtr="0">
            <a:noAutofit/>
          </a:bodyPr>
          <a:lstStyle>
            <a:defPPr marR="0" lvl="0" algn="l" rtl="0">
              <a:lnSpc>
                <a:spcPct val="100000"/>
              </a:lnSpc>
              <a:spcBef>
                <a:spcPts val="0"/>
              </a:spcBef>
              <a:spcAft>
                <a:spcPts val="0"/>
              </a:spcAft>
            </a:defPPr>
            <a:lvl1pPr defTabSz="914400" eaLnBrk="1" fontAlgn="base" latinLnBrk="0" hangingPunct="1">
              <a:buClrTx/>
              <a:buFontTx/>
              <a:buNone/>
              <a:defRPr kumimoji="1" sz="2400" kern="1200">
                <a:solidFill>
                  <a:schemeClr val="tx1">
                    <a:lumMod val="75000"/>
                    <a:lumOff val="25000"/>
                  </a:schemeClr>
                </a:solidFill>
                <a:latin typeface="Meiryo UI" panose="020B0604030504040204" pitchFamily="50" charset="-128"/>
                <a:ea typeface="Meiryo UI" panose="020B0604030504040204" pitchFamily="50" charset="-128"/>
                <a:cs typeface="+mj-cs"/>
              </a:defRPr>
            </a:lvl1pPr>
          </a:lstStyle>
          <a:p>
            <a:r>
              <a:rPr lang="ja-JP" altLang="en-US" sz="2000" dirty="0"/>
              <a:t>「</a:t>
            </a:r>
            <a:r>
              <a:rPr lang="ja-JP" altLang="en-US" sz="2000" dirty="0"/>
              <a:t>マンション」</a:t>
            </a:r>
            <a:r>
              <a:rPr lang="ja-JP" altLang="en-US" sz="2000" dirty="0"/>
              <a:t>に実現</a:t>
            </a:r>
            <a:r>
              <a:rPr lang="ja-JP" altLang="en-US" sz="2000" dirty="0"/>
              <a:t>可能</a:t>
            </a:r>
            <a:r>
              <a:rPr lang="ja-JP" altLang="en-US" sz="2000" dirty="0"/>
              <a:t>な最適</a:t>
            </a:r>
            <a:r>
              <a:rPr lang="ja-JP" altLang="en-US" sz="2000" dirty="0"/>
              <a:t>解を創造する</a:t>
            </a:r>
          </a:p>
        </p:txBody>
      </p:sp>
      <p:sp>
        <p:nvSpPr>
          <p:cNvPr id="13" name="タイトル 1"/>
          <p:cNvSpPr txBox="1">
            <a:spLocks/>
          </p:cNvSpPr>
          <p:nvPr/>
        </p:nvSpPr>
        <p:spPr>
          <a:xfrm>
            <a:off x="942049" y="2323177"/>
            <a:ext cx="1510438" cy="720000"/>
          </a:xfrm>
          <a:prstGeom prst="rect">
            <a:avLst/>
          </a:prstGeom>
          <a:solidFill>
            <a:srgbClr val="3FA437"/>
          </a:solidFill>
        </p:spPr>
        <p:txBody>
          <a:bodyPr vert="horz" lIns="87193" tIns="43597" rIns="87193" bIns="43597" rtlCol="0" anchor="ctr">
            <a:noAutofit/>
          </a:bodyPr>
          <a:lstStyle>
            <a:defPPr marR="0" lvl="0" algn="l" rtl="0">
              <a:lnSpc>
                <a:spcPct val="100000"/>
              </a:lnSpc>
              <a:spcBef>
                <a:spcPts val="0"/>
              </a:spcBef>
              <a:spcAft>
                <a:spcPts val="0"/>
              </a:spcAft>
            </a:defPPr>
            <a:lvl1pPr algn="ctr" defTabSz="914400" eaLnBrk="1" fontAlgn="base" latinLnBrk="0" hangingPunct="1">
              <a:buClrTx/>
              <a:buFontTx/>
              <a:buNone/>
              <a:defRPr kumimoji="1" sz="2400" b="1" kern="1200">
                <a:solidFill>
                  <a:schemeClr val="bg1"/>
                </a:solidFill>
                <a:latin typeface="Meiryo UI" panose="020B0604030504040204" pitchFamily="50" charset="-128"/>
                <a:ea typeface="Meiryo UI" panose="020B0604030504040204" pitchFamily="50" charset="-128"/>
                <a:cs typeface="+mj-cs"/>
              </a:defRPr>
            </a:lvl1pPr>
          </a:lstStyle>
          <a:p>
            <a:r>
              <a:rPr lang="en" altLang="ja-JP" sz="1908" dirty="0"/>
              <a:t>Vision</a:t>
            </a:r>
            <a:endParaRPr lang="en-US" altLang="ja-JP" sz="1908" dirty="0"/>
          </a:p>
        </p:txBody>
      </p:sp>
      <p:sp>
        <p:nvSpPr>
          <p:cNvPr id="14" name="タイトル 1"/>
          <p:cNvSpPr txBox="1">
            <a:spLocks/>
          </p:cNvSpPr>
          <p:nvPr/>
        </p:nvSpPr>
        <p:spPr>
          <a:xfrm>
            <a:off x="2527207" y="2323177"/>
            <a:ext cx="6865625" cy="720000"/>
          </a:xfrm>
          <a:prstGeom prst="rect">
            <a:avLst/>
          </a:prstGeom>
        </p:spPr>
        <p:txBody>
          <a:bodyPr anchor="ctr" anchorCtr="0">
            <a:noAutofit/>
          </a:bodyPr>
          <a:lstStyle>
            <a:defPPr marR="0" lvl="0" algn="l" rtl="0">
              <a:lnSpc>
                <a:spcPct val="100000"/>
              </a:lnSpc>
              <a:spcBef>
                <a:spcPts val="0"/>
              </a:spcBef>
              <a:spcAft>
                <a:spcPts val="0"/>
              </a:spcAft>
              <a:defRPr/>
            </a:defPPr>
            <a:lvl1pPr defTabSz="914400" eaLnBrk="1" fontAlgn="base" latinLnBrk="0" hangingPunct="1">
              <a:buClrTx/>
              <a:buFontTx/>
              <a:buNone/>
              <a:defRPr kumimoji="1" sz="2400" kern="1200">
                <a:solidFill>
                  <a:schemeClr val="tx1">
                    <a:lumMod val="75000"/>
                    <a:lumOff val="25000"/>
                  </a:schemeClr>
                </a:solidFill>
                <a:latin typeface="Meiryo UI" panose="020B0604030504040204" pitchFamily="50" charset="-128"/>
                <a:ea typeface="Meiryo UI" panose="020B0604030504040204" pitchFamily="50" charset="-128"/>
                <a:cs typeface="+mj-cs"/>
              </a:defRPr>
            </a:lvl1pPr>
          </a:lstStyle>
          <a:p>
            <a:r>
              <a:rPr lang="ja-JP" altLang="en-US" sz="2000" dirty="0"/>
              <a:t>「マンション」に合理的な資産価値向上アクションを提供する</a:t>
            </a:r>
            <a:endParaRPr lang="en-US" altLang="ja-JP" sz="2000" dirty="0"/>
          </a:p>
          <a:p>
            <a:r>
              <a:rPr lang="ja-JP" altLang="en-US" sz="2000" dirty="0"/>
              <a:t>「マンション」リテラシー拡充サービスを提供する</a:t>
            </a:r>
            <a:endParaRPr lang="ja-JP" altLang="en-US" sz="2000" dirty="0"/>
          </a:p>
        </p:txBody>
      </p:sp>
      <p:sp>
        <p:nvSpPr>
          <p:cNvPr id="15" name="タイトル 1"/>
          <p:cNvSpPr txBox="1">
            <a:spLocks/>
          </p:cNvSpPr>
          <p:nvPr/>
        </p:nvSpPr>
        <p:spPr>
          <a:xfrm>
            <a:off x="942049" y="3204674"/>
            <a:ext cx="1510438" cy="720000"/>
          </a:xfrm>
          <a:prstGeom prst="rect">
            <a:avLst/>
          </a:prstGeom>
          <a:solidFill>
            <a:srgbClr val="3FA437"/>
          </a:solidFill>
        </p:spPr>
        <p:txBody>
          <a:bodyPr vert="horz" lIns="87193" tIns="43597" rIns="87193" bIns="43597" rtlCol="0" anchor="ctr">
            <a:noAutofit/>
          </a:bodyPr>
          <a:lstStyle>
            <a:defPPr marR="0" lvl="0" algn="l" rtl="0">
              <a:lnSpc>
                <a:spcPct val="100000"/>
              </a:lnSpc>
              <a:spcBef>
                <a:spcPts val="0"/>
              </a:spcBef>
              <a:spcAft>
                <a:spcPts val="0"/>
              </a:spcAft>
            </a:defPPr>
            <a:lvl1pPr algn="ctr" defTabSz="914400" eaLnBrk="1" fontAlgn="base" latinLnBrk="0" hangingPunct="1">
              <a:buClrTx/>
              <a:buFontTx/>
              <a:buNone/>
              <a:defRPr kumimoji="1" sz="2400" b="1" kern="1200">
                <a:solidFill>
                  <a:schemeClr val="bg1"/>
                </a:solidFill>
                <a:latin typeface="Meiryo UI" panose="020B0604030504040204" pitchFamily="50" charset="-128"/>
                <a:ea typeface="Meiryo UI" panose="020B0604030504040204" pitchFamily="50" charset="-128"/>
                <a:cs typeface="+mj-cs"/>
              </a:defRPr>
            </a:lvl1pPr>
          </a:lstStyle>
          <a:p>
            <a:r>
              <a:rPr lang="en-US" altLang="ja-JP" sz="1908" dirty="0"/>
              <a:t>Value</a:t>
            </a:r>
            <a:endParaRPr lang="en-US" altLang="ja-JP" sz="1908" dirty="0"/>
          </a:p>
        </p:txBody>
      </p:sp>
      <p:sp>
        <p:nvSpPr>
          <p:cNvPr id="16" name="タイトル 1"/>
          <p:cNvSpPr txBox="1">
            <a:spLocks/>
          </p:cNvSpPr>
          <p:nvPr/>
        </p:nvSpPr>
        <p:spPr>
          <a:xfrm>
            <a:off x="2527207" y="3204674"/>
            <a:ext cx="6865625" cy="720000"/>
          </a:xfrm>
          <a:prstGeom prst="rect">
            <a:avLst/>
          </a:prstGeom>
        </p:spPr>
        <p:txBody>
          <a:bodyPr anchor="ctr" anchorCtr="0">
            <a:noAutofit/>
          </a:bodyPr>
          <a:lstStyle>
            <a:defPPr marR="0" lvl="0" algn="l" rtl="0">
              <a:lnSpc>
                <a:spcPct val="100000"/>
              </a:lnSpc>
              <a:spcBef>
                <a:spcPts val="0"/>
              </a:spcBef>
              <a:spcAft>
                <a:spcPts val="0"/>
              </a:spcAft>
              <a:defRPr/>
            </a:defPPr>
            <a:lvl1pPr defTabSz="914400" eaLnBrk="1" fontAlgn="base" latinLnBrk="0" hangingPunct="1">
              <a:buClrTx/>
              <a:buFontTx/>
              <a:buNone/>
              <a:defRPr kumimoji="1" sz="2400" kern="1200">
                <a:solidFill>
                  <a:schemeClr val="tx1">
                    <a:lumMod val="75000"/>
                    <a:lumOff val="25000"/>
                  </a:schemeClr>
                </a:solidFill>
                <a:latin typeface="Meiryo UI" panose="020B0604030504040204" pitchFamily="50" charset="-128"/>
                <a:ea typeface="Meiryo UI" panose="020B0604030504040204" pitchFamily="50" charset="-128"/>
                <a:cs typeface="+mj-cs"/>
              </a:defRPr>
            </a:lvl1pPr>
          </a:lstStyle>
          <a:p>
            <a:pPr lvl="0"/>
            <a:r>
              <a:rPr lang="en" altLang="ja-JP" sz="2000" dirty="0">
                <a:latin typeface="Arial" panose="020B0604020202020204" pitchFamily="34" charset="0"/>
                <a:cs typeface="Arial" panose="020B0604020202020204" pitchFamily="34" charset="0"/>
              </a:rPr>
              <a:t>For</a:t>
            </a:r>
            <a:r>
              <a:rPr lang="ja-JP" altLang="en" sz="2000" dirty="0">
                <a:latin typeface="Arial" panose="020B0604020202020204" pitchFamily="34" charset="0"/>
                <a:cs typeface="Arial" panose="020B0604020202020204" pitchFamily="34" charset="0"/>
              </a:rPr>
              <a:t>　</a:t>
            </a:r>
            <a:r>
              <a:rPr lang="en" altLang="ja-JP" sz="2000" dirty="0">
                <a:latin typeface="Arial" panose="020B0604020202020204" pitchFamily="34" charset="0"/>
                <a:cs typeface="Arial" panose="020B0604020202020204" pitchFamily="34" charset="0"/>
              </a:rPr>
              <a:t>Users</a:t>
            </a:r>
            <a:r>
              <a:rPr lang="ja-JP" altLang="en" sz="2000" dirty="0"/>
              <a:t>（</a:t>
            </a:r>
            <a:r>
              <a:rPr lang="ja-JP" altLang="en-US" sz="2000" dirty="0"/>
              <a:t>ユーザーのために）</a:t>
            </a:r>
          </a:p>
          <a:p>
            <a:pPr lvl="0"/>
            <a:r>
              <a:rPr lang="en" altLang="ja-JP" sz="2000" dirty="0">
                <a:latin typeface="Arial" panose="020B0604020202020204" pitchFamily="34" charset="0"/>
                <a:cs typeface="Arial" panose="020B0604020202020204" pitchFamily="34" charset="0"/>
              </a:rPr>
              <a:t>Providing </a:t>
            </a:r>
            <a:r>
              <a:rPr lang="en" altLang="ja-JP" sz="2000" dirty="0">
                <a:latin typeface="Arial" panose="020B0604020202020204" pitchFamily="34" charset="0"/>
                <a:cs typeface="Arial" panose="020B0604020202020204" pitchFamily="34" charset="0"/>
              </a:rPr>
              <a:t>the Optimum </a:t>
            </a:r>
            <a:r>
              <a:rPr lang="en" altLang="ja-JP" sz="2000" dirty="0">
                <a:latin typeface="Arial" panose="020B0604020202020204" pitchFamily="34" charset="0"/>
                <a:cs typeface="Arial" panose="020B0604020202020204" pitchFamily="34" charset="0"/>
              </a:rPr>
              <a:t>Information</a:t>
            </a:r>
            <a:r>
              <a:rPr lang="ja-JP" altLang="en" sz="2000" dirty="0"/>
              <a:t>（</a:t>
            </a:r>
            <a:r>
              <a:rPr lang="ja-JP" altLang="en-US" sz="2000" dirty="0"/>
              <a:t>最適な情報提供）</a:t>
            </a:r>
          </a:p>
        </p:txBody>
      </p:sp>
      <p:sp>
        <p:nvSpPr>
          <p:cNvPr id="18" name="タイトル 1"/>
          <p:cNvSpPr txBox="1">
            <a:spLocks/>
          </p:cNvSpPr>
          <p:nvPr/>
        </p:nvSpPr>
        <p:spPr>
          <a:xfrm>
            <a:off x="942049" y="621539"/>
            <a:ext cx="7584563" cy="611480"/>
          </a:xfrm>
          <a:prstGeom prst="rect">
            <a:avLst/>
          </a:prstGeom>
          <a:noFill/>
          <a:ln>
            <a:noFill/>
          </a:ln>
        </p:spPr>
        <p:txBody>
          <a:bodyPr spcFirstLastPara="1" vert="horz" wrap="square" lIns="91425" tIns="45700" rIns="91425" bIns="45700" rtlCol="0" anchor="ctr" anchorCtr="0">
            <a:noAutofit/>
          </a:bodyPr>
          <a:lstStyle>
            <a:lvl1pPr lvl="0" algn="l" defTabSz="871881" rtl="0" eaLnBrk="1" latinLnBrk="0" hangingPunct="1">
              <a:lnSpc>
                <a:spcPct val="90000"/>
              </a:lnSpc>
              <a:spcBef>
                <a:spcPts val="0"/>
              </a:spcBef>
              <a:spcAft>
                <a:spcPts val="0"/>
              </a:spcAft>
              <a:buClr>
                <a:srgbClr val="262626"/>
              </a:buClr>
              <a:buSzPts val="1800"/>
              <a:buNone/>
              <a:defRPr kumimoji="1" sz="2669" b="1" kern="1200">
                <a:solidFill>
                  <a:schemeClr val="tx1"/>
                </a:solidFill>
                <a:latin typeface="Meiryo UI" panose="020B0604030504040204" pitchFamily="50" charset="-128"/>
                <a:ea typeface="Meiryo UI" panose="020B0604030504040204" pitchFamily="50" charset="-128"/>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buFontTx/>
            </a:pPr>
            <a:r>
              <a:rPr lang="en-US" altLang="ja-JP" sz="2700" dirty="0" smtClean="0">
                <a:solidFill>
                  <a:schemeClr val="tx1">
                    <a:lumMod val="65000"/>
                    <a:lumOff val="35000"/>
                  </a:schemeClr>
                </a:solidFill>
              </a:rPr>
              <a:t>FFP</a:t>
            </a:r>
            <a:r>
              <a:rPr lang="ja-JP" altLang="en-US" sz="2700" dirty="0" smtClean="0">
                <a:solidFill>
                  <a:schemeClr val="tx1">
                    <a:lumMod val="65000"/>
                    <a:lumOff val="35000"/>
                  </a:schemeClr>
                </a:solidFill>
              </a:rPr>
              <a:t>の事業内容</a:t>
            </a:r>
            <a:endParaRPr lang="ja-JP" altLang="en-US" sz="2700" dirty="0">
              <a:solidFill>
                <a:schemeClr val="tx1">
                  <a:lumMod val="65000"/>
                  <a:lumOff val="35000"/>
                </a:schemeClr>
              </a:solidFill>
            </a:endParaRPr>
          </a:p>
        </p:txBody>
      </p:sp>
      <p:cxnSp>
        <p:nvCxnSpPr>
          <p:cNvPr id="19" name="直線コネクタ 18"/>
          <p:cNvCxnSpPr/>
          <p:nvPr/>
        </p:nvCxnSpPr>
        <p:spPr>
          <a:xfrm>
            <a:off x="742231" y="1154341"/>
            <a:ext cx="5835781" cy="0"/>
          </a:xfrm>
          <a:prstGeom prst="line">
            <a:avLst/>
          </a:prstGeom>
          <a:ln w="38100">
            <a:solidFill>
              <a:srgbClr val="3FA437"/>
            </a:solidFill>
          </a:ln>
        </p:spPr>
        <p:style>
          <a:lnRef idx="1">
            <a:schemeClr val="accent1"/>
          </a:lnRef>
          <a:fillRef idx="0">
            <a:schemeClr val="accent1"/>
          </a:fillRef>
          <a:effectRef idx="0">
            <a:schemeClr val="accent1"/>
          </a:effectRef>
          <a:fontRef idx="minor">
            <a:schemeClr val="tx1"/>
          </a:fontRef>
        </p:style>
      </p:cxnSp>
      <p:sp>
        <p:nvSpPr>
          <p:cNvPr id="20" name="正方形/長方形 19"/>
          <p:cNvSpPr/>
          <p:nvPr/>
        </p:nvSpPr>
        <p:spPr>
          <a:xfrm>
            <a:off x="742232" y="735795"/>
            <a:ext cx="180138" cy="400319"/>
          </a:xfrm>
          <a:prstGeom prst="rect">
            <a:avLst/>
          </a:prstGeom>
          <a:solidFill>
            <a:srgbClr val="3FA4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36"/>
          </a:p>
        </p:txBody>
      </p:sp>
    </p:spTree>
    <p:extLst>
      <p:ext uri="{BB962C8B-B14F-4D97-AF65-F5344CB8AC3E}">
        <p14:creationId xmlns:p14="http://schemas.microsoft.com/office/powerpoint/2010/main" val="41715207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83873" y="3077281"/>
            <a:ext cx="3779001" cy="912036"/>
          </a:xfrm>
          <a:solidFill>
            <a:srgbClr val="48A747"/>
          </a:solidFill>
        </p:spPr>
        <p:txBody>
          <a:bodyPr/>
          <a:lstStyle/>
          <a:p>
            <a:pPr algn="ctr"/>
            <a:r>
              <a:rPr lang="en-US" altLang="ja-JP" sz="3814" dirty="0">
                <a:solidFill>
                  <a:schemeClr val="bg1"/>
                </a:solidFill>
              </a:rPr>
              <a:t>CoAMer.net</a:t>
            </a:r>
            <a:endParaRPr lang="ja-JP" altLang="en-US" sz="3814" dirty="0">
              <a:solidFill>
                <a:schemeClr val="bg1"/>
              </a:solidFill>
            </a:endParaRPr>
          </a:p>
        </p:txBody>
      </p:sp>
      <p:sp>
        <p:nvSpPr>
          <p:cNvPr id="3" name="正方形/長方形 2"/>
          <p:cNvSpPr/>
          <p:nvPr/>
        </p:nvSpPr>
        <p:spPr>
          <a:xfrm>
            <a:off x="1472970" y="1647704"/>
            <a:ext cx="7000797" cy="1112628"/>
          </a:xfrm>
          <a:prstGeom prst="rect">
            <a:avLst/>
          </a:prstGeom>
        </p:spPr>
        <p:txBody>
          <a:bodyPr vert="horz" lIns="87193" tIns="43597" rIns="87193" bIns="43597" rtlCol="0" anchor="ctr">
            <a:noAutofit/>
          </a:bodyPr>
          <a:lstStyle/>
          <a:p>
            <a:pPr algn="ctr">
              <a:lnSpc>
                <a:spcPct val="90000"/>
              </a:lnSpc>
              <a:spcBef>
                <a:spcPct val="0"/>
              </a:spcBef>
            </a:pPr>
            <a:r>
              <a:rPr kumimoji="1" lang="ja-JP" altLang="en-US" sz="3400" b="1" kern="1200" dirty="0">
                <a:solidFill>
                  <a:schemeClr val="tx1">
                    <a:lumMod val="75000"/>
                    <a:lumOff val="25000"/>
                  </a:schemeClr>
                </a:solidFill>
                <a:latin typeface="Meiryo UI" panose="020B0604030504040204" pitchFamily="50" charset="-128"/>
                <a:ea typeface="Meiryo UI" panose="020B0604030504040204" pitchFamily="50" charset="-128"/>
                <a:cs typeface="+mj-cs"/>
              </a:rPr>
              <a:t>理事会運営・管理組合運営用</a:t>
            </a:r>
            <a:endParaRPr kumimoji="1" lang="en-US" altLang="ja-JP" sz="3400" b="1" kern="1200" dirty="0">
              <a:solidFill>
                <a:schemeClr val="tx1">
                  <a:lumMod val="75000"/>
                  <a:lumOff val="25000"/>
                </a:schemeClr>
              </a:solidFill>
              <a:latin typeface="Meiryo UI" panose="020B0604030504040204" pitchFamily="50" charset="-128"/>
              <a:ea typeface="Meiryo UI" panose="020B0604030504040204" pitchFamily="50" charset="-128"/>
              <a:cs typeface="+mj-cs"/>
            </a:endParaRPr>
          </a:p>
          <a:p>
            <a:pPr algn="ctr">
              <a:lnSpc>
                <a:spcPct val="90000"/>
              </a:lnSpc>
              <a:spcBef>
                <a:spcPct val="0"/>
              </a:spcBef>
            </a:pPr>
            <a:r>
              <a:rPr kumimoji="1" lang="ja-JP" altLang="en-US" sz="3400" b="1" kern="1200" dirty="0">
                <a:solidFill>
                  <a:schemeClr val="tx1">
                    <a:lumMod val="75000"/>
                    <a:lumOff val="25000"/>
                  </a:schemeClr>
                </a:solidFill>
                <a:latin typeface="Meiryo UI" panose="020B0604030504040204" pitchFamily="50" charset="-128"/>
                <a:ea typeface="Meiryo UI" panose="020B0604030504040204" pitchFamily="50" charset="-128"/>
                <a:cs typeface="+mj-cs"/>
              </a:rPr>
              <a:t>コンテンツ</a:t>
            </a:r>
            <a:endParaRPr kumimoji="1" lang="ja-JP" altLang="en-US" sz="3400" b="1" kern="1200" dirty="0">
              <a:solidFill>
                <a:schemeClr val="tx1">
                  <a:lumMod val="75000"/>
                  <a:lumOff val="25000"/>
                </a:schemeClr>
              </a:solidFill>
              <a:latin typeface="Meiryo UI" panose="020B0604030504040204" pitchFamily="50" charset="-128"/>
              <a:ea typeface="Meiryo UI" panose="020B0604030504040204" pitchFamily="50" charset="-128"/>
              <a:cs typeface="+mj-cs"/>
            </a:endParaRPr>
          </a:p>
        </p:txBody>
      </p:sp>
      <p:sp>
        <p:nvSpPr>
          <p:cNvPr id="5" name="正方形/長方形 4"/>
          <p:cNvSpPr/>
          <p:nvPr/>
        </p:nvSpPr>
        <p:spPr>
          <a:xfrm>
            <a:off x="2611879" y="4623214"/>
            <a:ext cx="4722978" cy="1569660"/>
          </a:xfrm>
          <a:prstGeom prst="rect">
            <a:avLst/>
          </a:prstGeom>
        </p:spPr>
        <p:txBody>
          <a:bodyPr>
            <a:spAutoFit/>
          </a:bodyPr>
          <a:lstStyle/>
          <a:p>
            <a:pPr algn="ctr"/>
            <a:r>
              <a:rPr lang="en-US" altLang="ja-JP" sz="2400" dirty="0">
                <a:solidFill>
                  <a:schemeClr val="tx1">
                    <a:lumMod val="75000"/>
                    <a:lumOff val="25000"/>
                  </a:schemeClr>
                </a:solidFill>
                <a:latin typeface="Meiryo UI" panose="020B0604030504040204" pitchFamily="50" charset="-128"/>
                <a:ea typeface="Meiryo UI" panose="020B0604030504040204" pitchFamily="50" charset="-128"/>
              </a:rPr>
              <a:t>CoAMer.net</a:t>
            </a:r>
            <a:r>
              <a:rPr lang="ja-JP" altLang="en-US" sz="2400" dirty="0">
                <a:solidFill>
                  <a:schemeClr val="tx1">
                    <a:lumMod val="75000"/>
                    <a:lumOff val="25000"/>
                  </a:schemeClr>
                </a:solidFill>
                <a:latin typeface="Meiryo UI" panose="020B0604030504040204" pitchFamily="50" charset="-128"/>
                <a:ea typeface="Meiryo UI" panose="020B0604030504040204" pitchFamily="50" charset="-128"/>
              </a:rPr>
              <a:t>で</a:t>
            </a:r>
            <a:r>
              <a:rPr lang="ja-JP" altLang="en-US" sz="2400" dirty="0">
                <a:solidFill>
                  <a:schemeClr val="tx1">
                    <a:lumMod val="75000"/>
                    <a:lumOff val="25000"/>
                  </a:schemeClr>
                </a:solidFill>
                <a:latin typeface="Meiryo UI" panose="020B0604030504040204" pitchFamily="50" charset="-128"/>
                <a:ea typeface="Meiryo UI" panose="020B0604030504040204" pitchFamily="50" charset="-128"/>
              </a:rPr>
              <a:t>は</a:t>
            </a:r>
            <a:endParaRPr lang="en-US" altLang="ja-JP" sz="2400" dirty="0">
              <a:solidFill>
                <a:schemeClr val="tx1">
                  <a:lumMod val="75000"/>
                  <a:lumOff val="25000"/>
                </a:schemeClr>
              </a:solidFill>
              <a:latin typeface="Meiryo UI" panose="020B0604030504040204" pitchFamily="50" charset="-128"/>
              <a:ea typeface="Meiryo UI" panose="020B0604030504040204" pitchFamily="50" charset="-128"/>
            </a:endParaRPr>
          </a:p>
          <a:p>
            <a:pPr algn="ctr"/>
            <a:r>
              <a:rPr lang="ja-JP" altLang="en-US" sz="2400" dirty="0">
                <a:solidFill>
                  <a:schemeClr val="tx1">
                    <a:lumMod val="75000"/>
                    <a:lumOff val="25000"/>
                  </a:schemeClr>
                </a:solidFill>
                <a:latin typeface="Meiryo UI" panose="020B0604030504040204" pitchFamily="50" charset="-128"/>
                <a:ea typeface="Meiryo UI" panose="020B0604030504040204" pitchFamily="50" charset="-128"/>
              </a:rPr>
              <a:t>理事会</a:t>
            </a:r>
            <a:r>
              <a:rPr lang="ja-JP" altLang="en-US" sz="2400" dirty="0">
                <a:solidFill>
                  <a:schemeClr val="tx1">
                    <a:lumMod val="75000"/>
                    <a:lumOff val="25000"/>
                  </a:schemeClr>
                </a:solidFill>
                <a:latin typeface="Meiryo UI" panose="020B0604030504040204" pitchFamily="50" charset="-128"/>
                <a:ea typeface="Meiryo UI" panose="020B0604030504040204" pitchFamily="50" charset="-128"/>
              </a:rPr>
              <a:t>役員・管理組合員と</a:t>
            </a:r>
            <a:r>
              <a:rPr lang="ja-JP" altLang="en-US" sz="2400" dirty="0">
                <a:solidFill>
                  <a:schemeClr val="tx1">
                    <a:lumMod val="75000"/>
                    <a:lumOff val="25000"/>
                  </a:schemeClr>
                </a:solidFill>
                <a:latin typeface="Meiryo UI" panose="020B0604030504040204" pitchFamily="50" charset="-128"/>
                <a:ea typeface="Meiryo UI" panose="020B0604030504040204" pitchFamily="50" charset="-128"/>
              </a:rPr>
              <a:t>して</a:t>
            </a:r>
            <a:endParaRPr lang="en-US" altLang="ja-JP" sz="2400" dirty="0">
              <a:solidFill>
                <a:schemeClr val="tx1">
                  <a:lumMod val="75000"/>
                  <a:lumOff val="25000"/>
                </a:schemeClr>
              </a:solidFill>
              <a:latin typeface="Meiryo UI" panose="020B0604030504040204" pitchFamily="50" charset="-128"/>
              <a:ea typeface="Meiryo UI" panose="020B0604030504040204" pitchFamily="50" charset="-128"/>
            </a:endParaRPr>
          </a:p>
          <a:p>
            <a:pPr algn="ctr"/>
            <a:r>
              <a:rPr lang="ja-JP" altLang="en-US" sz="2400" dirty="0">
                <a:solidFill>
                  <a:schemeClr val="tx1">
                    <a:lumMod val="75000"/>
                    <a:lumOff val="25000"/>
                  </a:schemeClr>
                </a:solidFill>
                <a:latin typeface="Meiryo UI" panose="020B0604030504040204" pitchFamily="50" charset="-128"/>
                <a:ea typeface="Meiryo UI" panose="020B0604030504040204" pitchFamily="50" charset="-128"/>
              </a:rPr>
              <a:t>身</a:t>
            </a:r>
            <a:r>
              <a:rPr lang="ja-JP" altLang="en-US" sz="2400" dirty="0">
                <a:solidFill>
                  <a:schemeClr val="tx1">
                    <a:lumMod val="75000"/>
                    <a:lumOff val="25000"/>
                  </a:schemeClr>
                </a:solidFill>
                <a:latin typeface="Meiryo UI" panose="020B0604030504040204" pitchFamily="50" charset="-128"/>
                <a:ea typeface="Meiryo UI" panose="020B0604030504040204" pitchFamily="50" charset="-128"/>
              </a:rPr>
              <a:t>につけておくべき知識に</a:t>
            </a:r>
            <a:r>
              <a:rPr lang="ja-JP" altLang="en-US" sz="2400" dirty="0">
                <a:solidFill>
                  <a:schemeClr val="tx1">
                    <a:lumMod val="75000"/>
                    <a:lumOff val="25000"/>
                  </a:schemeClr>
                </a:solidFill>
                <a:latin typeface="Meiryo UI" panose="020B0604030504040204" pitchFamily="50" charset="-128"/>
                <a:ea typeface="Meiryo UI" panose="020B0604030504040204" pitchFamily="50" charset="-128"/>
              </a:rPr>
              <a:t>ついて</a:t>
            </a:r>
            <a:endParaRPr lang="en-US" altLang="ja-JP" sz="2400" dirty="0">
              <a:solidFill>
                <a:schemeClr val="tx1">
                  <a:lumMod val="75000"/>
                  <a:lumOff val="25000"/>
                </a:schemeClr>
              </a:solidFill>
              <a:latin typeface="Meiryo UI" panose="020B0604030504040204" pitchFamily="50" charset="-128"/>
              <a:ea typeface="Meiryo UI" panose="020B0604030504040204" pitchFamily="50" charset="-128"/>
            </a:endParaRPr>
          </a:p>
          <a:p>
            <a:pPr algn="ctr"/>
            <a:r>
              <a:rPr lang="ja-JP" altLang="en-US" sz="2400" dirty="0">
                <a:solidFill>
                  <a:schemeClr val="tx1">
                    <a:lumMod val="75000"/>
                    <a:lumOff val="25000"/>
                  </a:schemeClr>
                </a:solidFill>
                <a:latin typeface="Meiryo UI" panose="020B0604030504040204" pitchFamily="50" charset="-128"/>
                <a:ea typeface="Meiryo UI" panose="020B0604030504040204" pitchFamily="50" charset="-128"/>
              </a:rPr>
              <a:t>コンテンツ</a:t>
            </a:r>
            <a:r>
              <a:rPr lang="ja-JP" altLang="en-US" sz="2400" dirty="0">
                <a:solidFill>
                  <a:schemeClr val="tx1">
                    <a:lumMod val="75000"/>
                    <a:lumOff val="25000"/>
                  </a:schemeClr>
                </a:solidFill>
                <a:latin typeface="Meiryo UI" panose="020B0604030504040204" pitchFamily="50" charset="-128"/>
                <a:ea typeface="Meiryo UI" panose="020B0604030504040204" pitchFamily="50" charset="-128"/>
              </a:rPr>
              <a:t>を</a:t>
            </a:r>
            <a:r>
              <a:rPr lang="ja-JP" altLang="en-US" sz="2400" dirty="0">
                <a:solidFill>
                  <a:schemeClr val="tx1">
                    <a:lumMod val="75000"/>
                    <a:lumOff val="25000"/>
                  </a:schemeClr>
                </a:solidFill>
                <a:latin typeface="Meiryo UI" panose="020B0604030504040204" pitchFamily="50" charset="-128"/>
                <a:ea typeface="Meiryo UI" panose="020B0604030504040204" pitchFamily="50" charset="-128"/>
              </a:rPr>
              <a:t>ご提供いたします。</a:t>
            </a:r>
            <a:endParaRPr lang="ja-JP" altLang="en-US" sz="2400" dirty="0">
              <a:solidFill>
                <a:schemeClr val="tx1">
                  <a:lumMod val="75000"/>
                  <a:lumOff val="25000"/>
                </a:schemeClr>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5696970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64937" y="609191"/>
            <a:ext cx="4520544" cy="1017726"/>
          </a:xfrm>
        </p:spPr>
        <p:txBody>
          <a:bodyPr>
            <a:noAutofit/>
          </a:bodyPr>
          <a:lstStyle/>
          <a:p>
            <a:pPr fontAlgn="base">
              <a:lnSpc>
                <a:spcPct val="100000"/>
              </a:lnSpc>
              <a:spcBef>
                <a:spcPts val="0"/>
              </a:spcBef>
            </a:pPr>
            <a:r>
              <a:rPr lang="ja-JP" altLang="en-US" sz="1908" dirty="0">
                <a:solidFill>
                  <a:schemeClr val="tx1">
                    <a:lumMod val="50000"/>
                    <a:lumOff val="50000"/>
                  </a:schemeClr>
                </a:solidFill>
              </a:rPr>
              <a:t>不動産コンサルティングマスター</a:t>
            </a:r>
            <a:r>
              <a:rPr lang="en-US" altLang="ja-JP" sz="1908" dirty="0">
                <a:solidFill>
                  <a:schemeClr val="tx1">
                    <a:lumMod val="50000"/>
                    <a:lumOff val="50000"/>
                  </a:schemeClr>
                </a:solidFill>
              </a:rPr>
              <a:t/>
            </a:r>
            <a:br>
              <a:rPr lang="en-US" altLang="ja-JP" sz="1908" dirty="0">
                <a:solidFill>
                  <a:schemeClr val="tx1">
                    <a:lumMod val="50000"/>
                    <a:lumOff val="50000"/>
                  </a:schemeClr>
                </a:solidFill>
              </a:rPr>
            </a:br>
            <a:r>
              <a:rPr lang="ja-JP" altLang="en-US" sz="1908" dirty="0">
                <a:solidFill>
                  <a:schemeClr val="tx1">
                    <a:lumMod val="50000"/>
                    <a:lumOff val="50000"/>
                  </a:schemeClr>
                </a:solidFill>
              </a:rPr>
              <a:t>マンション管理士　</a:t>
            </a:r>
            <a:r>
              <a:rPr lang="en-US" altLang="ja-JP" dirty="0" smtClean="0">
                <a:solidFill>
                  <a:schemeClr val="tx1">
                    <a:lumMod val="75000"/>
                    <a:lumOff val="25000"/>
                  </a:schemeClr>
                </a:solidFill>
              </a:rPr>
              <a:t/>
            </a:r>
            <a:br>
              <a:rPr lang="en-US" altLang="ja-JP" dirty="0" smtClean="0">
                <a:solidFill>
                  <a:schemeClr val="tx1">
                    <a:lumMod val="75000"/>
                    <a:lumOff val="25000"/>
                  </a:schemeClr>
                </a:solidFill>
              </a:rPr>
            </a:br>
            <a:r>
              <a:rPr lang="ja-JP" altLang="en-US" sz="2700" dirty="0" smtClean="0">
                <a:solidFill>
                  <a:schemeClr val="tx1">
                    <a:lumMod val="75000"/>
                    <a:lumOff val="25000"/>
                  </a:schemeClr>
                </a:solidFill>
              </a:rPr>
              <a:t>渕ノ上弘和</a:t>
            </a:r>
            <a:r>
              <a:rPr lang="ja-JP" altLang="en-US" sz="1908" dirty="0">
                <a:solidFill>
                  <a:schemeClr val="tx1">
                    <a:lumMod val="75000"/>
                    <a:lumOff val="25000"/>
                  </a:schemeClr>
                </a:solidFill>
              </a:rPr>
              <a:t>（フチノウエ ヒロカズ）</a:t>
            </a:r>
            <a:endParaRPr lang="en-US" altLang="ja-JP" sz="1908" dirty="0">
              <a:solidFill>
                <a:schemeClr val="tx1">
                  <a:lumMod val="75000"/>
                  <a:lumOff val="25000"/>
                </a:schemeClr>
              </a:solidFill>
            </a:endParaRPr>
          </a:p>
        </p:txBody>
      </p:sp>
      <p:pic>
        <p:nvPicPr>
          <p:cNvPr id="3" name="Picture 2" descr="渕ノ上イメージ-1">
            <a:extLst>
              <a:ext uri="{FF2B5EF4-FFF2-40B4-BE49-F238E27FC236}">
                <a16:creationId xmlns:a16="http://schemas.microsoft.com/office/drawing/2014/main" id="{6ADDC884-4CD6-0143-8BFB-5FF84C8F7946}"/>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tretch>
            <a:fillRect/>
          </a:stretch>
        </p:blipFill>
        <p:spPr bwMode="auto">
          <a:xfrm>
            <a:off x="5844842" y="726610"/>
            <a:ext cx="2648877" cy="2682408"/>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a:noFill/>
          <a:extLst>
            <a:ext uri="{909E8E84-426E-40DD-AFC4-6F175D3DCCD1}">
              <a14:hiddenFill xmlns:a14="http://schemas.microsoft.com/office/drawing/2010/main">
                <a:solidFill>
                  <a:srgbClr val="FFFFFF"/>
                </a:solidFill>
              </a14:hiddenFill>
            </a:ext>
          </a:extLst>
        </p:spPr>
      </p:pic>
      <p:sp>
        <p:nvSpPr>
          <p:cNvPr id="4" name="テキスト ボックス 3">
            <a:extLst>
              <a:ext uri="{FF2B5EF4-FFF2-40B4-BE49-F238E27FC236}">
                <a16:creationId xmlns:a16="http://schemas.microsoft.com/office/drawing/2014/main" id="{37E32533-B77B-0F4E-B530-4F80E5E5DD5A}"/>
              </a:ext>
            </a:extLst>
          </p:cNvPr>
          <p:cNvSpPr txBox="1"/>
          <p:nvPr/>
        </p:nvSpPr>
        <p:spPr>
          <a:xfrm>
            <a:off x="824337" y="3606930"/>
            <a:ext cx="7817164" cy="3019068"/>
          </a:xfrm>
          <a:prstGeom prst="rect">
            <a:avLst/>
          </a:prstGeom>
          <a:solidFill>
            <a:srgbClr val="ECF5E7"/>
          </a:solidFill>
        </p:spPr>
        <p:txBody>
          <a:bodyPr vert="horz" lIns="216000" tIns="144000" rIns="144000" bIns="144000" rtlCol="0" anchor="ctr" anchorCtr="0">
            <a:noAutofit/>
          </a:bodyPr>
          <a:lstStyle/>
          <a:p>
            <a:pPr fontAlgn="base"/>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立教</a:t>
            </a:r>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大学法学部法学科卒業</a:t>
            </a:r>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a:t>
            </a:r>
            <a:endParaRPr lang="en-US" altLang="ja-JP" sz="1430" dirty="0">
              <a:solidFill>
                <a:schemeClr val="tx1">
                  <a:lumMod val="75000"/>
                  <a:lumOff val="25000"/>
                </a:schemeClr>
              </a:solidFill>
              <a:latin typeface="Meiryo UI" panose="020B0604030504040204" pitchFamily="50" charset="-128"/>
              <a:ea typeface="Meiryo UI" panose="020B0604030504040204" pitchFamily="50" charset="-128"/>
            </a:endParaRPr>
          </a:p>
          <a:p>
            <a:pPr fontAlgn="base"/>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在学中</a:t>
            </a:r>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より法律系予備校に通い法律を学ぶ。</a:t>
            </a:r>
            <a:endParaRPr lang="en-US" altLang="ja-JP" sz="1430" dirty="0">
              <a:solidFill>
                <a:schemeClr val="tx1">
                  <a:lumMod val="75000"/>
                  <a:lumOff val="25000"/>
                </a:schemeClr>
              </a:solidFill>
              <a:latin typeface="Meiryo UI" panose="020B0604030504040204" pitchFamily="50" charset="-128"/>
              <a:ea typeface="Meiryo UI" panose="020B0604030504040204" pitchFamily="50" charset="-128"/>
            </a:endParaRPr>
          </a:p>
          <a:p>
            <a:pPr fontAlgn="base"/>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大学卒業後コンサルタントとして</a:t>
            </a:r>
            <a:r>
              <a:rPr lang="en" altLang="ja-JP" sz="1430" dirty="0">
                <a:solidFill>
                  <a:schemeClr val="tx1">
                    <a:lumMod val="75000"/>
                    <a:lumOff val="25000"/>
                  </a:schemeClr>
                </a:solidFill>
                <a:latin typeface="Meiryo UI" panose="020B0604030504040204" pitchFamily="50" charset="-128"/>
                <a:ea typeface="Meiryo UI" panose="020B0604030504040204" pitchFamily="50" charset="-128"/>
              </a:rPr>
              <a:t>EC</a:t>
            </a:r>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サイト運営会社を起業すると同時に</a:t>
            </a:r>
            <a:endParaRPr lang="en-US" altLang="ja-JP" sz="1430" dirty="0">
              <a:solidFill>
                <a:schemeClr val="tx1">
                  <a:lumMod val="75000"/>
                  <a:lumOff val="25000"/>
                </a:schemeClr>
              </a:solidFill>
              <a:latin typeface="Meiryo UI" panose="020B0604030504040204" pitchFamily="50" charset="-128"/>
              <a:ea typeface="Meiryo UI" panose="020B0604030504040204" pitchFamily="50" charset="-128"/>
            </a:endParaRPr>
          </a:p>
          <a:p>
            <a:pPr fontAlgn="base"/>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不動産コンサルタントとしても業務を開始、不動産関連法律資格の講師として活動。</a:t>
            </a:r>
            <a:endParaRPr lang="en-US" altLang="ja-JP" sz="1430" dirty="0">
              <a:solidFill>
                <a:schemeClr val="tx1">
                  <a:lumMod val="75000"/>
                  <a:lumOff val="25000"/>
                </a:schemeClr>
              </a:solidFill>
              <a:latin typeface="Meiryo UI" panose="020B0604030504040204" pitchFamily="50" charset="-128"/>
              <a:ea typeface="Meiryo UI" panose="020B0604030504040204" pitchFamily="50" charset="-128"/>
            </a:endParaRPr>
          </a:p>
          <a:p>
            <a:pPr fontAlgn="base">
              <a:spcBef>
                <a:spcPts val="572"/>
              </a:spcBef>
            </a:pPr>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その後、かねてから興味が強かった区分所有建物（マンション）について、</a:t>
            </a:r>
            <a:endParaRPr lang="en-US" altLang="ja-JP" sz="1430" dirty="0">
              <a:solidFill>
                <a:schemeClr val="tx1">
                  <a:lumMod val="75000"/>
                  <a:lumOff val="25000"/>
                </a:schemeClr>
              </a:solidFill>
              <a:latin typeface="Meiryo UI" panose="020B0604030504040204" pitchFamily="50" charset="-128"/>
              <a:ea typeface="Meiryo UI" panose="020B0604030504040204" pitchFamily="50" charset="-128"/>
            </a:endParaRPr>
          </a:p>
          <a:p>
            <a:pPr fontAlgn="base"/>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資産価値の維持・向上・適正評価を志し、大手マンション管理会社２社で業務を執る</a:t>
            </a:r>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a:t>
            </a:r>
            <a:endParaRPr lang="en-US" altLang="ja-JP" sz="1430" dirty="0">
              <a:solidFill>
                <a:schemeClr val="tx1">
                  <a:lumMod val="75000"/>
                  <a:lumOff val="25000"/>
                </a:schemeClr>
              </a:solidFill>
              <a:latin typeface="Meiryo UI" panose="020B0604030504040204" pitchFamily="50" charset="-128"/>
              <a:ea typeface="Meiryo UI" panose="020B0604030504040204" pitchFamily="50" charset="-128"/>
            </a:endParaRPr>
          </a:p>
          <a:p>
            <a:pPr fontAlgn="base"/>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自身</a:t>
            </a:r>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で新たに考案した「コンドミニアム・アセットマネジメント」の概念を提唱し</a:t>
            </a:r>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a:t>
            </a:r>
            <a:endParaRPr lang="en-US" altLang="ja-JP" sz="1430" dirty="0">
              <a:solidFill>
                <a:schemeClr val="tx1">
                  <a:lumMod val="75000"/>
                  <a:lumOff val="25000"/>
                </a:schemeClr>
              </a:solidFill>
              <a:latin typeface="Meiryo UI" panose="020B0604030504040204" pitchFamily="50" charset="-128"/>
              <a:ea typeface="Meiryo UI" panose="020B0604030504040204" pitchFamily="50" charset="-128"/>
            </a:endParaRPr>
          </a:p>
          <a:p>
            <a:pPr fontAlgn="base"/>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マンション</a:t>
            </a:r>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管理が与える資産価値へのインパクトを訴え業務に取り組む。</a:t>
            </a:r>
            <a:endParaRPr lang="en-US" altLang="ja-JP" sz="1430" dirty="0">
              <a:solidFill>
                <a:schemeClr val="tx1">
                  <a:lumMod val="75000"/>
                  <a:lumOff val="25000"/>
                </a:schemeClr>
              </a:solidFill>
              <a:latin typeface="Meiryo UI" panose="020B0604030504040204" pitchFamily="50" charset="-128"/>
              <a:ea typeface="Meiryo UI" panose="020B0604030504040204" pitchFamily="50" charset="-128"/>
            </a:endParaRPr>
          </a:p>
          <a:p>
            <a:pPr fontAlgn="base">
              <a:spcBef>
                <a:spcPts val="572"/>
              </a:spcBef>
            </a:pPr>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その</a:t>
            </a:r>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中で、共用部分・専有部分両者を包括したマンションの資産性を考える上では</a:t>
            </a:r>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a:t>
            </a:r>
            <a:endParaRPr lang="en-US" altLang="ja-JP" sz="1430" dirty="0">
              <a:solidFill>
                <a:schemeClr val="tx1">
                  <a:lumMod val="75000"/>
                  <a:lumOff val="25000"/>
                </a:schemeClr>
              </a:solidFill>
              <a:latin typeface="Meiryo UI" panose="020B0604030504040204" pitchFamily="50" charset="-128"/>
              <a:ea typeface="Meiryo UI" panose="020B0604030504040204" pitchFamily="50" charset="-128"/>
            </a:endParaRPr>
          </a:p>
          <a:p>
            <a:pPr fontAlgn="base"/>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流通</a:t>
            </a:r>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の観点から改革に取り組む必要があると考え、</a:t>
            </a:r>
            <a:r>
              <a:rPr lang="en-US" altLang="ja-JP" sz="1430" dirty="0">
                <a:solidFill>
                  <a:schemeClr val="tx1">
                    <a:lumMod val="75000"/>
                    <a:lumOff val="25000"/>
                  </a:schemeClr>
                </a:solidFill>
                <a:latin typeface="Meiryo UI" panose="020B0604030504040204" pitchFamily="50" charset="-128"/>
                <a:ea typeface="Meiryo UI" panose="020B0604030504040204" pitchFamily="50" charset="-128"/>
              </a:rPr>
              <a:t>IT</a:t>
            </a:r>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1430" dirty="0">
                <a:solidFill>
                  <a:schemeClr val="tx1">
                    <a:lumMod val="75000"/>
                    <a:lumOff val="25000"/>
                  </a:schemeClr>
                </a:solidFill>
                <a:latin typeface="Meiryo UI" panose="020B0604030504040204" pitchFamily="50" charset="-128"/>
                <a:ea typeface="Meiryo UI" panose="020B0604030504040204" pitchFamily="50" charset="-128"/>
              </a:rPr>
              <a:t>AI</a:t>
            </a:r>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ツールを活用した仲介事業</a:t>
            </a:r>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会社である</a:t>
            </a:r>
            <a:endParaRPr lang="en-US" altLang="ja-JP" sz="1430" dirty="0">
              <a:solidFill>
                <a:schemeClr val="tx1">
                  <a:lumMod val="75000"/>
                  <a:lumOff val="25000"/>
                </a:schemeClr>
              </a:solidFill>
              <a:latin typeface="Meiryo UI" panose="020B0604030504040204" pitchFamily="50" charset="-128"/>
              <a:ea typeface="Meiryo UI" panose="020B0604030504040204" pitchFamily="50" charset="-128"/>
            </a:endParaRPr>
          </a:p>
          <a:p>
            <a:pPr fontAlgn="base"/>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コンドミニアム・アセットマネジメント（株）代表取締役を務めると共に</a:t>
            </a:r>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a:t>
            </a:r>
            <a:endParaRPr lang="en-US" altLang="ja-JP" sz="1430" dirty="0">
              <a:solidFill>
                <a:schemeClr val="tx1">
                  <a:lumMod val="75000"/>
                  <a:lumOff val="25000"/>
                </a:schemeClr>
              </a:solidFill>
              <a:latin typeface="Meiryo UI" panose="020B0604030504040204" pitchFamily="50" charset="-128"/>
              <a:ea typeface="Meiryo UI" panose="020B0604030504040204" pitchFamily="50" charset="-128"/>
            </a:endParaRPr>
          </a:p>
          <a:p>
            <a:pPr fontAlgn="base"/>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マンション</a:t>
            </a:r>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管理士として株式会社</a:t>
            </a:r>
            <a:r>
              <a:rPr lang="en-US" altLang="ja-JP" sz="1430" dirty="0">
                <a:solidFill>
                  <a:schemeClr val="tx1">
                    <a:lumMod val="75000"/>
                    <a:lumOff val="25000"/>
                  </a:schemeClr>
                </a:solidFill>
                <a:latin typeface="Meiryo UI" panose="020B0604030504040204" pitchFamily="50" charset="-128"/>
                <a:ea typeface="Meiryo UI" panose="020B0604030504040204" pitchFamily="50" charset="-128"/>
              </a:rPr>
              <a:t>FFP</a:t>
            </a:r>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の代表取締役としてマンション管理業務を執っている。</a:t>
            </a:r>
          </a:p>
        </p:txBody>
      </p:sp>
      <p:sp>
        <p:nvSpPr>
          <p:cNvPr id="6" name="テキスト ボックス 5">
            <a:extLst>
              <a:ext uri="{FF2B5EF4-FFF2-40B4-BE49-F238E27FC236}">
                <a16:creationId xmlns:a16="http://schemas.microsoft.com/office/drawing/2014/main" id="{37E32533-B77B-0F4E-B530-4F80E5E5DD5A}"/>
              </a:ext>
            </a:extLst>
          </p:cNvPr>
          <p:cNvSpPr txBox="1"/>
          <p:nvPr/>
        </p:nvSpPr>
        <p:spPr>
          <a:xfrm>
            <a:off x="846544" y="1864252"/>
            <a:ext cx="4511738" cy="1544766"/>
          </a:xfrm>
          <a:prstGeom prst="rect">
            <a:avLst/>
          </a:prstGeom>
          <a:solidFill>
            <a:schemeClr val="bg1">
              <a:lumMod val="95000"/>
            </a:schemeClr>
          </a:solidFill>
        </p:spPr>
        <p:txBody>
          <a:bodyPr vert="horz" lIns="205969" tIns="43597" rIns="87193" bIns="43597" rtlCol="0" anchor="ctr" anchorCtr="0">
            <a:noAutofit/>
          </a:bodyPr>
          <a:lstStyle/>
          <a:p>
            <a:pPr fontAlgn="base"/>
            <a:endParaRPr lang="en-US" altLang="ja-JP" sz="1525" dirty="0">
              <a:solidFill>
                <a:schemeClr val="tx1">
                  <a:lumMod val="75000"/>
                  <a:lumOff val="25000"/>
                </a:schemeClr>
              </a:solidFill>
              <a:latin typeface="Meiryo UI" panose="020B0604030504040204" pitchFamily="50" charset="-128"/>
              <a:ea typeface="Meiryo UI" panose="020B0604030504040204" pitchFamily="50" charset="-128"/>
            </a:endParaRPr>
          </a:p>
          <a:p>
            <a:pPr fontAlgn="base"/>
            <a:endParaRPr lang="en-US" altLang="ja-JP" sz="1525" dirty="0">
              <a:solidFill>
                <a:schemeClr val="tx1">
                  <a:lumMod val="75000"/>
                  <a:lumOff val="25000"/>
                </a:schemeClr>
              </a:solidFill>
              <a:latin typeface="Meiryo UI" panose="020B0604030504040204" pitchFamily="50" charset="-128"/>
              <a:ea typeface="Meiryo UI" panose="020B0604030504040204" pitchFamily="50" charset="-128"/>
            </a:endParaRPr>
          </a:p>
          <a:p>
            <a:pPr fontAlgn="base"/>
            <a:r>
              <a:rPr lang="ja-JP" altLang="en-US" sz="1525" dirty="0">
                <a:solidFill>
                  <a:schemeClr val="tx1">
                    <a:lumMod val="75000"/>
                    <a:lumOff val="25000"/>
                  </a:schemeClr>
                </a:solidFill>
                <a:latin typeface="Meiryo UI" panose="020B0604030504040204" pitchFamily="50" charset="-128"/>
                <a:ea typeface="Meiryo UI" panose="020B0604030504040204" pitchFamily="50" charset="-128"/>
              </a:rPr>
              <a:t>不動産</a:t>
            </a:r>
            <a:r>
              <a:rPr lang="ja-JP" altLang="en-US" sz="1525" dirty="0">
                <a:solidFill>
                  <a:schemeClr val="tx1">
                    <a:lumMod val="75000"/>
                    <a:lumOff val="25000"/>
                  </a:schemeClr>
                </a:solidFill>
                <a:latin typeface="Meiryo UI" panose="020B0604030504040204" pitchFamily="50" charset="-128"/>
                <a:ea typeface="Meiryo UI" panose="020B0604030504040204" pitchFamily="50" charset="-128"/>
              </a:rPr>
              <a:t>コンサルティングマスター／宅地建物取引士</a:t>
            </a:r>
          </a:p>
          <a:p>
            <a:pPr fontAlgn="base"/>
            <a:r>
              <a:rPr lang="ja-JP" altLang="en-US" sz="1525" dirty="0">
                <a:solidFill>
                  <a:schemeClr val="tx1">
                    <a:lumMod val="75000"/>
                    <a:lumOff val="25000"/>
                  </a:schemeClr>
                </a:solidFill>
                <a:latin typeface="Meiryo UI" panose="020B0604030504040204" pitchFamily="50" charset="-128"/>
                <a:ea typeface="Meiryo UI" panose="020B0604030504040204" pitchFamily="50" charset="-128"/>
              </a:rPr>
              <a:t>マンション管理士／管理業務主任者／</a:t>
            </a:r>
            <a:r>
              <a:rPr lang="en" altLang="ja-JP" sz="1525" dirty="0">
                <a:solidFill>
                  <a:schemeClr val="tx1">
                    <a:lumMod val="75000"/>
                    <a:lumOff val="25000"/>
                  </a:schemeClr>
                </a:solidFill>
                <a:latin typeface="Meiryo UI" panose="020B0604030504040204" pitchFamily="50" charset="-128"/>
                <a:ea typeface="Meiryo UI" panose="020B0604030504040204" pitchFamily="50" charset="-128"/>
              </a:rPr>
              <a:t>AFP</a:t>
            </a:r>
          </a:p>
          <a:p>
            <a:pPr fontAlgn="base"/>
            <a:r>
              <a:rPr lang="ja-JP" altLang="en" sz="1525" dirty="0">
                <a:solidFill>
                  <a:schemeClr val="tx1">
                    <a:lumMod val="75000"/>
                    <a:lumOff val="25000"/>
                  </a:schemeClr>
                </a:solidFill>
                <a:latin typeface="Meiryo UI" panose="020B0604030504040204" pitchFamily="50" charset="-128"/>
                <a:ea typeface="Meiryo UI" panose="020B0604030504040204" pitchFamily="50" charset="-128"/>
              </a:rPr>
              <a:t>２</a:t>
            </a:r>
            <a:r>
              <a:rPr lang="ja-JP" altLang="en-US" sz="1525" dirty="0">
                <a:solidFill>
                  <a:schemeClr val="tx1">
                    <a:lumMod val="75000"/>
                    <a:lumOff val="25000"/>
                  </a:schemeClr>
                </a:solidFill>
                <a:latin typeface="Meiryo UI" panose="020B0604030504040204" pitchFamily="50" charset="-128"/>
                <a:ea typeface="Meiryo UI" panose="020B0604030504040204" pitchFamily="50" charset="-128"/>
              </a:rPr>
              <a:t>級ファイナンシャルプランニング技能士</a:t>
            </a:r>
          </a:p>
          <a:p>
            <a:pPr fontAlgn="base"/>
            <a:r>
              <a:rPr lang="ja-JP" altLang="en-US" sz="1525" dirty="0">
                <a:solidFill>
                  <a:schemeClr val="tx1">
                    <a:lumMod val="75000"/>
                    <a:lumOff val="25000"/>
                  </a:schemeClr>
                </a:solidFill>
                <a:latin typeface="Meiryo UI" panose="020B0604030504040204" pitchFamily="50" charset="-128"/>
                <a:ea typeface="Meiryo UI" panose="020B0604030504040204" pitchFamily="50" charset="-128"/>
              </a:rPr>
              <a:t>マンション維持修繕技術者／マンション建</a:t>
            </a:r>
            <a:r>
              <a:rPr lang="ja-JP" altLang="en-US" sz="1525" dirty="0">
                <a:solidFill>
                  <a:schemeClr val="tx1">
                    <a:lumMod val="75000"/>
                    <a:lumOff val="25000"/>
                  </a:schemeClr>
                </a:solidFill>
                <a:latin typeface="Meiryo UI" panose="020B0604030504040204" pitchFamily="50" charset="-128"/>
                <a:ea typeface="Meiryo UI" panose="020B0604030504040204" pitchFamily="50" charset="-128"/>
              </a:rPr>
              <a:t>替士</a:t>
            </a:r>
            <a:endParaRPr lang="en-US" altLang="ja-JP" sz="1525" b="1"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5" name="タイトル 1"/>
          <p:cNvSpPr txBox="1">
            <a:spLocks/>
          </p:cNvSpPr>
          <p:nvPr/>
        </p:nvSpPr>
        <p:spPr>
          <a:xfrm>
            <a:off x="978654" y="1965048"/>
            <a:ext cx="1239782" cy="356218"/>
          </a:xfrm>
          <a:prstGeom prst="rect">
            <a:avLst/>
          </a:prstGeom>
          <a:solidFill>
            <a:srgbClr val="3FA437"/>
          </a:solidFill>
        </p:spPr>
        <p:txBody>
          <a:bodyPr vert="horz" lIns="87193" tIns="43597" rIns="87193" bIns="43597" rtlCol="0" anchor="ctr">
            <a:noAutofit/>
          </a:bodyPr>
          <a:lstStyle>
            <a:lvl1pPr algn="l" defTabSz="914400" rtl="0" eaLnBrk="1" latinLnBrk="0" hangingPunct="1">
              <a:lnSpc>
                <a:spcPct val="90000"/>
              </a:lnSpc>
              <a:spcBef>
                <a:spcPct val="0"/>
              </a:spcBef>
              <a:buNone/>
              <a:defRPr kumimoji="1" sz="2800" b="1" kern="1200">
                <a:solidFill>
                  <a:schemeClr val="tx1"/>
                </a:solidFill>
                <a:latin typeface="Meiryo UI" panose="020B0604030504040204" pitchFamily="50" charset="-128"/>
                <a:ea typeface="Meiryo UI" panose="020B0604030504040204" pitchFamily="50" charset="-128"/>
                <a:cs typeface="+mj-cs"/>
              </a:defRPr>
            </a:lvl1pPr>
          </a:lstStyle>
          <a:p>
            <a:pPr algn="ctr" fontAlgn="base">
              <a:lnSpc>
                <a:spcPct val="100000"/>
              </a:lnSpc>
              <a:spcBef>
                <a:spcPts val="0"/>
              </a:spcBef>
              <a:buClrTx/>
              <a:buFontTx/>
            </a:pPr>
            <a:r>
              <a:rPr lang="ja-JP" altLang="en-US" sz="1716" dirty="0">
                <a:solidFill>
                  <a:schemeClr val="bg1"/>
                </a:solidFill>
              </a:rPr>
              <a:t>保有資格</a:t>
            </a:r>
            <a:endParaRPr lang="en-US" altLang="ja-JP" sz="1716" dirty="0">
              <a:solidFill>
                <a:schemeClr val="bg1"/>
              </a:solidFill>
            </a:endParaRPr>
          </a:p>
        </p:txBody>
      </p:sp>
      <p:cxnSp>
        <p:nvCxnSpPr>
          <p:cNvPr id="9" name="直線コネクタ 8"/>
          <p:cNvCxnSpPr/>
          <p:nvPr/>
        </p:nvCxnSpPr>
        <p:spPr>
          <a:xfrm>
            <a:off x="584798" y="1666339"/>
            <a:ext cx="4680000" cy="0"/>
          </a:xfrm>
          <a:prstGeom prst="line">
            <a:avLst/>
          </a:prstGeom>
          <a:ln w="38100">
            <a:solidFill>
              <a:srgbClr val="3FA437"/>
            </a:solidFill>
          </a:ln>
        </p:spPr>
        <p:style>
          <a:lnRef idx="1">
            <a:schemeClr val="accent1"/>
          </a:lnRef>
          <a:fillRef idx="0">
            <a:schemeClr val="accent1"/>
          </a:fillRef>
          <a:effectRef idx="0">
            <a:schemeClr val="accent1"/>
          </a:effectRef>
          <a:fontRef idx="minor">
            <a:schemeClr val="tx1"/>
          </a:fontRef>
        </p:style>
      </p:cxnSp>
      <p:sp>
        <p:nvSpPr>
          <p:cNvPr id="10" name="正方形/長方形 9"/>
          <p:cNvSpPr/>
          <p:nvPr/>
        </p:nvSpPr>
        <p:spPr>
          <a:xfrm>
            <a:off x="584799" y="1247793"/>
            <a:ext cx="180138" cy="400319"/>
          </a:xfrm>
          <a:prstGeom prst="rect">
            <a:avLst/>
          </a:prstGeom>
          <a:solidFill>
            <a:srgbClr val="3FA4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36"/>
          </a:p>
        </p:txBody>
      </p:sp>
    </p:spTree>
    <p:extLst>
      <p:ext uri="{BB962C8B-B14F-4D97-AF65-F5344CB8AC3E}">
        <p14:creationId xmlns:p14="http://schemas.microsoft.com/office/powerpoint/2010/main" val="27322526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921826" y="2830295"/>
            <a:ext cx="8214449" cy="746358"/>
          </a:xfrm>
          <a:prstGeom prst="rect">
            <a:avLst/>
          </a:prstGeom>
        </p:spPr>
        <p:txBody>
          <a:bodyPr wrap="square">
            <a:spAutoFit/>
          </a:bodyPr>
          <a:lstStyle/>
          <a:p>
            <a:r>
              <a:rPr lang="ja-JP" altLang="en-US" sz="2000" dirty="0" smtClean="0">
                <a:solidFill>
                  <a:schemeClr val="tx1">
                    <a:lumMod val="75000"/>
                    <a:lumOff val="25000"/>
                  </a:schemeClr>
                </a:solidFill>
                <a:latin typeface="Meiryo UI" panose="020B0604030504040204" pitchFamily="50" charset="-128"/>
                <a:ea typeface="Meiryo UI" panose="020B0604030504040204" pitchFamily="50" charset="-128"/>
              </a:rPr>
              <a:t>マンション</a:t>
            </a:r>
            <a:r>
              <a:rPr lang="ja-JP" altLang="en-US" sz="2000" dirty="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2000" dirty="0">
                <a:solidFill>
                  <a:schemeClr val="tx1">
                    <a:lumMod val="75000"/>
                    <a:lumOff val="25000"/>
                  </a:schemeClr>
                </a:solidFill>
                <a:latin typeface="Meiryo UI" panose="020B0604030504040204" pitchFamily="50" charset="-128"/>
                <a:ea typeface="Meiryo UI" panose="020B0604030504040204" pitchFamily="50" charset="-128"/>
              </a:rPr>
              <a:t>Condominium/</a:t>
            </a:r>
            <a:r>
              <a:rPr lang="ja-JP" altLang="en-US" sz="2000" dirty="0">
                <a:solidFill>
                  <a:schemeClr val="tx1">
                    <a:lumMod val="75000"/>
                    <a:lumOff val="25000"/>
                  </a:schemeClr>
                </a:solidFill>
                <a:latin typeface="Meiryo UI" panose="020B0604030504040204" pitchFamily="50" charset="-128"/>
                <a:ea typeface="Meiryo UI" panose="020B0604030504040204" pitchFamily="50" charset="-128"/>
              </a:rPr>
              <a:t>区分所有建物）の資産価値を考える上で</a:t>
            </a:r>
            <a:r>
              <a:rPr lang="ja-JP" altLang="en-US" sz="2000" dirty="0" smtClean="0">
                <a:solidFill>
                  <a:schemeClr val="tx1">
                    <a:lumMod val="75000"/>
                    <a:lumOff val="25000"/>
                  </a:schemeClr>
                </a:solidFill>
                <a:latin typeface="Meiryo UI" panose="020B0604030504040204" pitchFamily="50" charset="-128"/>
                <a:ea typeface="Meiryo UI" panose="020B0604030504040204" pitchFamily="50" charset="-128"/>
              </a:rPr>
              <a:t>、</a:t>
            </a:r>
            <a:endParaRPr lang="en-US" altLang="ja-JP" sz="2000" dirty="0" smtClean="0">
              <a:solidFill>
                <a:schemeClr val="tx1">
                  <a:lumMod val="75000"/>
                  <a:lumOff val="25000"/>
                </a:schemeClr>
              </a:solidFill>
              <a:latin typeface="Meiryo UI" panose="020B0604030504040204" pitchFamily="50" charset="-128"/>
              <a:ea typeface="Meiryo UI" panose="020B0604030504040204" pitchFamily="50" charset="-128"/>
            </a:endParaRPr>
          </a:p>
          <a:p>
            <a:pPr>
              <a:spcBef>
                <a:spcPts val="300"/>
              </a:spcBef>
            </a:pPr>
            <a:r>
              <a:rPr lang="ja-JP" altLang="en-US" sz="2000" dirty="0" smtClean="0">
                <a:solidFill>
                  <a:schemeClr val="tx1">
                    <a:lumMod val="75000"/>
                    <a:lumOff val="25000"/>
                  </a:schemeClr>
                </a:solidFill>
                <a:latin typeface="Meiryo UI" panose="020B0604030504040204" pitchFamily="50" charset="-128"/>
                <a:ea typeface="Meiryo UI" panose="020B0604030504040204" pitchFamily="50" charset="-128"/>
              </a:rPr>
              <a:t>その</a:t>
            </a:r>
            <a:r>
              <a:rPr lang="ja-JP" altLang="en-US" sz="2000" dirty="0">
                <a:solidFill>
                  <a:schemeClr val="tx1">
                    <a:lumMod val="75000"/>
                    <a:lumOff val="25000"/>
                  </a:schemeClr>
                </a:solidFill>
                <a:latin typeface="Meiryo UI" panose="020B0604030504040204" pitchFamily="50" charset="-128"/>
                <a:ea typeface="Meiryo UI" panose="020B0604030504040204" pitchFamily="50" charset="-128"/>
              </a:rPr>
              <a:t>構成要素を「土地」「建物」「管理」の３要素に</a:t>
            </a:r>
            <a:r>
              <a:rPr lang="ja-JP" altLang="en-US" sz="2000" dirty="0" smtClean="0">
                <a:solidFill>
                  <a:schemeClr val="tx1">
                    <a:lumMod val="75000"/>
                    <a:lumOff val="25000"/>
                  </a:schemeClr>
                </a:solidFill>
                <a:latin typeface="Meiryo UI" panose="020B0604030504040204" pitchFamily="50" charset="-128"/>
                <a:ea typeface="Meiryo UI" panose="020B0604030504040204" pitchFamily="50" charset="-128"/>
              </a:rPr>
              <a:t>分解し</a:t>
            </a:r>
            <a:r>
              <a:rPr lang="ja-JP" altLang="en-US" sz="2000" dirty="0">
                <a:solidFill>
                  <a:schemeClr val="tx1">
                    <a:lumMod val="75000"/>
                    <a:lumOff val="25000"/>
                  </a:schemeClr>
                </a:solidFill>
                <a:latin typeface="Meiryo UI" panose="020B0604030504040204" pitchFamily="50" charset="-128"/>
                <a:ea typeface="Meiryo UI" panose="020B0604030504040204" pitchFamily="50" charset="-128"/>
              </a:rPr>
              <a:t>分析・</a:t>
            </a:r>
            <a:r>
              <a:rPr lang="ja-JP" altLang="en-US" sz="2000" dirty="0" smtClean="0">
                <a:solidFill>
                  <a:schemeClr val="tx1">
                    <a:lumMod val="75000"/>
                    <a:lumOff val="25000"/>
                  </a:schemeClr>
                </a:solidFill>
                <a:latin typeface="Meiryo UI" panose="020B0604030504040204" pitchFamily="50" charset="-128"/>
                <a:ea typeface="Meiryo UI" panose="020B0604030504040204" pitchFamily="50" charset="-128"/>
              </a:rPr>
              <a:t>評価。</a:t>
            </a:r>
            <a:endParaRPr lang="en-US" altLang="ja-JP" sz="2000"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5" name="正方形/長方形 4"/>
          <p:cNvSpPr/>
          <p:nvPr/>
        </p:nvSpPr>
        <p:spPr>
          <a:xfrm>
            <a:off x="731871" y="2263038"/>
            <a:ext cx="1569423" cy="468000"/>
          </a:xfrm>
          <a:prstGeom prst="rect">
            <a:avLst/>
          </a:prstGeom>
          <a:solidFill>
            <a:srgbClr val="48A747"/>
          </a:solidFill>
          <a:ln>
            <a:noFill/>
          </a:ln>
        </p:spPr>
        <p:txBody>
          <a:bodyPr spcFirstLastPara="1" vert="horz" wrap="square" lIns="87179" tIns="43577" rIns="87179" bIns="43577" rtlCol="0" anchor="ctr" anchorCtr="0">
            <a:noAutofit/>
          </a:bodyPr>
          <a:lstStyle/>
          <a:p>
            <a:pPr algn="ctr" defTabSz="871881">
              <a:buClr>
                <a:srgbClr val="262626"/>
              </a:buClr>
              <a:buSzPts val="1800"/>
            </a:pPr>
            <a:r>
              <a:rPr lang="en-US" altLang="ja-JP" sz="2600" b="1" dirty="0" err="1">
                <a:solidFill>
                  <a:schemeClr val="bg1"/>
                </a:solidFill>
                <a:latin typeface="Meiryo UI" panose="020B0604030504040204" pitchFamily="50" charset="-128"/>
                <a:ea typeface="Meiryo UI" panose="020B0604030504040204" pitchFamily="50" charset="-128"/>
              </a:rPr>
              <a:t>CoAM</a:t>
            </a:r>
            <a:endParaRPr kumimoji="1" lang="en-US" altLang="ja-JP" sz="2600" b="1" kern="1200" dirty="0" smtClean="0">
              <a:solidFill>
                <a:schemeClr val="bg1"/>
              </a:solidFill>
              <a:latin typeface="Meiryo UI" panose="020B0604030504040204" pitchFamily="50" charset="-128"/>
              <a:ea typeface="Meiryo UI" panose="020B0604030504040204" pitchFamily="50" charset="-128"/>
              <a:cs typeface="+mj-cs"/>
            </a:endParaRPr>
          </a:p>
        </p:txBody>
      </p:sp>
      <p:sp>
        <p:nvSpPr>
          <p:cNvPr id="16" name="正方形/長方形 15"/>
          <p:cNvSpPr/>
          <p:nvPr/>
        </p:nvSpPr>
        <p:spPr>
          <a:xfrm>
            <a:off x="1344896" y="3694199"/>
            <a:ext cx="8089900" cy="1661993"/>
          </a:xfrm>
          <a:prstGeom prst="rect">
            <a:avLst/>
          </a:prstGeom>
        </p:spPr>
        <p:txBody>
          <a:bodyPr wrap="square">
            <a:spAutoFit/>
          </a:bodyPr>
          <a:lstStyle/>
          <a:p>
            <a:pPr>
              <a:spcBef>
                <a:spcPts val="1800"/>
              </a:spcBef>
            </a:pPr>
            <a:r>
              <a:rPr lang="ja-JP" altLang="en-US" sz="2400" b="1" dirty="0">
                <a:solidFill>
                  <a:srgbClr val="3FA437"/>
                </a:solidFill>
                <a:latin typeface="Meiryo UI" panose="020B0604030504040204" pitchFamily="50" charset="-128"/>
                <a:ea typeface="Meiryo UI" panose="020B0604030504040204" pitchFamily="50" charset="-128"/>
              </a:rPr>
              <a:t>「土地」</a:t>
            </a:r>
            <a:r>
              <a:rPr lang="ja-JP" altLang="en-US" sz="2000" dirty="0">
                <a:solidFill>
                  <a:schemeClr val="tx1">
                    <a:lumMod val="75000"/>
                    <a:lumOff val="25000"/>
                  </a:schemeClr>
                </a:solidFill>
                <a:latin typeface="Meiryo UI" panose="020B0604030504040204" pitchFamily="50" charset="-128"/>
                <a:ea typeface="Meiryo UI" panose="020B0604030504040204" pitchFamily="50" charset="-128"/>
              </a:rPr>
              <a:t>＝土地そのものの安全性・近隣のエリアとしての</a:t>
            </a:r>
            <a:r>
              <a:rPr lang="ja-JP" altLang="en-US" sz="2000" dirty="0" smtClean="0">
                <a:solidFill>
                  <a:schemeClr val="tx1">
                    <a:lumMod val="75000"/>
                    <a:lumOff val="25000"/>
                  </a:schemeClr>
                </a:solidFill>
                <a:latin typeface="Meiryo UI" panose="020B0604030504040204" pitchFamily="50" charset="-128"/>
                <a:ea typeface="Meiryo UI" panose="020B0604030504040204" pitchFamily="50" charset="-128"/>
              </a:rPr>
              <a:t>魅力</a:t>
            </a:r>
            <a:r>
              <a:rPr lang="en-US" altLang="ja-JP" sz="2000" dirty="0" smtClean="0">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2000" dirty="0" smtClean="0">
                <a:solidFill>
                  <a:schemeClr val="tx1">
                    <a:lumMod val="75000"/>
                    <a:lumOff val="25000"/>
                  </a:schemeClr>
                </a:solidFill>
                <a:latin typeface="Meiryo UI" panose="020B0604030504040204" pitchFamily="50" charset="-128"/>
                <a:ea typeface="Meiryo UI" panose="020B0604030504040204" pitchFamily="50" charset="-128"/>
              </a:rPr>
              <a:t>街力</a:t>
            </a:r>
            <a:r>
              <a:rPr lang="en-US" altLang="ja-JP" sz="2000" dirty="0" smtClean="0">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2000" dirty="0" err="1" smtClean="0">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2000" dirty="0">
                <a:solidFill>
                  <a:schemeClr val="tx1">
                    <a:lumMod val="75000"/>
                    <a:lumOff val="25000"/>
                  </a:schemeClr>
                </a:solidFill>
                <a:latin typeface="Meiryo UI" panose="020B0604030504040204" pitchFamily="50" charset="-128"/>
                <a:ea typeface="Meiryo UI" panose="020B0604030504040204" pitchFamily="50" charset="-128"/>
              </a:rPr>
              <a:t>立地</a:t>
            </a:r>
          </a:p>
          <a:p>
            <a:pPr>
              <a:spcBef>
                <a:spcPts val="1800"/>
              </a:spcBef>
            </a:pPr>
            <a:r>
              <a:rPr lang="ja-JP" altLang="en-US" sz="2400" b="1" dirty="0">
                <a:solidFill>
                  <a:srgbClr val="3FA437"/>
                </a:solidFill>
                <a:latin typeface="Meiryo UI" panose="020B0604030504040204" pitchFamily="50" charset="-128"/>
                <a:ea typeface="Meiryo UI" panose="020B0604030504040204" pitchFamily="50" charset="-128"/>
              </a:rPr>
              <a:t>「建物」</a:t>
            </a:r>
            <a:r>
              <a:rPr lang="ja-JP" altLang="en-US" sz="2000" dirty="0">
                <a:solidFill>
                  <a:schemeClr val="tx1">
                    <a:lumMod val="75000"/>
                    <a:lumOff val="25000"/>
                  </a:schemeClr>
                </a:solidFill>
                <a:latin typeface="Meiryo UI" panose="020B0604030504040204" pitchFamily="50" charset="-128"/>
                <a:ea typeface="Meiryo UI" panose="020B0604030504040204" pitchFamily="50" charset="-128"/>
              </a:rPr>
              <a:t>＝マンションの建築物としての魅力</a:t>
            </a:r>
          </a:p>
          <a:p>
            <a:pPr>
              <a:spcBef>
                <a:spcPts val="1800"/>
              </a:spcBef>
            </a:pPr>
            <a:r>
              <a:rPr lang="ja-JP" altLang="en-US" sz="2400" b="1" dirty="0">
                <a:solidFill>
                  <a:srgbClr val="3FA437"/>
                </a:solidFill>
                <a:latin typeface="Meiryo UI" panose="020B0604030504040204" pitchFamily="50" charset="-128"/>
                <a:ea typeface="Meiryo UI" panose="020B0604030504040204" pitchFamily="50" charset="-128"/>
              </a:rPr>
              <a:t>「管理」</a:t>
            </a:r>
            <a:r>
              <a:rPr lang="ja-JP" altLang="en-US" sz="2000" dirty="0">
                <a:solidFill>
                  <a:schemeClr val="tx1">
                    <a:lumMod val="75000"/>
                    <a:lumOff val="25000"/>
                  </a:schemeClr>
                </a:solidFill>
                <a:latin typeface="Meiryo UI" panose="020B0604030504040204" pitchFamily="50" charset="-128"/>
                <a:ea typeface="Meiryo UI" panose="020B0604030504040204" pitchFamily="50" charset="-128"/>
              </a:rPr>
              <a:t>＝運営としてのプランニング・実行力</a:t>
            </a:r>
          </a:p>
        </p:txBody>
      </p:sp>
      <p:sp>
        <p:nvSpPr>
          <p:cNvPr id="18" name="正方形/長方形 17"/>
          <p:cNvSpPr/>
          <p:nvPr/>
        </p:nvSpPr>
        <p:spPr>
          <a:xfrm>
            <a:off x="984678" y="1714845"/>
            <a:ext cx="8225714" cy="400110"/>
          </a:xfrm>
          <a:prstGeom prst="rect">
            <a:avLst/>
          </a:prstGeom>
        </p:spPr>
        <p:txBody>
          <a:bodyPr wrap="square">
            <a:spAutoFit/>
          </a:bodyPr>
          <a:lstStyle/>
          <a:p>
            <a:pPr>
              <a:spcBef>
                <a:spcPts val="300"/>
              </a:spcBef>
            </a:pPr>
            <a:r>
              <a:rPr lang="ja-JP" altLang="en-US" sz="2000" dirty="0">
                <a:solidFill>
                  <a:schemeClr val="tx1">
                    <a:lumMod val="75000"/>
                    <a:lumOff val="25000"/>
                  </a:schemeClr>
                </a:solidFill>
                <a:latin typeface="Meiryo UI" panose="020B0604030504040204" pitchFamily="50" charset="-128"/>
                <a:ea typeface="Meiryo UI" panose="020B0604030504040204" pitchFamily="50" charset="-128"/>
              </a:rPr>
              <a:t>「コンドミニアムアセットマネジメント（</a:t>
            </a:r>
            <a:r>
              <a:rPr lang="en-US" altLang="ja-JP" sz="2000" dirty="0" err="1">
                <a:solidFill>
                  <a:schemeClr val="tx1">
                    <a:lumMod val="75000"/>
                    <a:lumOff val="25000"/>
                  </a:schemeClr>
                </a:solidFill>
                <a:latin typeface="Meiryo UI" panose="020B0604030504040204" pitchFamily="50" charset="-128"/>
                <a:ea typeface="Meiryo UI" panose="020B0604030504040204" pitchFamily="50" charset="-128"/>
              </a:rPr>
              <a:t>CoAM</a:t>
            </a:r>
            <a:r>
              <a:rPr lang="ja-JP" altLang="en-US" sz="2000" dirty="0">
                <a:solidFill>
                  <a:schemeClr val="tx1">
                    <a:lumMod val="75000"/>
                    <a:lumOff val="25000"/>
                  </a:schemeClr>
                </a:solidFill>
                <a:latin typeface="Meiryo UI" panose="020B0604030504040204" pitchFamily="50" charset="-128"/>
                <a:ea typeface="Meiryo UI" panose="020B0604030504040204" pitchFamily="50" charset="-128"/>
              </a:rPr>
              <a:t>）」を「行う人」全般を指す。</a:t>
            </a:r>
          </a:p>
        </p:txBody>
      </p:sp>
      <p:sp>
        <p:nvSpPr>
          <p:cNvPr id="19" name="正方形/長方形 18"/>
          <p:cNvSpPr/>
          <p:nvPr/>
        </p:nvSpPr>
        <p:spPr>
          <a:xfrm>
            <a:off x="731871" y="1156868"/>
            <a:ext cx="1725002" cy="468000"/>
          </a:xfrm>
          <a:prstGeom prst="rect">
            <a:avLst/>
          </a:prstGeom>
          <a:solidFill>
            <a:srgbClr val="48A747"/>
          </a:solidFill>
          <a:ln>
            <a:noFill/>
          </a:ln>
        </p:spPr>
        <p:txBody>
          <a:bodyPr spcFirstLastPara="1" vert="horz" wrap="square" lIns="87179" tIns="43577" rIns="87179" bIns="43577" rtlCol="0" anchor="ctr" anchorCtr="0">
            <a:noAutofit/>
          </a:bodyPr>
          <a:lstStyle/>
          <a:p>
            <a:pPr algn="ctr" defTabSz="871881">
              <a:buClr>
                <a:srgbClr val="262626"/>
              </a:buClr>
              <a:buSzPts val="1800"/>
            </a:pPr>
            <a:r>
              <a:rPr lang="en-US" altLang="ja-JP" sz="2600" b="1" dirty="0" err="1" smtClean="0">
                <a:solidFill>
                  <a:schemeClr val="bg1"/>
                </a:solidFill>
                <a:latin typeface="Meiryo UI" panose="020B0604030504040204" pitchFamily="50" charset="-128"/>
                <a:ea typeface="Meiryo UI" panose="020B0604030504040204" pitchFamily="50" charset="-128"/>
              </a:rPr>
              <a:t>CoAMer</a:t>
            </a:r>
            <a:endParaRPr kumimoji="1" lang="en-US" altLang="ja-JP" sz="2600" b="1" kern="1200" dirty="0" smtClean="0">
              <a:solidFill>
                <a:schemeClr val="bg1"/>
              </a:solidFill>
              <a:latin typeface="Meiryo UI" panose="020B0604030504040204" pitchFamily="50" charset="-128"/>
              <a:ea typeface="Meiryo UI" panose="020B0604030504040204" pitchFamily="50" charset="-128"/>
              <a:cs typeface="+mj-cs"/>
            </a:endParaRPr>
          </a:p>
        </p:txBody>
      </p:sp>
      <p:sp>
        <p:nvSpPr>
          <p:cNvPr id="20" name="正方形/長方形 19"/>
          <p:cNvSpPr/>
          <p:nvPr/>
        </p:nvSpPr>
        <p:spPr>
          <a:xfrm>
            <a:off x="2456873" y="1144647"/>
            <a:ext cx="5144357" cy="492443"/>
          </a:xfrm>
          <a:prstGeom prst="rect">
            <a:avLst/>
          </a:prstGeom>
        </p:spPr>
        <p:txBody>
          <a:bodyPr wrap="none">
            <a:spAutoFit/>
          </a:bodyPr>
          <a:lstStyle/>
          <a:p>
            <a:r>
              <a:rPr lang="en-US" altLang="ja-JP" sz="2600" dirty="0">
                <a:solidFill>
                  <a:srgbClr val="3FA437"/>
                </a:solidFill>
                <a:latin typeface="Meiryo UI" panose="020B0604030504040204" pitchFamily="50" charset="-128"/>
                <a:ea typeface="Meiryo UI" panose="020B0604030504040204" pitchFamily="50" charset="-128"/>
              </a:rPr>
              <a:t>C</a:t>
            </a:r>
            <a:r>
              <a:rPr lang="en-US" altLang="ja-JP" sz="2600" dirty="0">
                <a:latin typeface="Meiryo UI" panose="020B0604030504040204" pitchFamily="50" charset="-128"/>
                <a:ea typeface="Meiryo UI" panose="020B0604030504040204" pitchFamily="50" charset="-128"/>
              </a:rPr>
              <a:t>ond</a:t>
            </a:r>
            <a:r>
              <a:rPr lang="en-US" altLang="ja-JP" sz="2600" dirty="0">
                <a:solidFill>
                  <a:srgbClr val="3FA437"/>
                </a:solidFill>
                <a:latin typeface="Meiryo UI" panose="020B0604030504040204" pitchFamily="50" charset="-128"/>
                <a:ea typeface="Meiryo UI" panose="020B0604030504040204" pitchFamily="50" charset="-128"/>
              </a:rPr>
              <a:t>o</a:t>
            </a:r>
            <a:r>
              <a:rPr lang="en-US" altLang="ja-JP" sz="2600" dirty="0">
                <a:latin typeface="Meiryo UI" panose="020B0604030504040204" pitchFamily="50" charset="-128"/>
                <a:ea typeface="Meiryo UI" panose="020B0604030504040204" pitchFamily="50" charset="-128"/>
              </a:rPr>
              <a:t>minium </a:t>
            </a:r>
            <a:r>
              <a:rPr lang="en-US" altLang="ja-JP" sz="2600" dirty="0">
                <a:solidFill>
                  <a:srgbClr val="3FA437"/>
                </a:solidFill>
                <a:latin typeface="Meiryo UI" panose="020B0604030504040204" pitchFamily="50" charset="-128"/>
                <a:ea typeface="Meiryo UI" panose="020B0604030504040204" pitchFamily="50" charset="-128"/>
              </a:rPr>
              <a:t>A</a:t>
            </a:r>
            <a:r>
              <a:rPr lang="en-US" altLang="ja-JP" sz="2600" dirty="0">
                <a:latin typeface="Meiryo UI" panose="020B0604030504040204" pitchFamily="50" charset="-128"/>
                <a:ea typeface="Meiryo UI" panose="020B0604030504040204" pitchFamily="50" charset="-128"/>
              </a:rPr>
              <a:t>sset</a:t>
            </a:r>
            <a:r>
              <a:rPr lang="en-US" altLang="ja-JP" sz="2600" dirty="0">
                <a:solidFill>
                  <a:srgbClr val="3FA437"/>
                </a:solidFill>
                <a:latin typeface="Meiryo UI" panose="020B0604030504040204" pitchFamily="50" charset="-128"/>
                <a:ea typeface="Meiryo UI" panose="020B0604030504040204" pitchFamily="50" charset="-128"/>
              </a:rPr>
              <a:t> </a:t>
            </a:r>
            <a:r>
              <a:rPr lang="en-US" altLang="ja-JP" sz="2600" dirty="0" err="1">
                <a:solidFill>
                  <a:srgbClr val="3FA437"/>
                </a:solidFill>
                <a:latin typeface="Meiryo UI" panose="020B0604030504040204" pitchFamily="50" charset="-128"/>
                <a:ea typeface="Meiryo UI" panose="020B0604030504040204" pitchFamily="50" charset="-128"/>
              </a:rPr>
              <a:t>Manageer</a:t>
            </a:r>
            <a:endParaRPr lang="ja-JP" altLang="en-US" sz="2600" dirty="0">
              <a:solidFill>
                <a:srgbClr val="3FA437"/>
              </a:solidFill>
              <a:latin typeface="Meiryo UI" panose="020B0604030504040204" pitchFamily="50" charset="-128"/>
              <a:ea typeface="Meiryo UI" panose="020B0604030504040204" pitchFamily="50" charset="-128"/>
            </a:endParaRPr>
          </a:p>
        </p:txBody>
      </p:sp>
      <p:sp>
        <p:nvSpPr>
          <p:cNvPr id="22" name="正方形/長方形 21"/>
          <p:cNvSpPr/>
          <p:nvPr/>
        </p:nvSpPr>
        <p:spPr>
          <a:xfrm>
            <a:off x="1690254" y="5680272"/>
            <a:ext cx="6814562" cy="869469"/>
          </a:xfrm>
          <a:prstGeom prst="rect">
            <a:avLst/>
          </a:prstGeom>
          <a:solidFill>
            <a:srgbClr val="3FA437"/>
          </a:solidFill>
        </p:spPr>
        <p:txBody>
          <a:bodyPr wrap="square">
            <a:spAutoFit/>
          </a:bodyPr>
          <a:lstStyle/>
          <a:p>
            <a:pPr algn="ctr">
              <a:spcBef>
                <a:spcPts val="300"/>
              </a:spcBef>
            </a:pPr>
            <a:r>
              <a:rPr lang="ja-JP" altLang="en-US" sz="2400" b="1" dirty="0" smtClean="0">
                <a:solidFill>
                  <a:schemeClr val="bg1"/>
                </a:solidFill>
                <a:latin typeface="Meiryo UI" panose="020B0604030504040204" pitchFamily="50" charset="-128"/>
                <a:ea typeface="Meiryo UI" panose="020B0604030504040204" pitchFamily="50" charset="-128"/>
              </a:rPr>
              <a:t>マンションの資産価値を考える上で重要な「管理」</a:t>
            </a:r>
            <a:endParaRPr lang="en-US" altLang="ja-JP" sz="2400" b="1" dirty="0" smtClean="0">
              <a:solidFill>
                <a:schemeClr val="bg1"/>
              </a:solidFill>
              <a:latin typeface="Meiryo UI" panose="020B0604030504040204" pitchFamily="50" charset="-128"/>
              <a:ea typeface="Meiryo UI" panose="020B0604030504040204" pitchFamily="50" charset="-128"/>
            </a:endParaRPr>
          </a:p>
          <a:p>
            <a:pPr algn="ctr">
              <a:spcBef>
                <a:spcPts val="300"/>
              </a:spcBef>
            </a:pPr>
            <a:r>
              <a:rPr lang="ja-JP" altLang="en-US" sz="2400" b="1" dirty="0" smtClean="0">
                <a:solidFill>
                  <a:schemeClr val="bg1"/>
                </a:solidFill>
                <a:latin typeface="Meiryo UI" panose="020B0604030504040204" pitchFamily="50" charset="-128"/>
                <a:ea typeface="Meiryo UI" panose="020B0604030504040204" pitchFamily="50" charset="-128"/>
              </a:rPr>
              <a:t>お</a:t>
            </a:r>
            <a:r>
              <a:rPr lang="ja-JP" altLang="en-US" sz="2400" b="1" dirty="0">
                <a:solidFill>
                  <a:schemeClr val="bg1"/>
                </a:solidFill>
                <a:latin typeface="Meiryo UI" panose="020B0604030504040204" pitchFamily="50" charset="-128"/>
                <a:ea typeface="Meiryo UI" panose="020B0604030504040204" pitchFamily="50" charset="-128"/>
              </a:rPr>
              <a:t>悩</a:t>
            </a:r>
            <a:r>
              <a:rPr lang="ja-JP" altLang="en-US" sz="2400" b="1" dirty="0" smtClean="0">
                <a:solidFill>
                  <a:schemeClr val="bg1"/>
                </a:solidFill>
                <a:latin typeface="Meiryo UI" panose="020B0604030504040204" pitchFamily="50" charset="-128"/>
                <a:ea typeface="Meiryo UI" panose="020B0604030504040204" pitchFamily="50" charset="-128"/>
              </a:rPr>
              <a:t>みはありませんか？</a:t>
            </a:r>
            <a:endParaRPr lang="ja-JP" altLang="en-US" sz="24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2935211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Google Shape;122;p2">
            <a:extLst>
              <a:ext uri="{FF2B5EF4-FFF2-40B4-BE49-F238E27FC236}">
                <a16:creationId xmlns:a16="http://schemas.microsoft.com/office/drawing/2014/main" id="{B27F0472-A2F7-F443-B3D4-389AAD3F0EE3}"/>
              </a:ext>
            </a:extLst>
          </p:cNvPr>
          <p:cNvSpPr/>
          <p:nvPr/>
        </p:nvSpPr>
        <p:spPr>
          <a:xfrm>
            <a:off x="5282572" y="1892524"/>
            <a:ext cx="4216214" cy="4553181"/>
          </a:xfrm>
          <a:prstGeom prst="roundRect">
            <a:avLst>
              <a:gd name="adj" fmla="val 5613"/>
            </a:avLst>
          </a:prstGeom>
          <a:solidFill>
            <a:srgbClr val="F2F2F2"/>
          </a:solidFill>
          <a:ln>
            <a:noFill/>
          </a:ln>
        </p:spPr>
        <p:txBody>
          <a:bodyPr spcFirstLastPara="1" wrap="square" lIns="87179" tIns="87179" rIns="87179" bIns="87179" anchor="ctr" anchorCtr="0">
            <a:noAutofit/>
          </a:bodyPr>
          <a:lstStyle/>
          <a:p>
            <a:endParaRPr sz="1336"/>
          </a:p>
        </p:txBody>
      </p:sp>
      <p:sp>
        <p:nvSpPr>
          <p:cNvPr id="15" name="Google Shape;125;p2">
            <a:extLst>
              <a:ext uri="{FF2B5EF4-FFF2-40B4-BE49-F238E27FC236}">
                <a16:creationId xmlns:a16="http://schemas.microsoft.com/office/drawing/2014/main" id="{83A86AA4-CACF-8B4E-855C-6AE2B3503560}"/>
              </a:ext>
            </a:extLst>
          </p:cNvPr>
          <p:cNvSpPr txBox="1"/>
          <p:nvPr/>
        </p:nvSpPr>
        <p:spPr>
          <a:xfrm>
            <a:off x="5696762" y="3031233"/>
            <a:ext cx="3436836" cy="1064394"/>
          </a:xfrm>
          <a:prstGeom prst="rect">
            <a:avLst/>
          </a:prstGeom>
        </p:spPr>
        <p:txBody>
          <a:bodyPr wrap="square">
            <a:spAutoFit/>
          </a:bodyPr>
          <a:lstStyle>
            <a:defPPr marR="0" lvl="0" algn="l" rtl="0">
              <a:lnSpc>
                <a:spcPct val="100000"/>
              </a:lnSpc>
              <a:spcBef>
                <a:spcPts val="0"/>
              </a:spcBef>
              <a:spcAft>
                <a:spcPts val="0"/>
              </a:spcAft>
            </a:defPPr>
            <a:lvl1pPr>
              <a:defRPr sz="2400">
                <a:latin typeface="Meiryo UI" panose="020B0604030504040204" pitchFamily="50" charset="-128"/>
                <a:ea typeface="Meiryo UI" panose="020B0604030504040204" pitchFamily="50" charset="-128"/>
              </a:defRPr>
            </a:lvl1pPr>
          </a:lstStyle>
          <a:p>
            <a:r>
              <a:rPr lang="ja-JP" altLang="en-US" sz="2097" dirty="0">
                <a:solidFill>
                  <a:schemeClr val="accent6">
                    <a:lumMod val="60000"/>
                    <a:lumOff val="40000"/>
                  </a:schemeClr>
                </a:solidFill>
                <a:sym typeface="Libre Franklin"/>
              </a:rPr>
              <a:t>▶</a:t>
            </a:r>
            <a:r>
              <a:rPr lang="ja-JP" altLang="en-US" sz="2200" b="1" dirty="0">
                <a:solidFill>
                  <a:schemeClr val="tx1">
                    <a:lumMod val="75000"/>
                    <a:lumOff val="25000"/>
                  </a:schemeClr>
                </a:solidFill>
                <a:sym typeface="Libre Franklin"/>
              </a:rPr>
              <a:t>未収</a:t>
            </a:r>
            <a:r>
              <a:rPr lang="ja-JP" altLang="en-US" sz="2200" b="1" dirty="0">
                <a:solidFill>
                  <a:schemeClr val="tx1">
                    <a:lumMod val="75000"/>
                    <a:lumOff val="25000"/>
                  </a:schemeClr>
                </a:solidFill>
                <a:sym typeface="Libre Franklin"/>
              </a:rPr>
              <a:t>金への確実な督促</a:t>
            </a:r>
          </a:p>
          <a:p>
            <a:pPr>
              <a:spcBef>
                <a:spcPts val="2289"/>
              </a:spcBef>
            </a:pPr>
            <a:r>
              <a:rPr lang="ja-JP" altLang="en-US" sz="2097" dirty="0">
                <a:solidFill>
                  <a:schemeClr val="accent6">
                    <a:lumMod val="60000"/>
                    <a:lumOff val="40000"/>
                  </a:schemeClr>
                </a:solidFill>
                <a:sym typeface="Libre Franklin"/>
              </a:rPr>
              <a:t>▶</a:t>
            </a:r>
            <a:r>
              <a:rPr lang="ja-JP" altLang="en-US" sz="2200" b="1" dirty="0">
                <a:solidFill>
                  <a:schemeClr val="tx1">
                    <a:lumMod val="75000"/>
                    <a:lumOff val="25000"/>
                  </a:schemeClr>
                </a:solidFill>
                <a:sym typeface="Libre Franklin"/>
              </a:rPr>
              <a:t>速やか</a:t>
            </a:r>
            <a:r>
              <a:rPr lang="ja-JP" altLang="en-US" sz="2200" b="1" dirty="0">
                <a:solidFill>
                  <a:schemeClr val="tx1">
                    <a:lumMod val="75000"/>
                    <a:lumOff val="25000"/>
                  </a:schemeClr>
                </a:solidFill>
                <a:sym typeface="Libre Franklin"/>
              </a:rPr>
              <a:t>な法的措置</a:t>
            </a:r>
          </a:p>
        </p:txBody>
      </p:sp>
      <p:sp>
        <p:nvSpPr>
          <p:cNvPr id="29" name="タイトル 1"/>
          <p:cNvSpPr txBox="1">
            <a:spLocks/>
          </p:cNvSpPr>
          <p:nvPr/>
        </p:nvSpPr>
        <p:spPr>
          <a:xfrm>
            <a:off x="6203676" y="2181831"/>
            <a:ext cx="2374003" cy="435331"/>
          </a:xfrm>
          <a:prstGeom prst="rect">
            <a:avLst/>
          </a:prstGeom>
          <a:solidFill>
            <a:srgbClr val="48A747"/>
          </a:solidFill>
          <a:ln>
            <a:noFill/>
          </a:ln>
        </p:spPr>
        <p:txBody>
          <a:bodyPr spcFirstLastPara="1" vert="horz" wrap="square" lIns="87179" tIns="43577" rIns="87179" bIns="43577" rtlCol="0" anchor="ctr" anchorCtr="0">
            <a:noAutofit/>
          </a:bodyPr>
          <a:lstStyle>
            <a:lvl1pPr lvl="0" algn="l" defTabSz="914400" rtl="0" eaLnBrk="1" latinLnBrk="0" hangingPunct="1">
              <a:lnSpc>
                <a:spcPct val="90000"/>
              </a:lnSpc>
              <a:spcBef>
                <a:spcPts val="0"/>
              </a:spcBef>
              <a:spcAft>
                <a:spcPts val="0"/>
              </a:spcAft>
              <a:buClr>
                <a:srgbClr val="262626"/>
              </a:buClr>
              <a:buSzPts val="1800"/>
              <a:buNone/>
              <a:defRPr kumimoji="1" sz="2800" b="1" kern="1200">
                <a:solidFill>
                  <a:schemeClr val="tx1"/>
                </a:solidFill>
                <a:latin typeface="Meiryo UI" panose="020B0604030504040204" pitchFamily="50" charset="-128"/>
                <a:ea typeface="Meiryo UI" panose="020B0604030504040204" pitchFamily="50" charset="-128"/>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a:lnSpc>
                <a:spcPct val="100000"/>
              </a:lnSpc>
              <a:buFontTx/>
            </a:pPr>
            <a:r>
              <a:rPr lang="ja-JP" altLang="en-US" sz="2289" dirty="0" smtClean="0">
                <a:solidFill>
                  <a:schemeClr val="bg1"/>
                </a:solidFill>
              </a:rPr>
              <a:t>未収金督促対応</a:t>
            </a:r>
            <a:endParaRPr lang="ja-JP" altLang="en-US" sz="2289" dirty="0">
              <a:solidFill>
                <a:schemeClr val="bg1"/>
              </a:solidFill>
            </a:endParaRPr>
          </a:p>
        </p:txBody>
      </p:sp>
      <p:sp>
        <p:nvSpPr>
          <p:cNvPr id="11" name="Google Shape;203;p8"/>
          <p:cNvSpPr txBox="1"/>
          <p:nvPr/>
        </p:nvSpPr>
        <p:spPr>
          <a:xfrm>
            <a:off x="5360744" y="4453316"/>
            <a:ext cx="4059869" cy="1383199"/>
          </a:xfrm>
          <a:prstGeom prst="rect">
            <a:avLst/>
          </a:prstGeom>
        </p:spPr>
        <p:txBody>
          <a:bodyPr wrap="square">
            <a:spAutoFit/>
          </a:bodyPr>
          <a:lstStyle>
            <a:defPPr marR="0" lvl="0" algn="l" rtl="0">
              <a:lnSpc>
                <a:spcPct val="100000"/>
              </a:lnSpc>
              <a:spcBef>
                <a:spcPts val="0"/>
              </a:spcBef>
              <a:spcAft>
                <a:spcPts val="0"/>
              </a:spcAft>
              <a:defRPr/>
            </a:defPPr>
            <a:lvl1pPr>
              <a:defRPr sz="2400">
                <a:latin typeface="Meiryo UI" panose="020B0604030504040204" pitchFamily="50" charset="-128"/>
                <a:ea typeface="Meiryo UI" panose="020B0604030504040204" pitchFamily="50" charset="-128"/>
              </a:defRPr>
            </a:lvl1pPr>
          </a:lstStyle>
          <a:p>
            <a:pPr algn="ctr"/>
            <a:r>
              <a:rPr lang="ja-JP" altLang="en-US" sz="2097" dirty="0">
                <a:solidFill>
                  <a:schemeClr val="tx1">
                    <a:lumMod val="75000"/>
                    <a:lumOff val="25000"/>
                  </a:schemeClr>
                </a:solidFill>
                <a:sym typeface="Libre Franklin"/>
              </a:rPr>
              <a:t>長期</a:t>
            </a:r>
            <a:r>
              <a:rPr lang="ja-JP" altLang="en-US" sz="2097" dirty="0">
                <a:solidFill>
                  <a:schemeClr val="tx1">
                    <a:lumMod val="75000"/>
                    <a:lumOff val="25000"/>
                  </a:schemeClr>
                </a:solidFill>
                <a:sym typeface="Libre Franklin"/>
              </a:rPr>
              <a:t>滞納を放置する</a:t>
            </a:r>
            <a:r>
              <a:rPr lang="ja-JP" altLang="en-US" sz="2097" dirty="0">
                <a:solidFill>
                  <a:schemeClr val="tx1">
                    <a:lumMod val="75000"/>
                    <a:lumOff val="25000"/>
                  </a:schemeClr>
                </a:solidFill>
                <a:sym typeface="Libre Franklin"/>
              </a:rPr>
              <a:t>と</a:t>
            </a:r>
            <a:endParaRPr lang="en-US" altLang="ja-JP" sz="2097" dirty="0">
              <a:solidFill>
                <a:schemeClr val="tx1">
                  <a:lumMod val="75000"/>
                  <a:lumOff val="25000"/>
                </a:schemeClr>
              </a:solidFill>
              <a:sym typeface="Libre Franklin"/>
            </a:endParaRPr>
          </a:p>
          <a:p>
            <a:pPr algn="ctr"/>
            <a:r>
              <a:rPr lang="ja-JP" altLang="en-US" sz="2097" b="1" u="sng" dirty="0">
                <a:solidFill>
                  <a:srgbClr val="FF0000"/>
                </a:solidFill>
                <a:sym typeface="Libre Franklin"/>
              </a:rPr>
              <a:t>回収</a:t>
            </a:r>
            <a:r>
              <a:rPr lang="ja-JP" altLang="en-US" sz="2097" b="1" u="sng" dirty="0">
                <a:solidFill>
                  <a:srgbClr val="FF0000"/>
                </a:solidFill>
                <a:sym typeface="Libre Franklin"/>
              </a:rPr>
              <a:t>リスク</a:t>
            </a:r>
            <a:r>
              <a:rPr lang="ja-JP" altLang="en-US" sz="2097" b="1" u="sng" dirty="0">
                <a:solidFill>
                  <a:srgbClr val="FF0000"/>
                </a:solidFill>
                <a:sym typeface="Libre Franklin"/>
              </a:rPr>
              <a:t>が高まる</a:t>
            </a:r>
            <a:r>
              <a:rPr lang="ja-JP" altLang="en-US" sz="2097" dirty="0">
                <a:solidFill>
                  <a:schemeClr val="tx1">
                    <a:lumMod val="75000"/>
                    <a:lumOff val="25000"/>
                  </a:schemeClr>
                </a:solidFill>
                <a:sym typeface="Libre Franklin"/>
              </a:rPr>
              <a:t>とともに、</a:t>
            </a:r>
            <a:endParaRPr lang="en-US" altLang="ja-JP" sz="2097" dirty="0">
              <a:solidFill>
                <a:schemeClr val="tx1">
                  <a:lumMod val="75000"/>
                  <a:lumOff val="25000"/>
                </a:schemeClr>
              </a:solidFill>
              <a:sym typeface="Libre Franklin"/>
            </a:endParaRPr>
          </a:p>
          <a:p>
            <a:pPr algn="ctr"/>
            <a:r>
              <a:rPr lang="ja-JP" altLang="en-US" sz="2097" dirty="0">
                <a:solidFill>
                  <a:schemeClr val="tx1">
                    <a:lumMod val="75000"/>
                    <a:lumOff val="25000"/>
                  </a:schemeClr>
                </a:solidFill>
                <a:sym typeface="Libre Franklin"/>
              </a:rPr>
              <a:t>管理</a:t>
            </a:r>
            <a:r>
              <a:rPr lang="ja-JP" altLang="en-US" sz="2097" dirty="0">
                <a:solidFill>
                  <a:schemeClr val="tx1">
                    <a:lumMod val="75000"/>
                    <a:lumOff val="25000"/>
                  </a:schemeClr>
                </a:solidFill>
                <a:sym typeface="Libre Franklin"/>
              </a:rPr>
              <a:t>組合・管理会社・理事会へ</a:t>
            </a:r>
            <a:r>
              <a:rPr lang="ja-JP" altLang="en-US" sz="2097" dirty="0">
                <a:solidFill>
                  <a:schemeClr val="tx1">
                    <a:lumMod val="75000"/>
                    <a:lumOff val="25000"/>
                  </a:schemeClr>
                </a:solidFill>
                <a:sym typeface="Libre Franklin"/>
              </a:rPr>
              <a:t>の</a:t>
            </a:r>
            <a:endParaRPr lang="en-US" altLang="ja-JP" sz="2097" dirty="0">
              <a:solidFill>
                <a:schemeClr val="tx1">
                  <a:lumMod val="75000"/>
                  <a:lumOff val="25000"/>
                </a:schemeClr>
              </a:solidFill>
              <a:sym typeface="Libre Franklin"/>
            </a:endParaRPr>
          </a:p>
          <a:p>
            <a:pPr algn="ctr"/>
            <a:r>
              <a:rPr lang="ja-JP" altLang="en-US" sz="2097" b="1" u="sng" dirty="0">
                <a:solidFill>
                  <a:srgbClr val="FF0000"/>
                </a:solidFill>
                <a:sym typeface="Libre Franklin"/>
              </a:rPr>
              <a:t>責任追及リスクも発生</a:t>
            </a:r>
            <a:r>
              <a:rPr lang="ja-JP" altLang="en-US" sz="2097" dirty="0">
                <a:solidFill>
                  <a:schemeClr val="tx1">
                    <a:lumMod val="75000"/>
                    <a:lumOff val="25000"/>
                  </a:schemeClr>
                </a:solidFill>
                <a:sym typeface="Libre Franklin"/>
              </a:rPr>
              <a:t>します。</a:t>
            </a:r>
            <a:endParaRPr sz="2097" dirty="0">
              <a:solidFill>
                <a:schemeClr val="tx1">
                  <a:lumMod val="75000"/>
                  <a:lumOff val="25000"/>
                </a:schemeClr>
              </a:solidFill>
              <a:sym typeface="Libre Franklin"/>
            </a:endParaRPr>
          </a:p>
        </p:txBody>
      </p:sp>
      <p:sp>
        <p:nvSpPr>
          <p:cNvPr id="30" name="右矢印 29"/>
          <p:cNvSpPr/>
          <p:nvPr/>
        </p:nvSpPr>
        <p:spPr>
          <a:xfrm>
            <a:off x="4526776" y="3830029"/>
            <a:ext cx="519637" cy="678171"/>
          </a:xfrm>
          <a:prstGeom prst="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36"/>
          </a:p>
        </p:txBody>
      </p:sp>
      <p:sp>
        <p:nvSpPr>
          <p:cNvPr id="33" name="タイトル 1"/>
          <p:cNvSpPr txBox="1">
            <a:spLocks/>
          </p:cNvSpPr>
          <p:nvPr/>
        </p:nvSpPr>
        <p:spPr>
          <a:xfrm>
            <a:off x="1611547" y="834512"/>
            <a:ext cx="3937733" cy="468000"/>
          </a:xfrm>
          <a:prstGeom prst="rect">
            <a:avLst/>
          </a:prstGeom>
          <a:noFill/>
          <a:ln>
            <a:noFill/>
          </a:ln>
        </p:spPr>
        <p:txBody>
          <a:bodyPr spcFirstLastPara="1" vert="horz" wrap="square" lIns="91425" tIns="45700" rIns="91425" bIns="45700" rtlCol="0" anchor="ctr" anchorCtr="0">
            <a:noAutofit/>
          </a:bodyPr>
          <a:lstStyle>
            <a:lvl1pPr lvl="0" algn="l" defTabSz="871881" rtl="0" eaLnBrk="1" latinLnBrk="0" hangingPunct="1">
              <a:lnSpc>
                <a:spcPct val="90000"/>
              </a:lnSpc>
              <a:spcBef>
                <a:spcPts val="0"/>
              </a:spcBef>
              <a:spcAft>
                <a:spcPts val="0"/>
              </a:spcAft>
              <a:buClr>
                <a:srgbClr val="262626"/>
              </a:buClr>
              <a:buSzPts val="1800"/>
              <a:buNone/>
              <a:defRPr kumimoji="1" sz="2669" b="1" kern="1200">
                <a:solidFill>
                  <a:schemeClr val="tx1"/>
                </a:solidFill>
                <a:latin typeface="Meiryo UI" panose="020B0604030504040204" pitchFamily="50" charset="-128"/>
                <a:ea typeface="Meiryo UI" panose="020B0604030504040204" pitchFamily="50" charset="-128"/>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nSpc>
                <a:spcPct val="100000"/>
              </a:lnSpc>
              <a:buFontTx/>
            </a:pPr>
            <a:r>
              <a:rPr lang="ja-JP" altLang="en-US" sz="2700" dirty="0" smtClean="0">
                <a:solidFill>
                  <a:schemeClr val="tx1">
                    <a:lumMod val="75000"/>
                    <a:lumOff val="25000"/>
                  </a:schemeClr>
                </a:solidFill>
                <a:cs typeface="Libre Franklin"/>
                <a:sym typeface="Libre Franklin"/>
              </a:rPr>
              <a:t>管理費等の回収</a:t>
            </a:r>
            <a:endParaRPr lang="ja-JP" altLang="en-US" sz="2700" dirty="0">
              <a:solidFill>
                <a:schemeClr val="tx1">
                  <a:lumMod val="75000"/>
                  <a:lumOff val="25000"/>
                </a:schemeClr>
              </a:solidFill>
            </a:endParaRPr>
          </a:p>
        </p:txBody>
      </p:sp>
      <p:cxnSp>
        <p:nvCxnSpPr>
          <p:cNvPr id="35" name="直線コネクタ 34"/>
          <p:cNvCxnSpPr/>
          <p:nvPr/>
        </p:nvCxnSpPr>
        <p:spPr>
          <a:xfrm>
            <a:off x="694927" y="1304804"/>
            <a:ext cx="4680000" cy="0"/>
          </a:xfrm>
          <a:prstGeom prst="line">
            <a:avLst/>
          </a:prstGeom>
          <a:ln w="38100">
            <a:solidFill>
              <a:srgbClr val="3FA437"/>
            </a:solidFill>
          </a:ln>
        </p:spPr>
        <p:style>
          <a:lnRef idx="1">
            <a:schemeClr val="accent1"/>
          </a:lnRef>
          <a:fillRef idx="0">
            <a:schemeClr val="accent1"/>
          </a:fillRef>
          <a:effectRef idx="0">
            <a:schemeClr val="accent1"/>
          </a:effectRef>
          <a:fontRef idx="minor">
            <a:schemeClr val="tx1"/>
          </a:fontRef>
        </p:style>
      </p:cxnSp>
      <p:sp>
        <p:nvSpPr>
          <p:cNvPr id="36" name="正方形/長方形 35"/>
          <p:cNvSpPr/>
          <p:nvPr/>
        </p:nvSpPr>
        <p:spPr>
          <a:xfrm>
            <a:off x="694929" y="834512"/>
            <a:ext cx="900000" cy="468000"/>
          </a:xfrm>
          <a:prstGeom prst="rect">
            <a:avLst/>
          </a:prstGeom>
          <a:solidFill>
            <a:srgbClr val="48A747"/>
          </a:solidFill>
          <a:ln>
            <a:noFill/>
          </a:ln>
        </p:spPr>
        <p:txBody>
          <a:bodyPr spcFirstLastPara="1" vert="horz" wrap="square" lIns="87179" tIns="43577" rIns="87179" bIns="43577" rtlCol="0" anchor="ctr" anchorCtr="0">
            <a:noAutofit/>
          </a:bodyPr>
          <a:lstStyle/>
          <a:p>
            <a:pPr algn="ctr" defTabSz="871881">
              <a:buClr>
                <a:srgbClr val="262626"/>
              </a:buClr>
              <a:buSzPts val="1800"/>
            </a:pPr>
            <a:r>
              <a:rPr kumimoji="1" lang="ja-JP" altLang="en-US" sz="2289" b="1" kern="1200" dirty="0" smtClean="0">
                <a:solidFill>
                  <a:schemeClr val="bg1"/>
                </a:solidFill>
                <a:latin typeface="Meiryo UI" panose="020B0604030504040204" pitchFamily="50" charset="-128"/>
                <a:ea typeface="Meiryo UI" panose="020B0604030504040204" pitchFamily="50" charset="-128"/>
                <a:cs typeface="+mj-cs"/>
              </a:rPr>
              <a:t>問題</a:t>
            </a:r>
            <a:endParaRPr kumimoji="1" lang="en-US" altLang="ja-JP" sz="2289" b="1" kern="1200" dirty="0" smtClean="0">
              <a:solidFill>
                <a:schemeClr val="bg1"/>
              </a:solidFill>
              <a:latin typeface="Meiryo UI" panose="020B0604030504040204" pitchFamily="50" charset="-128"/>
              <a:ea typeface="Meiryo UI" panose="020B0604030504040204" pitchFamily="50" charset="-128"/>
              <a:cs typeface="+mj-cs"/>
            </a:endParaRPr>
          </a:p>
        </p:txBody>
      </p:sp>
      <p:sp>
        <p:nvSpPr>
          <p:cNvPr id="40" name="楕円 39"/>
          <p:cNvSpPr/>
          <p:nvPr/>
        </p:nvSpPr>
        <p:spPr>
          <a:xfrm>
            <a:off x="3470669" y="1752706"/>
            <a:ext cx="1188000" cy="11880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正方形/長方形 40"/>
          <p:cNvSpPr/>
          <p:nvPr/>
        </p:nvSpPr>
        <p:spPr>
          <a:xfrm>
            <a:off x="920143" y="1888035"/>
            <a:ext cx="2415569" cy="400110"/>
          </a:xfrm>
          <a:prstGeom prst="rect">
            <a:avLst/>
          </a:prstGeom>
          <a:ln>
            <a:solidFill>
              <a:schemeClr val="bg1">
                <a:lumMod val="65000"/>
              </a:schemeClr>
            </a:solidFill>
          </a:ln>
        </p:spPr>
        <p:txBody>
          <a:bodyPr wrap="square" anchor="ctr" anchorCtr="0">
            <a:noAutofit/>
          </a:bodyPr>
          <a:lstStyle/>
          <a:p>
            <a:pPr algn="ctr"/>
            <a:r>
              <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rPr>
              <a:t>問題</a:t>
            </a:r>
            <a:endPar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endParaRPr>
          </a:p>
        </p:txBody>
      </p:sp>
      <p:grpSp>
        <p:nvGrpSpPr>
          <p:cNvPr id="54" name="グループ化 53"/>
          <p:cNvGrpSpPr/>
          <p:nvPr/>
        </p:nvGrpSpPr>
        <p:grpSpPr>
          <a:xfrm>
            <a:off x="2927360" y="3437880"/>
            <a:ext cx="979611" cy="1097635"/>
            <a:chOff x="947693" y="2659337"/>
            <a:chExt cx="979611" cy="1097635"/>
          </a:xfrm>
        </p:grpSpPr>
        <p:grpSp>
          <p:nvGrpSpPr>
            <p:cNvPr id="55" name="グループ化 54"/>
            <p:cNvGrpSpPr/>
            <p:nvPr/>
          </p:nvGrpSpPr>
          <p:grpSpPr>
            <a:xfrm>
              <a:off x="1184684" y="2659337"/>
              <a:ext cx="505629" cy="690232"/>
              <a:chOff x="1640291" y="1705316"/>
              <a:chExt cx="424872" cy="596602"/>
            </a:xfrm>
          </p:grpSpPr>
          <p:sp>
            <p:nvSpPr>
              <p:cNvPr id="57" name="楕円 56"/>
              <p:cNvSpPr/>
              <p:nvPr/>
            </p:nvSpPr>
            <p:spPr>
              <a:xfrm>
                <a:off x="1708727" y="1705316"/>
                <a:ext cx="288000" cy="2880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36"/>
              </a:p>
            </p:txBody>
          </p:sp>
          <p:sp>
            <p:nvSpPr>
              <p:cNvPr id="58" name="二等辺三角形 57"/>
              <p:cNvSpPr/>
              <p:nvPr/>
            </p:nvSpPr>
            <p:spPr>
              <a:xfrm>
                <a:off x="1640291" y="1877045"/>
                <a:ext cx="424872" cy="424873"/>
              </a:xfrm>
              <a:prstGeom prst="triangl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36"/>
              </a:p>
            </p:txBody>
          </p:sp>
        </p:grpSp>
        <p:sp>
          <p:nvSpPr>
            <p:cNvPr id="56" name="正方形/長方形 55"/>
            <p:cNvSpPr/>
            <p:nvPr/>
          </p:nvSpPr>
          <p:spPr>
            <a:xfrm>
              <a:off x="947693" y="3400592"/>
              <a:ext cx="979611" cy="356380"/>
            </a:xfrm>
            <a:prstGeom prst="rect">
              <a:avLst/>
            </a:prstGeom>
          </p:spPr>
          <p:txBody>
            <a:bodyPr wrap="square">
              <a:spAutoFit/>
            </a:bodyPr>
            <a:lstStyle/>
            <a:p>
              <a:pPr algn="ctr"/>
              <a:r>
                <a:rPr lang="ja-JP" altLang="en-US" sz="1716" dirty="0">
                  <a:latin typeface="Meiryo UI" panose="020B0604030504040204" pitchFamily="50" charset="-128"/>
                  <a:ea typeface="Meiryo UI" panose="020B0604030504040204" pitchFamily="50" charset="-128"/>
                </a:rPr>
                <a:t>組合員</a:t>
              </a:r>
              <a:endParaRPr lang="ja-JP" altLang="en-US" sz="1716" dirty="0">
                <a:latin typeface="Meiryo UI" panose="020B0604030504040204" pitchFamily="50" charset="-128"/>
                <a:ea typeface="Meiryo UI" panose="020B0604030504040204" pitchFamily="50" charset="-128"/>
              </a:endParaRPr>
            </a:p>
          </p:txBody>
        </p:sp>
      </p:grpSp>
      <p:sp>
        <p:nvSpPr>
          <p:cNvPr id="59" name="雲形吹き出し 58"/>
          <p:cNvSpPr/>
          <p:nvPr/>
        </p:nvSpPr>
        <p:spPr>
          <a:xfrm>
            <a:off x="319701" y="2825065"/>
            <a:ext cx="2594483" cy="1245565"/>
          </a:xfrm>
          <a:prstGeom prst="cloudCallout">
            <a:avLst>
              <a:gd name="adj1" fmla="val 59171"/>
              <a:gd name="adj2" fmla="val 24539"/>
            </a:avLst>
          </a:prstGeom>
          <a:solidFill>
            <a:srgbClr val="D3DE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36"/>
          </a:p>
        </p:txBody>
      </p:sp>
      <p:grpSp>
        <p:nvGrpSpPr>
          <p:cNvPr id="61" name="グループ化 60"/>
          <p:cNvGrpSpPr/>
          <p:nvPr/>
        </p:nvGrpSpPr>
        <p:grpSpPr>
          <a:xfrm>
            <a:off x="3158209" y="5104518"/>
            <a:ext cx="505629" cy="690232"/>
            <a:chOff x="1640291" y="1705316"/>
            <a:chExt cx="424872" cy="596602"/>
          </a:xfrm>
        </p:grpSpPr>
        <p:sp>
          <p:nvSpPr>
            <p:cNvPr id="62" name="楕円 61"/>
            <p:cNvSpPr/>
            <p:nvPr/>
          </p:nvSpPr>
          <p:spPr>
            <a:xfrm>
              <a:off x="1708727" y="1705316"/>
              <a:ext cx="288000" cy="2880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36"/>
            </a:p>
          </p:txBody>
        </p:sp>
        <p:sp>
          <p:nvSpPr>
            <p:cNvPr id="63" name="二等辺三角形 62"/>
            <p:cNvSpPr/>
            <p:nvPr/>
          </p:nvSpPr>
          <p:spPr>
            <a:xfrm>
              <a:off x="1640291" y="1877045"/>
              <a:ext cx="424872" cy="424873"/>
            </a:xfrm>
            <a:prstGeom prst="triangl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36"/>
            </a:p>
          </p:txBody>
        </p:sp>
      </p:grpSp>
      <p:sp>
        <p:nvSpPr>
          <p:cNvPr id="64" name="正方形/長方形 63"/>
          <p:cNvSpPr/>
          <p:nvPr/>
        </p:nvSpPr>
        <p:spPr>
          <a:xfrm>
            <a:off x="2710833" y="5845773"/>
            <a:ext cx="1400380" cy="356380"/>
          </a:xfrm>
          <a:prstGeom prst="rect">
            <a:avLst/>
          </a:prstGeom>
        </p:spPr>
        <p:txBody>
          <a:bodyPr wrap="square">
            <a:spAutoFit/>
          </a:bodyPr>
          <a:lstStyle/>
          <a:p>
            <a:pPr algn="ctr"/>
            <a:r>
              <a:rPr lang="ja-JP" altLang="en-US" sz="1716" dirty="0">
                <a:latin typeface="Meiryo UI" panose="020B0604030504040204" pitchFamily="50" charset="-128"/>
                <a:ea typeface="Meiryo UI" panose="020B0604030504040204" pitchFamily="50" charset="-128"/>
              </a:rPr>
              <a:t>管理組合員</a:t>
            </a:r>
            <a:endParaRPr lang="ja-JP" altLang="en-US" sz="1716" dirty="0">
              <a:latin typeface="Meiryo UI" panose="020B0604030504040204" pitchFamily="50" charset="-128"/>
              <a:ea typeface="Meiryo UI" panose="020B0604030504040204" pitchFamily="50" charset="-128"/>
            </a:endParaRPr>
          </a:p>
        </p:txBody>
      </p:sp>
      <p:sp>
        <p:nvSpPr>
          <p:cNvPr id="65" name="雲形吹き出し 64"/>
          <p:cNvSpPr/>
          <p:nvPr/>
        </p:nvSpPr>
        <p:spPr>
          <a:xfrm>
            <a:off x="565485" y="4740019"/>
            <a:ext cx="2445785" cy="737966"/>
          </a:xfrm>
          <a:prstGeom prst="cloudCallout">
            <a:avLst>
              <a:gd name="adj1" fmla="val 53293"/>
              <a:gd name="adj2" fmla="val 45797"/>
            </a:avLst>
          </a:prstGeom>
          <a:solidFill>
            <a:srgbClr val="D3DE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36"/>
          </a:p>
        </p:txBody>
      </p:sp>
      <p:sp>
        <p:nvSpPr>
          <p:cNvPr id="66" name="Google Shape;202;p8"/>
          <p:cNvSpPr txBox="1"/>
          <p:nvPr/>
        </p:nvSpPr>
        <p:spPr>
          <a:xfrm>
            <a:off x="909643" y="4911442"/>
            <a:ext cx="2101627" cy="356380"/>
          </a:xfrm>
          <a:prstGeom prst="rect">
            <a:avLst/>
          </a:prstGeom>
        </p:spPr>
        <p:txBody>
          <a:bodyPr wrap="square">
            <a:spAutoFit/>
          </a:bodyPr>
          <a:lstStyle>
            <a:defPPr marR="0" lvl="0" algn="l" rtl="0">
              <a:lnSpc>
                <a:spcPct val="100000"/>
              </a:lnSpc>
              <a:spcBef>
                <a:spcPts val="0"/>
              </a:spcBef>
              <a:spcAft>
                <a:spcPts val="0"/>
              </a:spcAft>
              <a:defRPr/>
            </a:defPPr>
            <a:lvl1pPr>
              <a:defRPr sz="1800">
                <a:latin typeface="Meiryo UI" panose="020B0604030504040204" pitchFamily="50" charset="-128"/>
                <a:ea typeface="Meiryo UI" panose="020B0604030504040204" pitchFamily="50" charset="-128"/>
              </a:defRPr>
            </a:lvl1pPr>
          </a:lstStyle>
          <a:p>
            <a:r>
              <a:rPr lang="ja-JP" altLang="en-US" sz="1716" dirty="0">
                <a:solidFill>
                  <a:schemeClr val="tx1">
                    <a:lumMod val="75000"/>
                    <a:lumOff val="25000"/>
                  </a:schemeClr>
                </a:solidFill>
                <a:sym typeface="Libre Franklin"/>
              </a:rPr>
              <a:t>債権管理が面倒</a:t>
            </a:r>
            <a:endParaRPr lang="en-US" altLang="ja-JP" sz="1716" dirty="0">
              <a:solidFill>
                <a:schemeClr val="tx1">
                  <a:lumMod val="75000"/>
                  <a:lumOff val="25000"/>
                </a:schemeClr>
              </a:solidFill>
              <a:sym typeface="Libre Franklin"/>
            </a:endParaRPr>
          </a:p>
        </p:txBody>
      </p:sp>
      <p:sp>
        <p:nvSpPr>
          <p:cNvPr id="10" name="Google Shape;202;p8"/>
          <p:cNvSpPr txBox="1"/>
          <p:nvPr/>
        </p:nvSpPr>
        <p:spPr>
          <a:xfrm>
            <a:off x="671605" y="3025965"/>
            <a:ext cx="2344323" cy="884473"/>
          </a:xfrm>
          <a:prstGeom prst="rect">
            <a:avLst/>
          </a:prstGeom>
        </p:spPr>
        <p:txBody>
          <a:bodyPr wrap="square">
            <a:spAutoFit/>
          </a:bodyPr>
          <a:lstStyle>
            <a:defPPr marR="0" lvl="0" algn="l" rtl="0">
              <a:lnSpc>
                <a:spcPct val="100000"/>
              </a:lnSpc>
              <a:spcBef>
                <a:spcPts val="0"/>
              </a:spcBef>
              <a:spcAft>
                <a:spcPts val="0"/>
              </a:spcAft>
            </a:defPPr>
            <a:lvl1pPr>
              <a:defRPr sz="2400">
                <a:latin typeface="Meiryo UI" panose="020B0604030504040204" pitchFamily="50" charset="-128"/>
                <a:ea typeface="Meiryo UI" panose="020B0604030504040204" pitchFamily="50" charset="-128"/>
              </a:defRPr>
            </a:lvl1pPr>
          </a:lstStyle>
          <a:p>
            <a:r>
              <a:rPr lang="ja-JP" altLang="en-US" sz="1716" dirty="0">
                <a:solidFill>
                  <a:schemeClr val="tx1">
                    <a:lumMod val="75000"/>
                    <a:lumOff val="25000"/>
                  </a:schemeClr>
                </a:solidFill>
                <a:sym typeface="Libre Franklin"/>
              </a:rPr>
              <a:t>管理</a:t>
            </a:r>
            <a:r>
              <a:rPr lang="ja-JP" altLang="en-US" sz="1716" dirty="0">
                <a:solidFill>
                  <a:schemeClr val="tx1">
                    <a:lumMod val="75000"/>
                    <a:lumOff val="25000"/>
                  </a:schemeClr>
                </a:solidFill>
                <a:sym typeface="Libre Franklin"/>
              </a:rPr>
              <a:t>会社の督促</a:t>
            </a:r>
            <a:r>
              <a:rPr lang="ja-JP" altLang="en-US" sz="1716" dirty="0">
                <a:solidFill>
                  <a:schemeClr val="tx1">
                    <a:lumMod val="75000"/>
                    <a:lumOff val="25000"/>
                  </a:schemeClr>
                </a:solidFill>
                <a:sym typeface="Libre Franklin"/>
              </a:rPr>
              <a:t>なんて</a:t>
            </a:r>
            <a:endParaRPr lang="en-US" altLang="ja-JP" sz="1716" dirty="0">
              <a:solidFill>
                <a:schemeClr val="tx1">
                  <a:lumMod val="75000"/>
                  <a:lumOff val="25000"/>
                </a:schemeClr>
              </a:solidFill>
              <a:sym typeface="Libre Franklin"/>
            </a:endParaRPr>
          </a:p>
          <a:p>
            <a:r>
              <a:rPr lang="ja-JP" altLang="en-US" sz="1716" dirty="0">
                <a:solidFill>
                  <a:schemeClr val="tx1">
                    <a:lumMod val="75000"/>
                    <a:lumOff val="25000"/>
                  </a:schemeClr>
                </a:solidFill>
                <a:sym typeface="Libre Franklin"/>
              </a:rPr>
              <a:t>怖く</a:t>
            </a:r>
            <a:r>
              <a:rPr lang="ja-JP" altLang="en-US" sz="1716" dirty="0">
                <a:solidFill>
                  <a:schemeClr val="tx1">
                    <a:lumMod val="75000"/>
                    <a:lumOff val="25000"/>
                  </a:schemeClr>
                </a:solidFill>
                <a:sym typeface="Libre Franklin"/>
              </a:rPr>
              <a:t>ない</a:t>
            </a:r>
            <a:r>
              <a:rPr lang="ja-JP" altLang="en-US" sz="1716" dirty="0" smtClean="0">
                <a:solidFill>
                  <a:schemeClr val="tx1">
                    <a:lumMod val="75000"/>
                    <a:lumOff val="25000"/>
                  </a:schemeClr>
                </a:solidFill>
                <a:sym typeface="Libre Franklin"/>
              </a:rPr>
              <a:t>し</a:t>
            </a:r>
            <a:endParaRPr lang="en-US" altLang="ja-JP" sz="1716" dirty="0">
              <a:solidFill>
                <a:schemeClr val="tx1">
                  <a:lumMod val="75000"/>
                  <a:lumOff val="25000"/>
                </a:schemeClr>
              </a:solidFill>
              <a:sym typeface="Libre Franklin"/>
            </a:endParaRPr>
          </a:p>
          <a:p>
            <a:r>
              <a:rPr lang="ja-JP" altLang="en-US" sz="1716" dirty="0" smtClean="0">
                <a:solidFill>
                  <a:schemeClr val="tx1">
                    <a:lumMod val="75000"/>
                    <a:lumOff val="25000"/>
                  </a:schemeClr>
                </a:solidFill>
                <a:sym typeface="Libre Franklin"/>
              </a:rPr>
              <a:t>払わなくて</a:t>
            </a:r>
            <a:r>
              <a:rPr lang="ja-JP" altLang="en-US" sz="1716" dirty="0">
                <a:solidFill>
                  <a:schemeClr val="tx1">
                    <a:lumMod val="75000"/>
                    <a:lumOff val="25000"/>
                  </a:schemeClr>
                </a:solidFill>
                <a:sym typeface="Libre Franklin"/>
              </a:rPr>
              <a:t>も・・・</a:t>
            </a:r>
            <a:endParaRPr lang="en-US" altLang="ja-JP" sz="1716" dirty="0">
              <a:solidFill>
                <a:schemeClr val="tx1">
                  <a:lumMod val="75000"/>
                  <a:lumOff val="25000"/>
                </a:schemeClr>
              </a:solidFill>
              <a:sym typeface="Libre Franklin"/>
            </a:endParaRPr>
          </a:p>
        </p:txBody>
      </p:sp>
      <p:grpSp>
        <p:nvGrpSpPr>
          <p:cNvPr id="4" name="グループ化 3"/>
          <p:cNvGrpSpPr/>
          <p:nvPr/>
        </p:nvGrpSpPr>
        <p:grpSpPr>
          <a:xfrm>
            <a:off x="3696816" y="1907557"/>
            <a:ext cx="735707" cy="878298"/>
            <a:chOff x="3729087" y="1919443"/>
            <a:chExt cx="735707" cy="878298"/>
          </a:xfrm>
        </p:grpSpPr>
        <p:pic>
          <p:nvPicPr>
            <p:cNvPr id="37" name="Google Shape;200;p8" descr="お金"/>
            <p:cNvPicPr preferRelativeResize="0"/>
            <p:nvPr/>
          </p:nvPicPr>
          <p:blipFill rotWithShape="1">
            <a:blip r:embed="rId2">
              <a:alphaModFix/>
            </a:blip>
            <a:srcRect/>
            <a:stretch/>
          </p:blipFill>
          <p:spPr>
            <a:xfrm>
              <a:off x="3729087" y="1919443"/>
              <a:ext cx="490471" cy="491940"/>
            </a:xfrm>
            <a:prstGeom prst="rect">
              <a:avLst/>
            </a:prstGeom>
            <a:noFill/>
            <a:ln>
              <a:noFill/>
            </a:ln>
          </p:spPr>
        </p:pic>
        <p:pic>
          <p:nvPicPr>
            <p:cNvPr id="38" name="Google Shape;201;p8" descr="小槌"/>
            <p:cNvPicPr preferRelativeResize="0"/>
            <p:nvPr/>
          </p:nvPicPr>
          <p:blipFill rotWithShape="1">
            <a:blip r:embed="rId3">
              <a:alphaModFix/>
            </a:blip>
            <a:srcRect/>
            <a:stretch/>
          </p:blipFill>
          <p:spPr>
            <a:xfrm>
              <a:off x="3974323" y="2305801"/>
              <a:ext cx="490471" cy="491940"/>
            </a:xfrm>
            <a:prstGeom prst="rect">
              <a:avLst/>
            </a:prstGeom>
            <a:noFill/>
            <a:ln>
              <a:noFill/>
            </a:ln>
          </p:spPr>
        </p:pic>
      </p:grpSp>
    </p:spTree>
    <p:extLst>
      <p:ext uri="{BB962C8B-B14F-4D97-AF65-F5344CB8AC3E}">
        <p14:creationId xmlns:p14="http://schemas.microsoft.com/office/powerpoint/2010/main" val="5968986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2A941D6A-8192-7543-A04E-2B1574D2DF0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01039" y="1542308"/>
            <a:ext cx="7004997" cy="978759"/>
          </a:xfrm>
          <a:prstGeom prst="rect">
            <a:avLst/>
          </a:prstGeom>
        </p:spPr>
      </p:pic>
      <p:pic>
        <p:nvPicPr>
          <p:cNvPr id="7" name="図 6" descr="文字と写真のスクリーンショット&#10;&#10;自動的に生成された説明">
            <a:extLst>
              <a:ext uri="{FF2B5EF4-FFF2-40B4-BE49-F238E27FC236}">
                <a16:creationId xmlns:a16="http://schemas.microsoft.com/office/drawing/2014/main" id="{A9F268A4-1804-CB44-A7E0-E8C60A0FABB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14494" y="2865897"/>
            <a:ext cx="8442230" cy="3168760"/>
          </a:xfrm>
          <a:prstGeom prst="rect">
            <a:avLst/>
          </a:prstGeom>
        </p:spPr>
      </p:pic>
      <p:pic>
        <p:nvPicPr>
          <p:cNvPr id="5" name="図 4" descr="画面の領域"/>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259031" y="211705"/>
            <a:ext cx="1416953" cy="616317"/>
          </a:xfrm>
          <a:prstGeom prst="rect">
            <a:avLst/>
          </a:prstGeom>
        </p:spPr>
      </p:pic>
      <p:sp>
        <p:nvSpPr>
          <p:cNvPr id="8" name="タイトル 1"/>
          <p:cNvSpPr txBox="1">
            <a:spLocks/>
          </p:cNvSpPr>
          <p:nvPr/>
        </p:nvSpPr>
        <p:spPr>
          <a:xfrm>
            <a:off x="1290282" y="856949"/>
            <a:ext cx="3600000" cy="468000"/>
          </a:xfrm>
          <a:prstGeom prst="rect">
            <a:avLst/>
          </a:prstGeom>
          <a:solidFill>
            <a:srgbClr val="3FA437"/>
          </a:solidFill>
          <a:ln>
            <a:noFill/>
          </a:ln>
        </p:spPr>
        <p:txBody>
          <a:bodyPr spcFirstLastPara="1" vert="horz" wrap="square" lIns="91425" tIns="45700" rIns="91425" bIns="45700" rtlCol="0" anchor="ctr" anchorCtr="0">
            <a:noAutofit/>
          </a:bodyPr>
          <a:lstStyle>
            <a:defPPr marR="0" lvl="0" algn="l" rtl="0">
              <a:lnSpc>
                <a:spcPct val="100000"/>
              </a:lnSpc>
              <a:spcBef>
                <a:spcPts val="0"/>
              </a:spcBef>
              <a:spcAft>
                <a:spcPts val="0"/>
              </a:spcAft>
            </a:defPPr>
            <a:lvl1pPr defTabSz="871881" eaLnBrk="1" latinLnBrk="0" hangingPunct="1">
              <a:buClr>
                <a:srgbClr val="262626"/>
              </a:buClr>
              <a:buSzPts val="1800"/>
              <a:buFontTx/>
              <a:buNone/>
              <a:defRPr kumimoji="1" sz="2800" b="1" kern="1200">
                <a:solidFill>
                  <a:schemeClr val="tx1"/>
                </a:solidFill>
                <a:latin typeface="Meiryo UI" panose="020B0604030504040204" pitchFamily="50" charset="-128"/>
                <a:ea typeface="Meiryo UI" panose="020B0604030504040204" pitchFamily="50" charset="-128"/>
                <a:cs typeface="Libre Franklin"/>
              </a:defRPr>
            </a:lvl1pPr>
            <a:lvl2pPr>
              <a:buSzPts val="1400"/>
              <a:buNone/>
            </a:lvl2pPr>
            <a:lvl3pPr>
              <a:buSzPts val="1400"/>
              <a:buNone/>
            </a:lvl3pPr>
            <a:lvl4pPr>
              <a:buSzPts val="1400"/>
              <a:buNone/>
            </a:lvl4pPr>
            <a:lvl5pPr>
              <a:buSzPts val="1400"/>
              <a:buNone/>
            </a:lvl5pPr>
            <a:lvl6pPr>
              <a:buSzPts val="1400"/>
              <a:buNone/>
            </a:lvl6pPr>
            <a:lvl7pPr>
              <a:buSzPts val="1400"/>
              <a:buNone/>
            </a:lvl7pPr>
            <a:lvl8pPr>
              <a:buSzPts val="1400"/>
              <a:buNone/>
            </a:lvl8pPr>
            <a:lvl9pPr>
              <a:buSzPts val="1400"/>
              <a:buNone/>
            </a:lvl9pPr>
          </a:lstStyle>
          <a:p>
            <a:pPr algn="ctr"/>
            <a:r>
              <a:rPr lang="en-US" altLang="ja-JP" dirty="0" smtClean="0">
                <a:solidFill>
                  <a:schemeClr val="bg1"/>
                </a:solidFill>
              </a:rPr>
              <a:t>CoAMer.net</a:t>
            </a:r>
            <a:r>
              <a:rPr lang="ja-JP" altLang="en-US" dirty="0">
                <a:solidFill>
                  <a:schemeClr val="bg1"/>
                </a:solidFill>
              </a:rPr>
              <a:t> </a:t>
            </a:r>
            <a:r>
              <a:rPr lang="ja-JP" altLang="en-US" dirty="0" smtClean="0">
                <a:solidFill>
                  <a:schemeClr val="bg1"/>
                </a:solidFill>
              </a:rPr>
              <a:t>サービス</a:t>
            </a:r>
            <a:endParaRPr lang="en-US" altLang="ja-JP" dirty="0" smtClean="0">
              <a:solidFill>
                <a:schemeClr val="bg1"/>
              </a:solidFill>
            </a:endParaRPr>
          </a:p>
        </p:txBody>
      </p:sp>
      <p:pic>
        <p:nvPicPr>
          <p:cNvPr id="11" name="図 10" descr="画面の領域"/>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6444" y="583923"/>
            <a:ext cx="741024" cy="842188"/>
          </a:xfrm>
          <a:prstGeom prst="rect">
            <a:avLst/>
          </a:prstGeom>
        </p:spPr>
      </p:pic>
    </p:spTree>
    <p:extLst>
      <p:ext uri="{BB962C8B-B14F-4D97-AF65-F5344CB8AC3E}">
        <p14:creationId xmlns:p14="http://schemas.microsoft.com/office/powerpoint/2010/main" val="6581093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descr="文字と写真のスクリーンショット&#10;&#10;自動的に生成された説明">
            <a:extLst>
              <a:ext uri="{FF2B5EF4-FFF2-40B4-BE49-F238E27FC236}">
                <a16:creationId xmlns:a16="http://schemas.microsoft.com/office/drawing/2014/main" id="{7C2E0F09-C84F-7642-A3FE-52213C656AC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93900" y="1150554"/>
            <a:ext cx="8423548" cy="2311475"/>
          </a:xfrm>
          <a:prstGeom prst="rect">
            <a:avLst/>
          </a:prstGeom>
        </p:spPr>
      </p:pic>
      <p:pic>
        <p:nvPicPr>
          <p:cNvPr id="5" name="図 4">
            <a:extLst>
              <a:ext uri="{FF2B5EF4-FFF2-40B4-BE49-F238E27FC236}">
                <a16:creationId xmlns:a16="http://schemas.microsoft.com/office/drawing/2014/main" id="{753C14E0-D9D5-FE40-A0F3-D8FB65967B9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24524" y="4015324"/>
            <a:ext cx="8492925" cy="2055469"/>
          </a:xfrm>
          <a:prstGeom prst="rect">
            <a:avLst/>
          </a:prstGeom>
        </p:spPr>
      </p:pic>
    </p:spTree>
    <p:extLst>
      <p:ext uri="{BB962C8B-B14F-4D97-AF65-F5344CB8AC3E}">
        <p14:creationId xmlns:p14="http://schemas.microsoft.com/office/powerpoint/2010/main" val="12741063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Google Shape;122;p2">
            <a:extLst>
              <a:ext uri="{FF2B5EF4-FFF2-40B4-BE49-F238E27FC236}">
                <a16:creationId xmlns:a16="http://schemas.microsoft.com/office/drawing/2014/main" id="{B27F0472-A2F7-F443-B3D4-389AAD3F0EE3}"/>
              </a:ext>
            </a:extLst>
          </p:cNvPr>
          <p:cNvSpPr/>
          <p:nvPr/>
        </p:nvSpPr>
        <p:spPr>
          <a:xfrm>
            <a:off x="5636084" y="1874981"/>
            <a:ext cx="3889804" cy="4685028"/>
          </a:xfrm>
          <a:prstGeom prst="roundRect">
            <a:avLst>
              <a:gd name="adj" fmla="val 5613"/>
            </a:avLst>
          </a:prstGeom>
          <a:solidFill>
            <a:srgbClr val="F2F2F2"/>
          </a:solidFill>
          <a:ln>
            <a:noFill/>
          </a:ln>
        </p:spPr>
        <p:txBody>
          <a:bodyPr spcFirstLastPara="1" wrap="square" lIns="87179" tIns="87179" rIns="87179" bIns="87179" anchor="ctr" anchorCtr="0">
            <a:noAutofit/>
          </a:bodyPr>
          <a:lstStyle/>
          <a:p>
            <a:endParaRPr sz="1336"/>
          </a:p>
        </p:txBody>
      </p:sp>
      <p:sp>
        <p:nvSpPr>
          <p:cNvPr id="46" name="右矢印 45"/>
          <p:cNvSpPr/>
          <p:nvPr/>
        </p:nvSpPr>
        <p:spPr>
          <a:xfrm>
            <a:off x="4740003" y="3821896"/>
            <a:ext cx="519637" cy="678171"/>
          </a:xfrm>
          <a:prstGeom prst="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36"/>
          </a:p>
        </p:txBody>
      </p:sp>
      <p:sp>
        <p:nvSpPr>
          <p:cNvPr id="14" name="Google Shape;124;p2">
            <a:extLst>
              <a:ext uri="{FF2B5EF4-FFF2-40B4-BE49-F238E27FC236}">
                <a16:creationId xmlns:a16="http://schemas.microsoft.com/office/drawing/2014/main" id="{B7CF6B10-DC84-3547-AF14-302574FDCC2C}"/>
              </a:ext>
            </a:extLst>
          </p:cNvPr>
          <p:cNvSpPr/>
          <p:nvPr/>
        </p:nvSpPr>
        <p:spPr>
          <a:xfrm>
            <a:off x="6647815" y="3870971"/>
            <a:ext cx="3276119" cy="1496339"/>
          </a:xfrm>
          <a:prstGeom prst="rect">
            <a:avLst/>
          </a:prstGeom>
          <a:noFill/>
          <a:ln>
            <a:noFill/>
          </a:ln>
        </p:spPr>
        <p:txBody>
          <a:bodyPr spcFirstLastPara="1" wrap="square" lIns="87179" tIns="87179" rIns="87179" bIns="87179" anchor="ctr" anchorCtr="0">
            <a:noAutofit/>
          </a:bodyPr>
          <a:lstStyle/>
          <a:p>
            <a:endParaRPr sz="1336"/>
          </a:p>
        </p:txBody>
      </p:sp>
      <p:sp>
        <p:nvSpPr>
          <p:cNvPr id="15" name="Google Shape;125;p2">
            <a:extLst>
              <a:ext uri="{FF2B5EF4-FFF2-40B4-BE49-F238E27FC236}">
                <a16:creationId xmlns:a16="http://schemas.microsoft.com/office/drawing/2014/main" id="{83A86AA4-CACF-8B4E-855C-6AE2B3503560}"/>
              </a:ext>
            </a:extLst>
          </p:cNvPr>
          <p:cNvSpPr txBox="1"/>
          <p:nvPr/>
        </p:nvSpPr>
        <p:spPr>
          <a:xfrm>
            <a:off x="5862568" y="3150272"/>
            <a:ext cx="3436836" cy="796885"/>
          </a:xfrm>
          <a:prstGeom prst="rect">
            <a:avLst/>
          </a:prstGeom>
        </p:spPr>
        <p:txBody>
          <a:bodyPr wrap="square">
            <a:spAutoFit/>
          </a:bodyPr>
          <a:lstStyle>
            <a:defPPr marR="0" lvl="0" algn="l" rtl="0">
              <a:lnSpc>
                <a:spcPct val="100000"/>
              </a:lnSpc>
              <a:spcBef>
                <a:spcPts val="0"/>
              </a:spcBef>
              <a:spcAft>
                <a:spcPts val="0"/>
              </a:spcAft>
            </a:defPPr>
            <a:lvl1pPr>
              <a:defRPr sz="2400">
                <a:latin typeface="Meiryo UI" panose="020B0604030504040204" pitchFamily="50" charset="-128"/>
                <a:ea typeface="Meiryo UI" panose="020B0604030504040204" pitchFamily="50" charset="-128"/>
              </a:defRPr>
            </a:lvl1pPr>
          </a:lstStyle>
          <a:p>
            <a:pPr>
              <a:spcBef>
                <a:spcPts val="2289"/>
              </a:spcBef>
              <a:buSzPts val="2500"/>
            </a:pPr>
            <a:r>
              <a:rPr lang="ja-JP" altLang="en-US" sz="2097" dirty="0">
                <a:solidFill>
                  <a:schemeClr val="accent6">
                    <a:lumMod val="60000"/>
                    <a:lumOff val="40000"/>
                  </a:schemeClr>
                </a:solidFill>
                <a:sym typeface="Libre Franklin"/>
              </a:rPr>
              <a:t>▶</a:t>
            </a:r>
            <a:r>
              <a:rPr lang="ja-JP" altLang="en-US" sz="2300" b="1" dirty="0">
                <a:solidFill>
                  <a:schemeClr val="tx1">
                    <a:lumMod val="75000"/>
                    <a:lumOff val="25000"/>
                  </a:schemeClr>
                </a:solidFill>
                <a:sym typeface="Libre Franklin"/>
              </a:rPr>
              <a:t>法的手続きの前段の</a:t>
            </a:r>
          </a:p>
          <a:p>
            <a:pPr lvl="0">
              <a:buSzPts val="2500"/>
            </a:pPr>
            <a:r>
              <a:rPr lang="ja-JP" altLang="en-US" sz="2300" b="1" dirty="0">
                <a:solidFill>
                  <a:schemeClr val="tx1">
                    <a:lumMod val="75000"/>
                    <a:lumOff val="25000"/>
                  </a:schemeClr>
                </a:solidFill>
                <a:sym typeface="Libre Franklin"/>
              </a:rPr>
              <a:t>　 </a:t>
            </a:r>
            <a:r>
              <a:rPr lang="ja-JP" altLang="en-US" sz="2300" b="1" dirty="0" smtClean="0">
                <a:solidFill>
                  <a:schemeClr val="tx1">
                    <a:lumMod val="75000"/>
                    <a:lumOff val="25000"/>
                  </a:schemeClr>
                </a:solidFill>
                <a:sym typeface="Libre Franklin"/>
              </a:rPr>
              <a:t>改善</a:t>
            </a:r>
            <a:r>
              <a:rPr lang="ja-JP" altLang="en-US" sz="2300" b="1" dirty="0">
                <a:solidFill>
                  <a:schemeClr val="tx1">
                    <a:lumMod val="75000"/>
                    <a:lumOff val="25000"/>
                  </a:schemeClr>
                </a:solidFill>
                <a:sym typeface="Libre Franklin"/>
              </a:rPr>
              <a:t>依頼文書の</a:t>
            </a:r>
            <a:r>
              <a:rPr lang="ja-JP" altLang="en-US" sz="2300" b="1" dirty="0">
                <a:solidFill>
                  <a:schemeClr val="tx1">
                    <a:lumMod val="75000"/>
                    <a:lumOff val="25000"/>
                  </a:schemeClr>
                </a:solidFill>
                <a:sym typeface="Libre Franklin"/>
              </a:rPr>
              <a:t>送付</a:t>
            </a:r>
            <a:endParaRPr lang="ja-JP" altLang="en-US" sz="2300" b="1" dirty="0">
              <a:solidFill>
                <a:schemeClr val="tx1">
                  <a:lumMod val="75000"/>
                  <a:lumOff val="25000"/>
                </a:schemeClr>
              </a:solidFill>
              <a:sym typeface="Libre Franklin"/>
            </a:endParaRPr>
          </a:p>
        </p:txBody>
      </p:sp>
      <p:grpSp>
        <p:nvGrpSpPr>
          <p:cNvPr id="5" name="グループ化 4"/>
          <p:cNvGrpSpPr/>
          <p:nvPr/>
        </p:nvGrpSpPr>
        <p:grpSpPr>
          <a:xfrm>
            <a:off x="2927360" y="3317808"/>
            <a:ext cx="979611" cy="1097635"/>
            <a:chOff x="947693" y="2659337"/>
            <a:chExt cx="979611" cy="1097635"/>
          </a:xfrm>
        </p:grpSpPr>
        <p:grpSp>
          <p:nvGrpSpPr>
            <p:cNvPr id="18" name="グループ化 17"/>
            <p:cNvGrpSpPr/>
            <p:nvPr/>
          </p:nvGrpSpPr>
          <p:grpSpPr>
            <a:xfrm>
              <a:off x="1184684" y="2659337"/>
              <a:ext cx="505629" cy="690232"/>
              <a:chOff x="1640291" y="1705316"/>
              <a:chExt cx="424872" cy="596602"/>
            </a:xfrm>
          </p:grpSpPr>
          <p:sp>
            <p:nvSpPr>
              <p:cNvPr id="16" name="楕円 15"/>
              <p:cNvSpPr/>
              <p:nvPr/>
            </p:nvSpPr>
            <p:spPr>
              <a:xfrm>
                <a:off x="1708727" y="1705316"/>
                <a:ext cx="288000" cy="2880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36"/>
              </a:p>
            </p:txBody>
          </p:sp>
          <p:sp>
            <p:nvSpPr>
              <p:cNvPr id="17" name="二等辺三角形 16"/>
              <p:cNvSpPr/>
              <p:nvPr/>
            </p:nvSpPr>
            <p:spPr>
              <a:xfrm>
                <a:off x="1640291" y="1877045"/>
                <a:ext cx="424872" cy="424873"/>
              </a:xfrm>
              <a:prstGeom prst="triangl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36"/>
              </a:p>
            </p:txBody>
          </p:sp>
        </p:grpSp>
        <p:sp>
          <p:nvSpPr>
            <p:cNvPr id="19" name="正方形/長方形 18"/>
            <p:cNvSpPr/>
            <p:nvPr/>
          </p:nvSpPr>
          <p:spPr>
            <a:xfrm>
              <a:off x="947693" y="3400592"/>
              <a:ext cx="979611" cy="356380"/>
            </a:xfrm>
            <a:prstGeom prst="rect">
              <a:avLst/>
            </a:prstGeom>
          </p:spPr>
          <p:txBody>
            <a:bodyPr wrap="square">
              <a:spAutoFit/>
            </a:bodyPr>
            <a:lstStyle/>
            <a:p>
              <a:pPr algn="ctr"/>
              <a:r>
                <a:rPr lang="ja-JP" altLang="en-US" sz="1716" dirty="0">
                  <a:solidFill>
                    <a:schemeClr val="tx1">
                      <a:lumMod val="75000"/>
                      <a:lumOff val="25000"/>
                    </a:schemeClr>
                  </a:solidFill>
                  <a:latin typeface="Meiryo UI" panose="020B0604030504040204" pitchFamily="50" charset="-128"/>
                  <a:ea typeface="Meiryo UI" panose="020B0604030504040204" pitchFamily="50" charset="-128"/>
                </a:rPr>
                <a:t>組合員</a:t>
              </a:r>
              <a:endParaRPr lang="ja-JP" altLang="en-US" sz="1716" dirty="0">
                <a:solidFill>
                  <a:schemeClr val="tx1">
                    <a:lumMod val="75000"/>
                    <a:lumOff val="25000"/>
                  </a:schemeClr>
                </a:solidFill>
                <a:latin typeface="Meiryo UI" panose="020B0604030504040204" pitchFamily="50" charset="-128"/>
                <a:ea typeface="Meiryo UI" panose="020B0604030504040204" pitchFamily="50" charset="-128"/>
              </a:endParaRPr>
            </a:p>
          </p:txBody>
        </p:sp>
      </p:grpSp>
      <p:sp>
        <p:nvSpPr>
          <p:cNvPr id="20" name="雲形吹き出し 19"/>
          <p:cNvSpPr/>
          <p:nvPr/>
        </p:nvSpPr>
        <p:spPr>
          <a:xfrm>
            <a:off x="437461" y="2856978"/>
            <a:ext cx="2421624" cy="1063258"/>
          </a:xfrm>
          <a:prstGeom prst="cloudCallout">
            <a:avLst>
              <a:gd name="adj1" fmla="val 60239"/>
              <a:gd name="adj2" fmla="val 24539"/>
            </a:avLst>
          </a:prstGeom>
          <a:solidFill>
            <a:srgbClr val="D3DE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36"/>
          </a:p>
        </p:txBody>
      </p:sp>
      <p:sp>
        <p:nvSpPr>
          <p:cNvPr id="10" name="Google Shape;202;p8"/>
          <p:cNvSpPr txBox="1"/>
          <p:nvPr/>
        </p:nvSpPr>
        <p:spPr>
          <a:xfrm>
            <a:off x="721529" y="3061819"/>
            <a:ext cx="2087324" cy="620426"/>
          </a:xfrm>
          <a:prstGeom prst="rect">
            <a:avLst/>
          </a:prstGeom>
        </p:spPr>
        <p:txBody>
          <a:bodyPr wrap="square">
            <a:spAutoFit/>
          </a:bodyPr>
          <a:lstStyle>
            <a:defPPr marR="0" lvl="0" algn="l" rtl="0">
              <a:lnSpc>
                <a:spcPct val="100000"/>
              </a:lnSpc>
              <a:spcBef>
                <a:spcPts val="0"/>
              </a:spcBef>
              <a:spcAft>
                <a:spcPts val="0"/>
              </a:spcAft>
            </a:defPPr>
            <a:lvl1pPr>
              <a:defRPr sz="2400">
                <a:latin typeface="Meiryo UI" panose="020B0604030504040204" pitchFamily="50" charset="-128"/>
                <a:ea typeface="Meiryo UI" panose="020B0604030504040204" pitchFamily="50" charset="-128"/>
              </a:defRPr>
            </a:lvl1pPr>
          </a:lstStyle>
          <a:p>
            <a:r>
              <a:rPr lang="ja-JP" altLang="en-US" sz="1716" dirty="0">
                <a:sym typeface="Libre Franklin"/>
              </a:rPr>
              <a:t>上の階がうるさい</a:t>
            </a:r>
            <a:endParaRPr lang="en-US" altLang="ja-JP" sz="1716" dirty="0">
              <a:sym typeface="Libre Franklin"/>
            </a:endParaRPr>
          </a:p>
          <a:p>
            <a:r>
              <a:rPr lang="ja-JP" altLang="en-US" sz="1716" dirty="0">
                <a:sym typeface="Libre Franklin"/>
              </a:rPr>
              <a:t>ペットの臭いがくさい</a:t>
            </a:r>
            <a:endParaRPr lang="en-US" altLang="ja-JP" sz="1716" dirty="0">
              <a:sym typeface="Libre Franklin"/>
            </a:endParaRPr>
          </a:p>
        </p:txBody>
      </p:sp>
      <p:grpSp>
        <p:nvGrpSpPr>
          <p:cNvPr id="23" name="グループ化 22"/>
          <p:cNvGrpSpPr/>
          <p:nvPr/>
        </p:nvGrpSpPr>
        <p:grpSpPr>
          <a:xfrm>
            <a:off x="3164351" y="5610152"/>
            <a:ext cx="505629" cy="690232"/>
            <a:chOff x="1640291" y="1705316"/>
            <a:chExt cx="424872" cy="596602"/>
          </a:xfrm>
        </p:grpSpPr>
        <p:sp>
          <p:nvSpPr>
            <p:cNvPr id="24" name="楕円 23"/>
            <p:cNvSpPr/>
            <p:nvPr/>
          </p:nvSpPr>
          <p:spPr>
            <a:xfrm>
              <a:off x="1708727" y="1705316"/>
              <a:ext cx="288000" cy="2880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36"/>
            </a:p>
          </p:txBody>
        </p:sp>
        <p:sp>
          <p:nvSpPr>
            <p:cNvPr id="25" name="二等辺三角形 24"/>
            <p:cNvSpPr/>
            <p:nvPr/>
          </p:nvSpPr>
          <p:spPr>
            <a:xfrm>
              <a:off x="1640291" y="1877045"/>
              <a:ext cx="424872" cy="424873"/>
            </a:xfrm>
            <a:prstGeom prst="triangl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36"/>
            </a:p>
          </p:txBody>
        </p:sp>
      </p:grpSp>
      <p:sp>
        <p:nvSpPr>
          <p:cNvPr id="26" name="正方形/長方形 25"/>
          <p:cNvSpPr/>
          <p:nvPr/>
        </p:nvSpPr>
        <p:spPr>
          <a:xfrm>
            <a:off x="2716975" y="6351407"/>
            <a:ext cx="1400380" cy="356380"/>
          </a:xfrm>
          <a:prstGeom prst="rect">
            <a:avLst/>
          </a:prstGeom>
        </p:spPr>
        <p:txBody>
          <a:bodyPr wrap="square">
            <a:spAutoFit/>
          </a:bodyPr>
          <a:lstStyle/>
          <a:p>
            <a:pPr algn="ctr"/>
            <a:r>
              <a:rPr lang="ja-JP" altLang="en-US" sz="1716" dirty="0">
                <a:solidFill>
                  <a:schemeClr val="tx1">
                    <a:lumMod val="75000"/>
                    <a:lumOff val="25000"/>
                  </a:schemeClr>
                </a:solidFill>
                <a:latin typeface="Meiryo UI" panose="020B0604030504040204" pitchFamily="50" charset="-128"/>
                <a:ea typeface="Meiryo UI" panose="020B0604030504040204" pitchFamily="50" charset="-128"/>
              </a:rPr>
              <a:t>管理組合員</a:t>
            </a:r>
            <a:endParaRPr lang="ja-JP" altLang="en-US" sz="1716"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27" name="雲形吹き出し 26"/>
          <p:cNvSpPr/>
          <p:nvPr/>
        </p:nvSpPr>
        <p:spPr>
          <a:xfrm>
            <a:off x="672872" y="4453621"/>
            <a:ext cx="3100744" cy="1235716"/>
          </a:xfrm>
          <a:prstGeom prst="cloudCallout">
            <a:avLst>
              <a:gd name="adj1" fmla="val 30634"/>
              <a:gd name="adj2" fmla="val 58313"/>
            </a:avLst>
          </a:prstGeom>
          <a:solidFill>
            <a:srgbClr val="D3DE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36"/>
          </a:p>
        </p:txBody>
      </p:sp>
      <p:sp>
        <p:nvSpPr>
          <p:cNvPr id="29" name="タイトル 1"/>
          <p:cNvSpPr txBox="1">
            <a:spLocks/>
          </p:cNvSpPr>
          <p:nvPr/>
        </p:nvSpPr>
        <p:spPr>
          <a:xfrm>
            <a:off x="6430494" y="2067292"/>
            <a:ext cx="2300985" cy="703935"/>
          </a:xfrm>
          <a:prstGeom prst="rect">
            <a:avLst/>
          </a:prstGeom>
          <a:solidFill>
            <a:srgbClr val="48A747"/>
          </a:solidFill>
          <a:ln>
            <a:noFill/>
          </a:ln>
        </p:spPr>
        <p:txBody>
          <a:bodyPr spcFirstLastPara="1" vert="horz" wrap="square" lIns="87179" tIns="43577" rIns="87179" bIns="43577" rtlCol="0" anchor="ctr" anchorCtr="0">
            <a:noAutofit/>
          </a:bodyPr>
          <a:lstStyle>
            <a:lvl1pPr lvl="0" algn="l" defTabSz="914400" rtl="0" eaLnBrk="1" latinLnBrk="0" hangingPunct="1">
              <a:lnSpc>
                <a:spcPct val="90000"/>
              </a:lnSpc>
              <a:spcBef>
                <a:spcPts val="0"/>
              </a:spcBef>
              <a:spcAft>
                <a:spcPts val="0"/>
              </a:spcAft>
              <a:buClr>
                <a:srgbClr val="262626"/>
              </a:buClr>
              <a:buSzPts val="1800"/>
              <a:buNone/>
              <a:defRPr kumimoji="1" sz="2800" b="1" kern="1200">
                <a:solidFill>
                  <a:schemeClr val="tx1"/>
                </a:solidFill>
                <a:latin typeface="Meiryo UI" panose="020B0604030504040204" pitchFamily="50" charset="-128"/>
                <a:ea typeface="Meiryo UI" panose="020B0604030504040204" pitchFamily="50" charset="-128"/>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gn="ctr">
              <a:lnSpc>
                <a:spcPct val="100000"/>
              </a:lnSpc>
              <a:buFontTx/>
            </a:pPr>
            <a:r>
              <a:rPr lang="ja-JP" altLang="en-US" sz="2289" dirty="0" smtClean="0">
                <a:solidFill>
                  <a:schemeClr val="bg1"/>
                </a:solidFill>
              </a:rPr>
              <a:t>簡易訴訟</a:t>
            </a:r>
            <a:endParaRPr lang="en-US" altLang="ja-JP" sz="2289" dirty="0" smtClean="0">
              <a:solidFill>
                <a:schemeClr val="bg1"/>
              </a:solidFill>
            </a:endParaRPr>
          </a:p>
          <a:p>
            <a:pPr algn="ctr">
              <a:lnSpc>
                <a:spcPct val="100000"/>
              </a:lnSpc>
              <a:buFontTx/>
            </a:pPr>
            <a:r>
              <a:rPr lang="ja-JP" altLang="en-US" sz="2289" dirty="0" smtClean="0">
                <a:solidFill>
                  <a:schemeClr val="bg1"/>
                </a:solidFill>
              </a:rPr>
              <a:t>案件対応</a:t>
            </a:r>
            <a:endParaRPr lang="ja-JP" altLang="en-US" sz="1716" dirty="0">
              <a:solidFill>
                <a:schemeClr val="bg1"/>
              </a:solidFill>
            </a:endParaRPr>
          </a:p>
        </p:txBody>
      </p:sp>
      <p:sp>
        <p:nvSpPr>
          <p:cNvPr id="32" name="Google Shape;202;p8"/>
          <p:cNvSpPr txBox="1"/>
          <p:nvPr/>
        </p:nvSpPr>
        <p:spPr>
          <a:xfrm>
            <a:off x="900191" y="4650910"/>
            <a:ext cx="3217164" cy="884473"/>
          </a:xfrm>
          <a:prstGeom prst="rect">
            <a:avLst/>
          </a:prstGeom>
        </p:spPr>
        <p:txBody>
          <a:bodyPr wrap="square">
            <a:spAutoFit/>
          </a:bodyPr>
          <a:lstStyle>
            <a:defPPr marR="0" lvl="0" algn="l" rtl="0">
              <a:lnSpc>
                <a:spcPct val="100000"/>
              </a:lnSpc>
              <a:spcBef>
                <a:spcPts val="0"/>
              </a:spcBef>
              <a:spcAft>
                <a:spcPts val="0"/>
              </a:spcAft>
              <a:defRPr/>
            </a:defPPr>
            <a:lvl1pPr>
              <a:defRPr sz="1800">
                <a:latin typeface="Meiryo UI" panose="020B0604030504040204" pitchFamily="50" charset="-128"/>
                <a:ea typeface="Meiryo UI" panose="020B0604030504040204" pitchFamily="50" charset="-128"/>
              </a:defRPr>
            </a:lvl1pPr>
          </a:lstStyle>
          <a:p>
            <a:r>
              <a:rPr lang="ja-JP" altLang="en-US" sz="1716" dirty="0">
                <a:sym typeface="Libre Franklin"/>
              </a:rPr>
              <a:t>「騒音問題、共用部分へ</a:t>
            </a:r>
            <a:r>
              <a:rPr lang="ja-JP" altLang="en-US" sz="1716" dirty="0">
                <a:sym typeface="Libre Franklin"/>
              </a:rPr>
              <a:t>の</a:t>
            </a:r>
            <a:endParaRPr lang="en-US" altLang="ja-JP" sz="1716" dirty="0">
              <a:sym typeface="Libre Franklin"/>
            </a:endParaRPr>
          </a:p>
          <a:p>
            <a:r>
              <a:rPr lang="ja-JP" altLang="en-US" sz="1716" dirty="0">
                <a:sym typeface="Libre Franklin"/>
              </a:rPr>
              <a:t>荷物</a:t>
            </a:r>
            <a:r>
              <a:rPr lang="ja-JP" altLang="en-US" sz="1716" dirty="0">
                <a:sym typeface="Libre Franklin"/>
              </a:rPr>
              <a:t>放置、クレーマー対策・・・」　　　　</a:t>
            </a:r>
            <a:endParaRPr lang="en-US" altLang="ja-JP" sz="1716" dirty="0">
              <a:sym typeface="Libre Franklin"/>
            </a:endParaRPr>
          </a:p>
          <a:p>
            <a:r>
              <a:rPr lang="ja-JP" altLang="en-US" sz="1716" dirty="0">
                <a:sym typeface="Libre Franklin"/>
              </a:rPr>
              <a:t>　　どこに頼めばよいの？</a:t>
            </a:r>
            <a:r>
              <a:rPr lang="ja-JP" altLang="en-US" sz="1716" dirty="0">
                <a:sym typeface="Libre Franklin"/>
              </a:rPr>
              <a:t>？</a:t>
            </a:r>
            <a:endParaRPr lang="en-US" altLang="ja-JP" sz="1716" dirty="0">
              <a:sym typeface="Libre Franklin"/>
            </a:endParaRPr>
          </a:p>
        </p:txBody>
      </p:sp>
      <p:grpSp>
        <p:nvGrpSpPr>
          <p:cNvPr id="8" name="グループ化 7"/>
          <p:cNvGrpSpPr/>
          <p:nvPr/>
        </p:nvGrpSpPr>
        <p:grpSpPr>
          <a:xfrm>
            <a:off x="3470669" y="1752706"/>
            <a:ext cx="1188000" cy="1188000"/>
            <a:chOff x="3537332" y="2313354"/>
            <a:chExt cx="1188000" cy="1188000"/>
          </a:xfrm>
        </p:grpSpPr>
        <p:sp>
          <p:nvSpPr>
            <p:cNvPr id="7" name="楕円 6"/>
            <p:cNvSpPr/>
            <p:nvPr/>
          </p:nvSpPr>
          <p:spPr>
            <a:xfrm>
              <a:off x="3537332" y="2313354"/>
              <a:ext cx="1188000" cy="11880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 name="グループ化 5"/>
            <p:cNvGrpSpPr/>
            <p:nvPr/>
          </p:nvGrpSpPr>
          <p:grpSpPr>
            <a:xfrm>
              <a:off x="3679246" y="2420824"/>
              <a:ext cx="904172" cy="980582"/>
              <a:chOff x="8099671" y="5566000"/>
              <a:chExt cx="904172" cy="980582"/>
            </a:xfrm>
          </p:grpSpPr>
          <p:pic>
            <p:nvPicPr>
              <p:cNvPr id="36" name="グラフィックス 4" descr="ダンス">
                <a:extLst>
                  <a:ext uri="{FF2B5EF4-FFF2-40B4-BE49-F238E27FC236}">
                    <a16:creationId xmlns:a16="http://schemas.microsoft.com/office/drawing/2014/main" id="{8BA1AF46-22C9-2F4C-A91C-5CF0FD13723C}"/>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8246201" y="5566000"/>
                <a:ext cx="589397" cy="563424"/>
              </a:xfrm>
              <a:prstGeom prst="rect">
                <a:avLst/>
              </a:prstGeom>
            </p:spPr>
          </p:pic>
          <p:pic>
            <p:nvPicPr>
              <p:cNvPr id="37" name="グラフィックス 8" descr="睡眠">
                <a:extLst>
                  <a:ext uri="{FF2B5EF4-FFF2-40B4-BE49-F238E27FC236}">
                    <a16:creationId xmlns:a16="http://schemas.microsoft.com/office/drawing/2014/main" id="{12AEC459-6832-C54C-9BEF-EFE66BCB15BF}"/>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8360964" y="5983158"/>
                <a:ext cx="589397" cy="563424"/>
              </a:xfrm>
              <a:prstGeom prst="rect">
                <a:avLst/>
              </a:prstGeom>
            </p:spPr>
          </p:pic>
          <p:cxnSp>
            <p:nvCxnSpPr>
              <p:cNvPr id="38" name="直線コネクタ 37">
                <a:extLst>
                  <a:ext uri="{FF2B5EF4-FFF2-40B4-BE49-F238E27FC236}">
                    <a16:creationId xmlns:a16="http://schemas.microsoft.com/office/drawing/2014/main" id="{7281A0AA-7BDB-CF4D-BB85-F37EE6146EB6}"/>
                  </a:ext>
                </a:extLst>
              </p:cNvPr>
              <p:cNvCxnSpPr/>
              <p:nvPr/>
            </p:nvCxnSpPr>
            <p:spPr>
              <a:xfrm>
                <a:off x="8099671" y="6079053"/>
                <a:ext cx="904172" cy="0"/>
              </a:xfrm>
              <a:prstGeom prst="line">
                <a:avLst/>
              </a:prstGeom>
            </p:spPr>
            <p:style>
              <a:lnRef idx="3">
                <a:schemeClr val="dk1"/>
              </a:lnRef>
              <a:fillRef idx="0">
                <a:schemeClr val="dk1"/>
              </a:fillRef>
              <a:effectRef idx="2">
                <a:schemeClr val="dk1"/>
              </a:effectRef>
              <a:fontRef idx="minor">
                <a:schemeClr val="tx1"/>
              </a:fontRef>
            </p:style>
          </p:cxnSp>
        </p:grpSp>
      </p:grpSp>
      <p:sp>
        <p:nvSpPr>
          <p:cNvPr id="50" name="Google Shape;203;p8"/>
          <p:cNvSpPr txBox="1"/>
          <p:nvPr/>
        </p:nvSpPr>
        <p:spPr>
          <a:xfrm>
            <a:off x="5668373" y="4228293"/>
            <a:ext cx="3825226" cy="1705916"/>
          </a:xfrm>
          <a:prstGeom prst="rect">
            <a:avLst/>
          </a:prstGeom>
        </p:spPr>
        <p:txBody>
          <a:bodyPr wrap="square">
            <a:spAutoFit/>
          </a:bodyPr>
          <a:lstStyle>
            <a:defPPr marR="0" lvl="0" algn="l" rtl="0">
              <a:lnSpc>
                <a:spcPct val="100000"/>
              </a:lnSpc>
              <a:spcBef>
                <a:spcPts val="0"/>
              </a:spcBef>
              <a:spcAft>
                <a:spcPts val="0"/>
              </a:spcAft>
              <a:defRPr/>
            </a:defPPr>
            <a:lvl1pPr>
              <a:defRPr sz="2400">
                <a:latin typeface="Meiryo UI" panose="020B0604030504040204" pitchFamily="50" charset="-128"/>
                <a:ea typeface="Meiryo UI" panose="020B0604030504040204" pitchFamily="50" charset="-128"/>
              </a:defRPr>
            </a:lvl1pPr>
          </a:lstStyle>
          <a:p>
            <a:pPr algn="ctr"/>
            <a:r>
              <a:rPr lang="ja-JP" altLang="en-US" sz="2097" dirty="0">
                <a:solidFill>
                  <a:schemeClr val="tx1">
                    <a:lumMod val="75000"/>
                    <a:lumOff val="25000"/>
                  </a:schemeClr>
                </a:solidFill>
                <a:latin typeface="+mj-ea"/>
                <a:cs typeface="Libre Franklin"/>
                <a:sym typeface="Libre Franklin"/>
              </a:rPr>
              <a:t>理事会と管理会社へ</a:t>
            </a:r>
            <a:r>
              <a:rPr lang="ja-JP" altLang="en-US" sz="2097" dirty="0">
                <a:solidFill>
                  <a:schemeClr val="tx1">
                    <a:lumMod val="75000"/>
                    <a:lumOff val="25000"/>
                  </a:schemeClr>
                </a:solidFill>
                <a:latin typeface="+mj-ea"/>
                <a:cs typeface="Libre Franklin"/>
                <a:sym typeface="Libre Franklin"/>
              </a:rPr>
              <a:t>の</a:t>
            </a:r>
            <a:endParaRPr lang="en-US" altLang="ja-JP" sz="2097" dirty="0">
              <a:solidFill>
                <a:schemeClr val="tx1">
                  <a:lumMod val="75000"/>
                  <a:lumOff val="25000"/>
                </a:schemeClr>
              </a:solidFill>
              <a:latin typeface="+mj-ea"/>
              <a:cs typeface="Libre Franklin"/>
              <a:sym typeface="Libre Franklin"/>
            </a:endParaRPr>
          </a:p>
          <a:p>
            <a:pPr algn="ctr"/>
            <a:r>
              <a:rPr lang="ja-JP" altLang="en-US" sz="2097" b="1" u="sng" dirty="0">
                <a:solidFill>
                  <a:srgbClr val="FF0000"/>
                </a:solidFill>
                <a:latin typeface="+mj-ea"/>
                <a:cs typeface="Libre Franklin"/>
                <a:sym typeface="Libre Franklin"/>
              </a:rPr>
              <a:t>要求は非常</a:t>
            </a:r>
            <a:r>
              <a:rPr lang="ja-JP" altLang="en-US" sz="2097" b="1" u="sng" dirty="0">
                <a:solidFill>
                  <a:srgbClr val="FF0000"/>
                </a:solidFill>
                <a:latin typeface="+mj-ea"/>
                <a:cs typeface="Libre Franklin"/>
                <a:sym typeface="Libre Franklin"/>
              </a:rPr>
              <a:t>に大きい</a:t>
            </a:r>
            <a:r>
              <a:rPr lang="ja-JP" altLang="en-US" sz="2097" dirty="0">
                <a:solidFill>
                  <a:schemeClr val="tx1">
                    <a:lumMod val="75000"/>
                    <a:lumOff val="25000"/>
                  </a:schemeClr>
                </a:solidFill>
                <a:latin typeface="+mj-ea"/>
                <a:cs typeface="Libre Franklin"/>
                <a:sym typeface="Libre Franklin"/>
              </a:rPr>
              <a:t>ものの、</a:t>
            </a:r>
          </a:p>
          <a:p>
            <a:pPr algn="ctr"/>
            <a:r>
              <a:rPr lang="ja-JP" altLang="en-US" sz="2097" dirty="0">
                <a:solidFill>
                  <a:schemeClr val="tx1">
                    <a:lumMod val="75000"/>
                    <a:lumOff val="25000"/>
                  </a:schemeClr>
                </a:solidFill>
                <a:latin typeface="+mj-ea"/>
                <a:cs typeface="Libre Franklin"/>
                <a:sym typeface="Libre Franklin"/>
              </a:rPr>
              <a:t>そもそも管理組合や管理会社</a:t>
            </a:r>
            <a:r>
              <a:rPr lang="ja-JP" altLang="en-US" sz="2097" dirty="0">
                <a:solidFill>
                  <a:schemeClr val="tx1">
                    <a:lumMod val="75000"/>
                    <a:lumOff val="25000"/>
                  </a:schemeClr>
                </a:solidFill>
                <a:latin typeface="+mj-ea"/>
                <a:cs typeface="Libre Franklin"/>
                <a:sym typeface="Libre Franklin"/>
              </a:rPr>
              <a:t>の</a:t>
            </a:r>
            <a:endParaRPr lang="en-US" altLang="ja-JP" sz="2097" dirty="0">
              <a:solidFill>
                <a:schemeClr val="tx1">
                  <a:lumMod val="75000"/>
                  <a:lumOff val="25000"/>
                </a:schemeClr>
              </a:solidFill>
              <a:latin typeface="+mj-ea"/>
              <a:cs typeface="Libre Franklin"/>
              <a:sym typeface="Libre Franklin"/>
            </a:endParaRPr>
          </a:p>
          <a:p>
            <a:pPr algn="ctr"/>
            <a:r>
              <a:rPr lang="ja-JP" altLang="en-US" sz="2097" dirty="0">
                <a:solidFill>
                  <a:schemeClr val="tx1">
                    <a:lumMod val="75000"/>
                    <a:lumOff val="25000"/>
                  </a:schemeClr>
                </a:solidFill>
                <a:latin typeface="+mj-ea"/>
                <a:cs typeface="Libre Franklin"/>
                <a:sym typeface="Libre Franklin"/>
              </a:rPr>
              <a:t>仕事</a:t>
            </a:r>
            <a:r>
              <a:rPr lang="ja-JP" altLang="en-US" sz="2097" dirty="0">
                <a:solidFill>
                  <a:schemeClr val="tx1">
                    <a:lumMod val="75000"/>
                    <a:lumOff val="25000"/>
                  </a:schemeClr>
                </a:solidFill>
                <a:latin typeface="+mj-ea"/>
                <a:cs typeface="Libre Franklin"/>
                <a:sym typeface="Libre Franklin"/>
              </a:rPr>
              <a:t>かも不明確です。</a:t>
            </a:r>
          </a:p>
          <a:p>
            <a:pPr algn="ctr"/>
            <a:r>
              <a:rPr lang="ja-JP" altLang="en-US" sz="2097" dirty="0">
                <a:solidFill>
                  <a:schemeClr val="tx1">
                    <a:lumMod val="75000"/>
                    <a:lumOff val="25000"/>
                  </a:schemeClr>
                </a:solidFill>
                <a:latin typeface="+mj-ea"/>
                <a:cs typeface="Libre Franklin"/>
                <a:sym typeface="Libre Franklin"/>
              </a:rPr>
              <a:t>また、</a:t>
            </a:r>
            <a:r>
              <a:rPr lang="ja-JP" altLang="en-US" sz="2097" b="1" u="sng" dirty="0">
                <a:solidFill>
                  <a:srgbClr val="FF0000"/>
                </a:solidFill>
                <a:latin typeface="+mj-ea"/>
                <a:cs typeface="Libre Franklin"/>
                <a:sym typeface="Libre Franklin"/>
              </a:rPr>
              <a:t>難易度も高い</a:t>
            </a:r>
            <a:r>
              <a:rPr lang="ja-JP" altLang="en-US" sz="2097" dirty="0">
                <a:solidFill>
                  <a:schemeClr val="tx1">
                    <a:lumMod val="75000"/>
                    <a:lumOff val="25000"/>
                  </a:schemeClr>
                </a:solidFill>
                <a:latin typeface="+mj-ea"/>
                <a:cs typeface="Libre Franklin"/>
                <a:sym typeface="Libre Franklin"/>
              </a:rPr>
              <a:t>のが特徴</a:t>
            </a:r>
            <a:r>
              <a:rPr lang="ja-JP" altLang="en-US" sz="2097" dirty="0" smtClean="0">
                <a:solidFill>
                  <a:schemeClr val="tx1">
                    <a:lumMod val="75000"/>
                    <a:lumOff val="25000"/>
                  </a:schemeClr>
                </a:solidFill>
                <a:latin typeface="+mj-ea"/>
                <a:cs typeface="Libre Franklin"/>
                <a:sym typeface="Libre Franklin"/>
              </a:rPr>
              <a:t>です。</a:t>
            </a:r>
            <a:endParaRPr lang="ja-JP" altLang="en-US" sz="2097" dirty="0">
              <a:solidFill>
                <a:schemeClr val="tx1">
                  <a:lumMod val="75000"/>
                  <a:lumOff val="25000"/>
                </a:schemeClr>
              </a:solidFill>
              <a:latin typeface="+mj-ea"/>
              <a:cs typeface="Libre Franklin"/>
              <a:sym typeface="Libre Franklin"/>
            </a:endParaRPr>
          </a:p>
        </p:txBody>
      </p:sp>
      <p:sp>
        <p:nvSpPr>
          <p:cNvPr id="31" name="タイトル 1"/>
          <p:cNvSpPr txBox="1">
            <a:spLocks/>
          </p:cNvSpPr>
          <p:nvPr/>
        </p:nvSpPr>
        <p:spPr>
          <a:xfrm>
            <a:off x="1620781" y="834512"/>
            <a:ext cx="3937733" cy="468000"/>
          </a:xfrm>
          <a:prstGeom prst="rect">
            <a:avLst/>
          </a:prstGeom>
          <a:noFill/>
          <a:ln>
            <a:noFill/>
          </a:ln>
        </p:spPr>
        <p:txBody>
          <a:bodyPr spcFirstLastPara="1" vert="horz" wrap="square" lIns="91425" tIns="45700" rIns="91425" bIns="45700" rtlCol="0" anchor="ctr" anchorCtr="0">
            <a:noAutofit/>
          </a:bodyPr>
          <a:lstStyle>
            <a:lvl1pPr lvl="0" algn="l" defTabSz="871881" rtl="0" eaLnBrk="1" latinLnBrk="0" hangingPunct="1">
              <a:lnSpc>
                <a:spcPct val="90000"/>
              </a:lnSpc>
              <a:spcBef>
                <a:spcPts val="0"/>
              </a:spcBef>
              <a:spcAft>
                <a:spcPts val="0"/>
              </a:spcAft>
              <a:buClr>
                <a:srgbClr val="262626"/>
              </a:buClr>
              <a:buSzPts val="1800"/>
              <a:buNone/>
              <a:defRPr kumimoji="1" sz="2669" b="1" kern="1200">
                <a:solidFill>
                  <a:schemeClr val="tx1"/>
                </a:solidFill>
                <a:latin typeface="Meiryo UI" panose="020B0604030504040204" pitchFamily="50" charset="-128"/>
                <a:ea typeface="Meiryo UI" panose="020B0604030504040204" pitchFamily="50" charset="-128"/>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nSpc>
                <a:spcPct val="100000"/>
              </a:lnSpc>
              <a:buFontTx/>
            </a:pPr>
            <a:r>
              <a:rPr lang="ja-JP" altLang="en-US" sz="2700" dirty="0" smtClean="0">
                <a:solidFill>
                  <a:schemeClr val="tx1">
                    <a:lumMod val="75000"/>
                    <a:lumOff val="25000"/>
                  </a:schemeClr>
                </a:solidFill>
                <a:sym typeface="Libre Franklin"/>
              </a:rPr>
              <a:t>管理規約遵守</a:t>
            </a:r>
            <a:endParaRPr lang="ja-JP" altLang="en-US" sz="2700" dirty="0">
              <a:solidFill>
                <a:schemeClr val="tx1">
                  <a:lumMod val="75000"/>
                  <a:lumOff val="25000"/>
                </a:schemeClr>
              </a:solidFill>
            </a:endParaRPr>
          </a:p>
        </p:txBody>
      </p:sp>
      <p:cxnSp>
        <p:nvCxnSpPr>
          <p:cNvPr id="39" name="直線コネクタ 38"/>
          <p:cNvCxnSpPr/>
          <p:nvPr/>
        </p:nvCxnSpPr>
        <p:spPr>
          <a:xfrm>
            <a:off x="694927" y="1304804"/>
            <a:ext cx="4680000" cy="0"/>
          </a:xfrm>
          <a:prstGeom prst="line">
            <a:avLst/>
          </a:prstGeom>
          <a:ln w="38100">
            <a:solidFill>
              <a:srgbClr val="3FA437"/>
            </a:solidFill>
          </a:ln>
        </p:spPr>
        <p:style>
          <a:lnRef idx="1">
            <a:schemeClr val="accent1"/>
          </a:lnRef>
          <a:fillRef idx="0">
            <a:schemeClr val="accent1"/>
          </a:fillRef>
          <a:effectRef idx="0">
            <a:schemeClr val="accent1"/>
          </a:effectRef>
          <a:fontRef idx="minor">
            <a:schemeClr val="tx1"/>
          </a:fontRef>
        </p:style>
      </p:cxnSp>
      <p:sp>
        <p:nvSpPr>
          <p:cNvPr id="40" name="正方形/長方形 39"/>
          <p:cNvSpPr/>
          <p:nvPr/>
        </p:nvSpPr>
        <p:spPr>
          <a:xfrm>
            <a:off x="694929" y="834512"/>
            <a:ext cx="900000" cy="468000"/>
          </a:xfrm>
          <a:prstGeom prst="rect">
            <a:avLst/>
          </a:prstGeom>
          <a:solidFill>
            <a:srgbClr val="48A747"/>
          </a:solidFill>
          <a:ln>
            <a:noFill/>
          </a:ln>
        </p:spPr>
        <p:txBody>
          <a:bodyPr spcFirstLastPara="1" vert="horz" wrap="square" lIns="87179" tIns="43577" rIns="87179" bIns="43577" rtlCol="0" anchor="ctr" anchorCtr="0">
            <a:noAutofit/>
          </a:bodyPr>
          <a:lstStyle/>
          <a:p>
            <a:pPr algn="ctr" defTabSz="871881">
              <a:buClr>
                <a:srgbClr val="262626"/>
              </a:buClr>
              <a:buSzPts val="1800"/>
            </a:pPr>
            <a:r>
              <a:rPr kumimoji="1" lang="ja-JP" altLang="en-US" sz="2289" b="1" kern="1200" dirty="0" smtClean="0">
                <a:solidFill>
                  <a:schemeClr val="bg1"/>
                </a:solidFill>
                <a:latin typeface="Meiryo UI" panose="020B0604030504040204" pitchFamily="50" charset="-128"/>
                <a:ea typeface="Meiryo UI" panose="020B0604030504040204" pitchFamily="50" charset="-128"/>
                <a:cs typeface="+mj-cs"/>
              </a:rPr>
              <a:t>問題</a:t>
            </a:r>
            <a:endParaRPr kumimoji="1" lang="ja-JP" altLang="en-US" sz="2289" b="1" kern="1200" dirty="0">
              <a:solidFill>
                <a:schemeClr val="bg1"/>
              </a:solidFill>
              <a:latin typeface="Meiryo UI" panose="020B0604030504040204" pitchFamily="50" charset="-128"/>
              <a:ea typeface="Meiryo UI" panose="020B0604030504040204" pitchFamily="50" charset="-128"/>
              <a:cs typeface="+mj-cs"/>
            </a:endParaRPr>
          </a:p>
        </p:txBody>
      </p:sp>
      <p:sp>
        <p:nvSpPr>
          <p:cNvPr id="44" name="正方形/長方形 43"/>
          <p:cNvSpPr/>
          <p:nvPr/>
        </p:nvSpPr>
        <p:spPr>
          <a:xfrm>
            <a:off x="920143" y="1888035"/>
            <a:ext cx="2415569" cy="400110"/>
          </a:xfrm>
          <a:prstGeom prst="rect">
            <a:avLst/>
          </a:prstGeom>
          <a:ln>
            <a:solidFill>
              <a:schemeClr val="bg1">
                <a:lumMod val="65000"/>
              </a:schemeClr>
            </a:solidFill>
          </a:ln>
        </p:spPr>
        <p:txBody>
          <a:bodyPr wrap="square" anchor="ctr" anchorCtr="0">
            <a:noAutofit/>
          </a:bodyPr>
          <a:lstStyle/>
          <a:p>
            <a:pPr algn="ctr"/>
            <a:r>
              <a:rPr lang="ja-JP" altLang="en-US" sz="2000" b="1" dirty="0">
                <a:latin typeface="Meiryo UI" panose="020B0604030504040204" pitchFamily="50" charset="-128"/>
                <a:ea typeface="Meiryo UI" panose="020B0604030504040204" pitchFamily="50" charset="-128"/>
              </a:rPr>
              <a:t>問題</a:t>
            </a:r>
            <a:endParaRPr lang="ja-JP" altLang="en-US" sz="20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1526328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CD1AAAE4-8DEF-E445-8937-C50C8BC1D58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27526" y="1749438"/>
            <a:ext cx="7285449" cy="1017944"/>
          </a:xfrm>
          <a:prstGeom prst="rect">
            <a:avLst/>
          </a:prstGeom>
        </p:spPr>
      </p:pic>
      <p:pic>
        <p:nvPicPr>
          <p:cNvPr id="8" name="図 7">
            <a:extLst>
              <a:ext uri="{FF2B5EF4-FFF2-40B4-BE49-F238E27FC236}">
                <a16:creationId xmlns:a16="http://schemas.microsoft.com/office/drawing/2014/main" id="{99FC69B2-7831-554B-9BFA-CF4D272B3B78}"/>
              </a:ext>
            </a:extLst>
          </p:cNvPr>
          <p:cNvPicPr>
            <a:picLocks noChangeAspect="1"/>
          </p:cNvPicPr>
          <p:nvPr/>
        </p:nvPicPr>
        <p:blipFill rotWithShape="1">
          <a:blip r:embed="rId3">
            <a:extLst>
              <a:ext uri="{28A0092B-C50C-407E-A947-70E740481C1C}">
                <a14:useLocalDpi xmlns:a14="http://schemas.microsoft.com/office/drawing/2010/main"/>
              </a:ext>
            </a:extLst>
          </a:blip>
          <a:srcRect t="8306"/>
          <a:stretch/>
        </p:blipFill>
        <p:spPr>
          <a:xfrm>
            <a:off x="735478" y="2817091"/>
            <a:ext cx="8856955" cy="1721068"/>
          </a:xfrm>
          <a:prstGeom prst="rect">
            <a:avLst/>
          </a:prstGeom>
        </p:spPr>
      </p:pic>
      <p:sp>
        <p:nvSpPr>
          <p:cNvPr id="11" name="テキスト ボックス 10">
            <a:extLst>
              <a:ext uri="{FF2B5EF4-FFF2-40B4-BE49-F238E27FC236}">
                <a16:creationId xmlns:a16="http://schemas.microsoft.com/office/drawing/2014/main" id="{7F3B3596-1878-4D9A-90C9-8143F0CFAE6F}"/>
              </a:ext>
            </a:extLst>
          </p:cNvPr>
          <p:cNvSpPr txBox="1"/>
          <p:nvPr/>
        </p:nvSpPr>
        <p:spPr>
          <a:xfrm>
            <a:off x="1929064" y="5984238"/>
            <a:ext cx="7224321" cy="395822"/>
          </a:xfrm>
          <a:prstGeom prst="rect">
            <a:avLst/>
          </a:prstGeom>
          <a:noFill/>
        </p:spPr>
        <p:txBody>
          <a:bodyPr rot="0" spcFirstLastPara="0" vertOverflow="overflow" horzOverflow="overflow" vert="horz" wrap="square" lIns="87193" tIns="43597" rIns="87193" bIns="43597" numCol="1" spcCol="0" rtlCol="0" fromWordArt="0" anchor="t" anchorCtr="0" forceAA="0" compatLnSpc="1">
            <a:prstTxWarp prst="textNoShape">
              <a:avLst/>
            </a:prstTxWarp>
            <a:spAutoFit/>
          </a:bodyPr>
          <a:lstStyle/>
          <a:p>
            <a:pPr algn="l"/>
            <a:r>
              <a:rPr lang="ja-JP" altLang="en-US" sz="2000" dirty="0">
                <a:latin typeface="Meiryo UI" panose="020B0604030504040204" pitchFamily="50" charset="-128"/>
                <a:ea typeface="Meiryo UI" panose="020B0604030504040204" pitchFamily="50" charset="-128"/>
              </a:rPr>
              <a:t>司法</a:t>
            </a:r>
            <a:r>
              <a:rPr lang="ja-JP" altLang="en-US" sz="2000" dirty="0">
                <a:latin typeface="Meiryo UI" panose="020B0604030504040204" pitchFamily="50" charset="-128"/>
                <a:ea typeface="Meiryo UI" panose="020B0604030504040204" pitchFamily="50" charset="-128"/>
              </a:rPr>
              <a:t>書士で対応ができない案件は</a:t>
            </a:r>
            <a:r>
              <a:rPr lang="ja-JP" altLang="en-US" sz="2000" dirty="0">
                <a:latin typeface="Meiryo UI" panose="020B0604030504040204" pitchFamily="50" charset="-128"/>
                <a:ea typeface="Meiryo UI" panose="020B0604030504040204" pitchFamily="50" charset="-128"/>
              </a:rPr>
              <a:t>、弁護士を</a:t>
            </a:r>
            <a:r>
              <a:rPr lang="ja-JP" altLang="en-US" sz="2000" dirty="0">
                <a:latin typeface="Meiryo UI" panose="020B0604030504040204" pitchFamily="50" charset="-128"/>
                <a:ea typeface="Meiryo UI" panose="020B0604030504040204" pitchFamily="50" charset="-128"/>
              </a:rPr>
              <a:t>ご紹介</a:t>
            </a:r>
            <a:r>
              <a:rPr lang="ja-JP" altLang="en-US" sz="2000" dirty="0">
                <a:latin typeface="Meiryo UI" panose="020B0604030504040204" pitchFamily="50" charset="-128"/>
                <a:ea typeface="Meiryo UI" panose="020B0604030504040204" pitchFamily="50" charset="-128"/>
              </a:rPr>
              <a:t>します</a:t>
            </a:r>
            <a:r>
              <a:rPr lang="ja-JP" altLang="en-US" sz="2000" dirty="0">
                <a:latin typeface="Meiryo UI" panose="020B0604030504040204" pitchFamily="50" charset="-128"/>
                <a:ea typeface="Meiryo UI" panose="020B0604030504040204" pitchFamily="50" charset="-128"/>
              </a:rPr>
              <a:t>。</a:t>
            </a:r>
          </a:p>
        </p:txBody>
      </p:sp>
      <p:pic>
        <p:nvPicPr>
          <p:cNvPr id="12" name="図 11" descr="画面の領域"/>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49109" y="4708303"/>
            <a:ext cx="1275898" cy="1099623"/>
          </a:xfrm>
          <a:prstGeom prst="rect">
            <a:avLst/>
          </a:prstGeom>
        </p:spPr>
      </p:pic>
      <p:grpSp>
        <p:nvGrpSpPr>
          <p:cNvPr id="3" name="グループ化 2"/>
          <p:cNvGrpSpPr/>
          <p:nvPr/>
        </p:nvGrpSpPr>
        <p:grpSpPr>
          <a:xfrm>
            <a:off x="927527" y="4912382"/>
            <a:ext cx="5065980" cy="1017944"/>
            <a:chOff x="653984" y="4439702"/>
            <a:chExt cx="5312706" cy="1067521"/>
          </a:xfrm>
        </p:grpSpPr>
        <p:pic>
          <p:nvPicPr>
            <p:cNvPr id="10" name="図 9">
              <a:extLst>
                <a:ext uri="{FF2B5EF4-FFF2-40B4-BE49-F238E27FC236}">
                  <a16:creationId xmlns:a16="http://schemas.microsoft.com/office/drawing/2014/main" id="{CD1AAAE4-8DEF-E445-8937-C50C8BC1D587}"/>
                </a:ext>
              </a:extLst>
            </p:cNvPr>
            <p:cNvPicPr>
              <a:picLocks noChangeAspect="1"/>
            </p:cNvPicPr>
            <p:nvPr/>
          </p:nvPicPr>
          <p:blipFill rotWithShape="1">
            <a:blip r:embed="rId2">
              <a:extLst>
                <a:ext uri="{28A0092B-C50C-407E-A947-70E740481C1C}">
                  <a14:useLocalDpi xmlns:a14="http://schemas.microsoft.com/office/drawing/2010/main"/>
                </a:ext>
              </a:extLst>
            </a:blip>
            <a:srcRect r="33728"/>
            <a:stretch/>
          </p:blipFill>
          <p:spPr>
            <a:xfrm>
              <a:off x="653984" y="4439702"/>
              <a:ext cx="5063325" cy="1067521"/>
            </a:xfrm>
            <a:prstGeom prst="rect">
              <a:avLst/>
            </a:prstGeom>
          </p:spPr>
        </p:pic>
        <p:sp>
          <p:nvSpPr>
            <p:cNvPr id="13" name="テキスト ボックス 12">
              <a:extLst>
                <a:ext uri="{FF2B5EF4-FFF2-40B4-BE49-F238E27FC236}">
                  <a16:creationId xmlns:a16="http://schemas.microsoft.com/office/drawing/2014/main" id="{7F3B3596-1878-4D9A-90C9-8143F0CFAE6F}"/>
                </a:ext>
              </a:extLst>
            </p:cNvPr>
            <p:cNvSpPr txBox="1"/>
            <p:nvPr/>
          </p:nvSpPr>
          <p:spPr>
            <a:xfrm>
              <a:off x="1704297" y="4672912"/>
              <a:ext cx="4262393" cy="492563"/>
            </a:xfrm>
            <a:prstGeom prst="rect">
              <a:avLst/>
            </a:prstGeom>
            <a:solidFill>
              <a:schemeClr val="bg1"/>
            </a:solidFill>
          </p:spPr>
          <p:txBody>
            <a:bodyPr rot="0" spcFirstLastPara="0" vertOverflow="overflow" horzOverflow="overflow" vert="horz" wrap="square" lIns="87193" tIns="43597" rIns="87193" bIns="43597" numCol="1" spcCol="0" rtlCol="0" fromWordArt="0" anchor="t" anchorCtr="0" forceAA="0" compatLnSpc="1">
              <a:prstTxWarp prst="textNoShape">
                <a:avLst/>
              </a:prstTxWarp>
              <a:spAutoFit/>
            </a:bodyPr>
            <a:lstStyle/>
            <a:p>
              <a:pPr algn="l"/>
              <a:r>
                <a:rPr lang="ja-JP" altLang="en-US" sz="2480" b="1" dirty="0">
                  <a:solidFill>
                    <a:srgbClr val="3FA437"/>
                  </a:solidFill>
                  <a:latin typeface="Meiryo UI" panose="020B0604030504040204" pitchFamily="50" charset="-128"/>
                  <a:ea typeface="Meiryo UI" panose="020B0604030504040204" pitchFamily="50" charset="-128"/>
                </a:rPr>
                <a:t>提携弁護士紹介サービス</a:t>
              </a:r>
              <a:endParaRPr lang="ja-JP" altLang="en-US" sz="2480" b="1" dirty="0">
                <a:solidFill>
                  <a:srgbClr val="3FA437"/>
                </a:solidFill>
                <a:latin typeface="Meiryo UI" panose="020B0604030504040204" pitchFamily="50" charset="-128"/>
                <a:ea typeface="Meiryo UI" panose="020B0604030504040204" pitchFamily="50" charset="-128"/>
              </a:endParaRPr>
            </a:p>
          </p:txBody>
        </p:sp>
      </p:grpSp>
      <p:sp>
        <p:nvSpPr>
          <p:cNvPr id="19" name="テキスト ボックス 18">
            <a:extLst>
              <a:ext uri="{FF2B5EF4-FFF2-40B4-BE49-F238E27FC236}">
                <a16:creationId xmlns:a16="http://schemas.microsoft.com/office/drawing/2014/main" id="{7F3B3596-1878-4D9A-90C9-8143F0CFAE6F}"/>
              </a:ext>
            </a:extLst>
          </p:cNvPr>
          <p:cNvSpPr txBox="1"/>
          <p:nvPr/>
        </p:nvSpPr>
        <p:spPr>
          <a:xfrm>
            <a:off x="2046566" y="3825840"/>
            <a:ext cx="7651616" cy="611266"/>
          </a:xfrm>
          <a:prstGeom prst="rect">
            <a:avLst/>
          </a:prstGeom>
          <a:solidFill>
            <a:schemeClr val="bg1"/>
          </a:solidFill>
        </p:spPr>
        <p:txBody>
          <a:bodyPr rot="0" spcFirstLastPara="0" vertOverflow="overflow" horzOverflow="overflow" vert="horz" wrap="square" lIns="87193" tIns="43597" rIns="87193" bIns="43597" numCol="1" spcCol="0" rtlCol="0" fromWordArt="0" anchor="t" anchorCtr="0" forceAA="0" compatLnSpc="1">
            <a:prstTxWarp prst="textNoShape">
              <a:avLst/>
            </a:prstTxWarp>
            <a:spAutoFit/>
          </a:bodyPr>
          <a:lstStyle/>
          <a:p>
            <a:pPr algn="l"/>
            <a:r>
              <a:rPr lang="ja-JP" altLang="en-US" sz="1700" dirty="0" smtClean="0">
                <a:latin typeface="Meiryo UI" panose="020B0604030504040204" pitchFamily="50" charset="-128"/>
                <a:ea typeface="Meiryo UI" panose="020B0604030504040204" pitchFamily="50" charset="-128"/>
              </a:rPr>
              <a:t>そもそも管理組合や管理会社の仕事であるか否かもグレーな案件です。</a:t>
            </a:r>
            <a:endParaRPr lang="en-US" altLang="ja-JP" sz="1700" dirty="0">
              <a:latin typeface="Meiryo UI" panose="020B0604030504040204" pitchFamily="50" charset="-128"/>
              <a:ea typeface="Meiryo UI" panose="020B0604030504040204" pitchFamily="50" charset="-128"/>
            </a:endParaRPr>
          </a:p>
          <a:p>
            <a:pPr algn="l"/>
            <a:r>
              <a:rPr lang="ja-JP" altLang="en-US" sz="1700" dirty="0" smtClean="0">
                <a:latin typeface="Meiryo UI" panose="020B0604030504040204" pitchFamily="50" charset="-128"/>
                <a:ea typeface="Meiryo UI" panose="020B0604030504040204" pitchFamily="50" charset="-128"/>
              </a:rPr>
              <a:t>弁護士に頼むのは費用が気になるため書面督促を軸に依頼することに合理性があります。</a:t>
            </a:r>
            <a:endParaRPr lang="en-US" altLang="ja-JP" sz="1700" dirty="0" smtClean="0">
              <a:latin typeface="Meiryo UI" panose="020B0604030504040204" pitchFamily="50" charset="-128"/>
              <a:ea typeface="Meiryo UI" panose="020B0604030504040204" pitchFamily="50" charset="-128"/>
            </a:endParaRPr>
          </a:p>
        </p:txBody>
      </p:sp>
      <p:sp>
        <p:nvSpPr>
          <p:cNvPr id="20" name="タイトル 1"/>
          <p:cNvSpPr txBox="1">
            <a:spLocks/>
          </p:cNvSpPr>
          <p:nvPr/>
        </p:nvSpPr>
        <p:spPr>
          <a:xfrm>
            <a:off x="1290282" y="856949"/>
            <a:ext cx="3600000" cy="468000"/>
          </a:xfrm>
          <a:prstGeom prst="rect">
            <a:avLst/>
          </a:prstGeom>
          <a:solidFill>
            <a:srgbClr val="3FA437"/>
          </a:solidFill>
          <a:ln>
            <a:noFill/>
          </a:ln>
        </p:spPr>
        <p:txBody>
          <a:bodyPr spcFirstLastPara="1" vert="horz" wrap="square" lIns="91425" tIns="45700" rIns="91425" bIns="45700" rtlCol="0" anchor="ctr" anchorCtr="0">
            <a:noAutofit/>
          </a:bodyPr>
          <a:lstStyle>
            <a:defPPr marR="0" lvl="0" algn="l" rtl="0">
              <a:lnSpc>
                <a:spcPct val="100000"/>
              </a:lnSpc>
              <a:spcBef>
                <a:spcPts val="0"/>
              </a:spcBef>
              <a:spcAft>
                <a:spcPts val="0"/>
              </a:spcAft>
            </a:defPPr>
            <a:lvl1pPr defTabSz="871881" eaLnBrk="1" latinLnBrk="0" hangingPunct="1">
              <a:buClr>
                <a:srgbClr val="262626"/>
              </a:buClr>
              <a:buSzPts val="1800"/>
              <a:buFontTx/>
              <a:buNone/>
              <a:defRPr kumimoji="1" sz="2800" b="1" kern="1200">
                <a:solidFill>
                  <a:schemeClr val="tx1"/>
                </a:solidFill>
                <a:latin typeface="Meiryo UI" panose="020B0604030504040204" pitchFamily="50" charset="-128"/>
                <a:ea typeface="Meiryo UI" panose="020B0604030504040204" pitchFamily="50" charset="-128"/>
                <a:cs typeface="Libre Franklin"/>
              </a:defRPr>
            </a:lvl1pPr>
            <a:lvl2pPr>
              <a:buSzPts val="1400"/>
              <a:buNone/>
            </a:lvl2pPr>
            <a:lvl3pPr>
              <a:buSzPts val="1400"/>
              <a:buNone/>
            </a:lvl3pPr>
            <a:lvl4pPr>
              <a:buSzPts val="1400"/>
              <a:buNone/>
            </a:lvl4pPr>
            <a:lvl5pPr>
              <a:buSzPts val="1400"/>
              <a:buNone/>
            </a:lvl5pPr>
            <a:lvl6pPr>
              <a:buSzPts val="1400"/>
              <a:buNone/>
            </a:lvl6pPr>
            <a:lvl7pPr>
              <a:buSzPts val="1400"/>
              <a:buNone/>
            </a:lvl7pPr>
            <a:lvl8pPr>
              <a:buSzPts val="1400"/>
              <a:buNone/>
            </a:lvl8pPr>
            <a:lvl9pPr>
              <a:buSzPts val="1400"/>
              <a:buNone/>
            </a:lvl9pPr>
          </a:lstStyle>
          <a:p>
            <a:pPr algn="ctr"/>
            <a:r>
              <a:rPr lang="en-US" altLang="ja-JP" dirty="0" smtClean="0">
                <a:solidFill>
                  <a:schemeClr val="bg1"/>
                </a:solidFill>
              </a:rPr>
              <a:t>CoAMer.net</a:t>
            </a:r>
            <a:r>
              <a:rPr lang="ja-JP" altLang="en-US" dirty="0">
                <a:solidFill>
                  <a:schemeClr val="bg1"/>
                </a:solidFill>
              </a:rPr>
              <a:t> </a:t>
            </a:r>
            <a:r>
              <a:rPr lang="ja-JP" altLang="en-US" dirty="0" smtClean="0">
                <a:solidFill>
                  <a:schemeClr val="bg1"/>
                </a:solidFill>
              </a:rPr>
              <a:t>サービス</a:t>
            </a:r>
            <a:endParaRPr lang="en-US" altLang="ja-JP" dirty="0" smtClean="0">
              <a:solidFill>
                <a:schemeClr val="bg1"/>
              </a:solidFill>
            </a:endParaRPr>
          </a:p>
        </p:txBody>
      </p:sp>
      <p:pic>
        <p:nvPicPr>
          <p:cNvPr id="21" name="図 20" descr="画面の領域"/>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6444" y="583923"/>
            <a:ext cx="741024" cy="842188"/>
          </a:xfrm>
          <a:prstGeom prst="rect">
            <a:avLst/>
          </a:prstGeom>
        </p:spPr>
      </p:pic>
    </p:spTree>
    <p:extLst>
      <p:ext uri="{BB962C8B-B14F-4D97-AF65-F5344CB8AC3E}">
        <p14:creationId xmlns:p14="http://schemas.microsoft.com/office/powerpoint/2010/main" val="33312527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Google Shape;122;p2">
            <a:extLst>
              <a:ext uri="{FF2B5EF4-FFF2-40B4-BE49-F238E27FC236}">
                <a16:creationId xmlns:a16="http://schemas.microsoft.com/office/drawing/2014/main" id="{B27F0472-A2F7-F443-B3D4-389AAD3F0EE3}"/>
              </a:ext>
            </a:extLst>
          </p:cNvPr>
          <p:cNvSpPr/>
          <p:nvPr/>
        </p:nvSpPr>
        <p:spPr>
          <a:xfrm>
            <a:off x="5673031" y="1884217"/>
            <a:ext cx="3889804" cy="4553528"/>
          </a:xfrm>
          <a:prstGeom prst="roundRect">
            <a:avLst>
              <a:gd name="adj" fmla="val 5613"/>
            </a:avLst>
          </a:prstGeom>
          <a:solidFill>
            <a:srgbClr val="F2F2F2"/>
          </a:solidFill>
          <a:ln>
            <a:noFill/>
          </a:ln>
        </p:spPr>
        <p:txBody>
          <a:bodyPr spcFirstLastPara="1" wrap="square" lIns="87179" tIns="87179" rIns="87179" bIns="87179" anchor="ctr" anchorCtr="0">
            <a:noAutofit/>
          </a:bodyPr>
          <a:lstStyle/>
          <a:p>
            <a:endParaRPr sz="1336"/>
          </a:p>
        </p:txBody>
      </p:sp>
      <p:sp>
        <p:nvSpPr>
          <p:cNvPr id="15" name="Google Shape;125;p2">
            <a:extLst>
              <a:ext uri="{FF2B5EF4-FFF2-40B4-BE49-F238E27FC236}">
                <a16:creationId xmlns:a16="http://schemas.microsoft.com/office/drawing/2014/main" id="{83A86AA4-CACF-8B4E-855C-6AE2B3503560}"/>
              </a:ext>
            </a:extLst>
          </p:cNvPr>
          <p:cNvSpPr txBox="1"/>
          <p:nvPr/>
        </p:nvSpPr>
        <p:spPr>
          <a:xfrm>
            <a:off x="5780185" y="3130421"/>
            <a:ext cx="3675497" cy="444609"/>
          </a:xfrm>
          <a:prstGeom prst="rect">
            <a:avLst/>
          </a:prstGeom>
        </p:spPr>
        <p:txBody>
          <a:bodyPr wrap="square">
            <a:spAutoFit/>
          </a:bodyPr>
          <a:lstStyle>
            <a:defPPr marR="0" lvl="0" algn="l" rtl="0">
              <a:lnSpc>
                <a:spcPct val="100000"/>
              </a:lnSpc>
              <a:spcBef>
                <a:spcPts val="0"/>
              </a:spcBef>
              <a:spcAft>
                <a:spcPts val="0"/>
              </a:spcAft>
            </a:defPPr>
            <a:lvl1pPr>
              <a:defRPr sz="2400">
                <a:latin typeface="Meiryo UI" panose="020B0604030504040204" pitchFamily="50" charset="-128"/>
                <a:ea typeface="Meiryo UI" panose="020B0604030504040204" pitchFamily="50" charset="-128"/>
              </a:defRPr>
            </a:lvl1pPr>
          </a:lstStyle>
          <a:p>
            <a:r>
              <a:rPr lang="ja-JP" altLang="en-US" sz="2097" dirty="0">
                <a:solidFill>
                  <a:schemeClr val="accent6">
                    <a:lumMod val="60000"/>
                    <a:lumOff val="40000"/>
                  </a:schemeClr>
                </a:solidFill>
                <a:sym typeface="Libre Franklin"/>
              </a:rPr>
              <a:t>▶</a:t>
            </a:r>
            <a:r>
              <a:rPr lang="ja-JP" altLang="en-US" sz="2289" b="1" dirty="0">
                <a:solidFill>
                  <a:schemeClr val="tx1">
                    <a:lumMod val="75000"/>
                    <a:lumOff val="25000"/>
                  </a:schemeClr>
                </a:solidFill>
                <a:sym typeface="Libre Franklin"/>
              </a:rPr>
              <a:t>理事会役員の役割は重要</a:t>
            </a:r>
            <a:endParaRPr lang="ja-JP" altLang="en-US" sz="2289" b="1" dirty="0">
              <a:solidFill>
                <a:schemeClr val="tx1">
                  <a:lumMod val="75000"/>
                  <a:lumOff val="25000"/>
                </a:schemeClr>
              </a:solidFill>
              <a:sym typeface="Libre Franklin"/>
            </a:endParaRPr>
          </a:p>
        </p:txBody>
      </p:sp>
      <p:sp>
        <p:nvSpPr>
          <p:cNvPr id="20" name="雲形吹き出し 19"/>
          <p:cNvSpPr/>
          <p:nvPr/>
        </p:nvSpPr>
        <p:spPr>
          <a:xfrm>
            <a:off x="255443" y="3885587"/>
            <a:ext cx="1927470" cy="789364"/>
          </a:xfrm>
          <a:prstGeom prst="cloudCallout">
            <a:avLst>
              <a:gd name="adj1" fmla="val 25111"/>
              <a:gd name="adj2" fmla="val 72796"/>
            </a:avLst>
          </a:prstGeom>
          <a:solidFill>
            <a:srgbClr val="D3DE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36"/>
          </a:p>
        </p:txBody>
      </p:sp>
      <p:sp>
        <p:nvSpPr>
          <p:cNvPr id="10" name="Google Shape;202;p8"/>
          <p:cNvSpPr txBox="1"/>
          <p:nvPr/>
        </p:nvSpPr>
        <p:spPr>
          <a:xfrm>
            <a:off x="227215" y="4072697"/>
            <a:ext cx="1955698" cy="369332"/>
          </a:xfrm>
          <a:prstGeom prst="rect">
            <a:avLst/>
          </a:prstGeom>
        </p:spPr>
        <p:txBody>
          <a:bodyPr wrap="square">
            <a:spAutoFit/>
          </a:bodyPr>
          <a:lstStyle>
            <a:defPPr marR="0" lvl="0" algn="l" rtl="0">
              <a:lnSpc>
                <a:spcPct val="100000"/>
              </a:lnSpc>
              <a:spcBef>
                <a:spcPts val="0"/>
              </a:spcBef>
              <a:spcAft>
                <a:spcPts val="0"/>
              </a:spcAft>
            </a:defPPr>
            <a:lvl1pPr>
              <a:defRPr sz="2400">
                <a:latin typeface="Meiryo UI" panose="020B0604030504040204" pitchFamily="50" charset="-128"/>
                <a:ea typeface="Meiryo UI" panose="020B0604030504040204" pitchFamily="50" charset="-128"/>
              </a:defRPr>
            </a:lvl1pPr>
          </a:lstStyle>
          <a:p>
            <a:pPr algn="ctr"/>
            <a:r>
              <a:rPr lang="ja-JP" altLang="en-US" sz="1800" dirty="0">
                <a:solidFill>
                  <a:schemeClr val="tx1">
                    <a:lumMod val="75000"/>
                    <a:lumOff val="25000"/>
                  </a:schemeClr>
                </a:solidFill>
                <a:sym typeface="Libre Franklin"/>
              </a:rPr>
              <a:t>未収金管理って？</a:t>
            </a:r>
            <a:endParaRPr lang="en-US" altLang="ja-JP" sz="1800" dirty="0">
              <a:solidFill>
                <a:schemeClr val="tx1">
                  <a:lumMod val="75000"/>
                  <a:lumOff val="25000"/>
                </a:schemeClr>
              </a:solidFill>
              <a:sym typeface="Libre Franklin"/>
            </a:endParaRPr>
          </a:p>
        </p:txBody>
      </p:sp>
      <p:sp>
        <p:nvSpPr>
          <p:cNvPr id="27" name="雲形吹き出し 26"/>
          <p:cNvSpPr/>
          <p:nvPr/>
        </p:nvSpPr>
        <p:spPr>
          <a:xfrm>
            <a:off x="2664150" y="3787450"/>
            <a:ext cx="2239323" cy="851242"/>
          </a:xfrm>
          <a:prstGeom prst="cloudCallout">
            <a:avLst>
              <a:gd name="adj1" fmla="val -38404"/>
              <a:gd name="adj2" fmla="val 70739"/>
            </a:avLst>
          </a:prstGeom>
          <a:solidFill>
            <a:srgbClr val="D3DE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36"/>
          </a:p>
        </p:txBody>
      </p:sp>
      <p:sp>
        <p:nvSpPr>
          <p:cNvPr id="28" name="Google Shape;202;p8"/>
          <p:cNvSpPr txBox="1"/>
          <p:nvPr/>
        </p:nvSpPr>
        <p:spPr>
          <a:xfrm>
            <a:off x="2852267" y="3893467"/>
            <a:ext cx="1883856" cy="646331"/>
          </a:xfrm>
          <a:prstGeom prst="rect">
            <a:avLst/>
          </a:prstGeom>
        </p:spPr>
        <p:txBody>
          <a:bodyPr wrap="square">
            <a:spAutoFit/>
          </a:bodyPr>
          <a:lstStyle>
            <a:defPPr marR="0" lvl="0" algn="l" rtl="0">
              <a:lnSpc>
                <a:spcPct val="100000"/>
              </a:lnSpc>
              <a:spcBef>
                <a:spcPts val="0"/>
              </a:spcBef>
              <a:spcAft>
                <a:spcPts val="0"/>
              </a:spcAft>
              <a:defRPr/>
            </a:defPPr>
            <a:lvl1pPr algn="ctr">
              <a:defRPr sz="1800">
                <a:latin typeface="Meiryo UI" panose="020B0604030504040204" pitchFamily="50" charset="-128"/>
                <a:ea typeface="Meiryo UI" panose="020B0604030504040204" pitchFamily="50" charset="-128"/>
              </a:defRPr>
            </a:lvl1pPr>
          </a:lstStyle>
          <a:p>
            <a:r>
              <a:rPr lang="ja-JP" altLang="en-US" dirty="0">
                <a:solidFill>
                  <a:schemeClr val="tx1">
                    <a:lumMod val="75000"/>
                    <a:lumOff val="25000"/>
                  </a:schemeClr>
                </a:solidFill>
              </a:rPr>
              <a:t>共用部分</a:t>
            </a:r>
            <a:r>
              <a:rPr lang="ja-JP" altLang="en-US" dirty="0">
                <a:solidFill>
                  <a:schemeClr val="tx1">
                    <a:lumMod val="75000"/>
                    <a:lumOff val="25000"/>
                  </a:schemeClr>
                </a:solidFill>
              </a:rPr>
              <a:t>と</a:t>
            </a:r>
            <a:endParaRPr lang="en-US" altLang="ja-JP" dirty="0">
              <a:solidFill>
                <a:schemeClr val="tx1">
                  <a:lumMod val="75000"/>
                  <a:lumOff val="25000"/>
                </a:schemeClr>
              </a:solidFill>
            </a:endParaRPr>
          </a:p>
          <a:p>
            <a:r>
              <a:rPr lang="ja-JP" altLang="en-US" dirty="0">
                <a:solidFill>
                  <a:schemeClr val="tx1">
                    <a:lumMod val="75000"/>
                    <a:lumOff val="25000"/>
                  </a:schemeClr>
                </a:solidFill>
              </a:rPr>
              <a:t>専有</a:t>
            </a:r>
            <a:r>
              <a:rPr lang="ja-JP" altLang="en-US" dirty="0">
                <a:solidFill>
                  <a:schemeClr val="tx1">
                    <a:lumMod val="75000"/>
                    <a:lumOff val="25000"/>
                  </a:schemeClr>
                </a:solidFill>
              </a:rPr>
              <a:t>部分</a:t>
            </a:r>
            <a:r>
              <a:rPr lang="ja-JP" altLang="en-US" dirty="0">
                <a:solidFill>
                  <a:schemeClr val="tx1">
                    <a:lumMod val="75000"/>
                    <a:lumOff val="25000"/>
                  </a:schemeClr>
                </a:solidFill>
              </a:rPr>
              <a:t>って？</a:t>
            </a:r>
            <a:endParaRPr lang="en-US" altLang="ja-JP" dirty="0">
              <a:solidFill>
                <a:schemeClr val="tx1">
                  <a:lumMod val="75000"/>
                  <a:lumOff val="25000"/>
                </a:schemeClr>
              </a:solidFill>
              <a:sym typeface="Libre Franklin"/>
            </a:endParaRPr>
          </a:p>
        </p:txBody>
      </p:sp>
      <p:sp>
        <p:nvSpPr>
          <p:cNvPr id="29" name="タイトル 1"/>
          <p:cNvSpPr txBox="1">
            <a:spLocks/>
          </p:cNvSpPr>
          <p:nvPr/>
        </p:nvSpPr>
        <p:spPr>
          <a:xfrm>
            <a:off x="6305872" y="2141612"/>
            <a:ext cx="2624123" cy="690270"/>
          </a:xfrm>
          <a:prstGeom prst="rect">
            <a:avLst/>
          </a:prstGeom>
          <a:solidFill>
            <a:srgbClr val="48A747"/>
          </a:solidFill>
          <a:ln>
            <a:noFill/>
          </a:ln>
        </p:spPr>
        <p:txBody>
          <a:bodyPr spcFirstLastPara="1" vert="horz" wrap="square" lIns="87179" tIns="43577" rIns="87179" bIns="43577" rtlCol="0" anchor="ctr" anchorCtr="0">
            <a:noAutofit/>
          </a:bodyPr>
          <a:lstStyle>
            <a:defPPr marR="0" lvl="0" algn="l" rtl="0">
              <a:lnSpc>
                <a:spcPct val="100000"/>
              </a:lnSpc>
              <a:spcBef>
                <a:spcPts val="0"/>
              </a:spcBef>
              <a:spcAft>
                <a:spcPts val="0"/>
              </a:spcAft>
            </a:defPPr>
            <a:lvl1pPr algn="ctr" defTabSz="914400" eaLnBrk="1" latinLnBrk="0" hangingPunct="1">
              <a:buClr>
                <a:srgbClr val="262626"/>
              </a:buClr>
              <a:buSzPts val="1800"/>
              <a:buFontTx/>
              <a:buNone/>
              <a:defRPr kumimoji="1" sz="2400" b="1" kern="1200">
                <a:solidFill>
                  <a:schemeClr val="bg1"/>
                </a:solidFill>
                <a:latin typeface="Meiryo UI" panose="020B0604030504040204" pitchFamily="50" charset="-128"/>
                <a:ea typeface="Meiryo UI" panose="020B0604030504040204" pitchFamily="50" charset="-128"/>
                <a:cs typeface="+mj-cs"/>
              </a:defRPr>
            </a:lvl1pPr>
            <a:lvl2pPr>
              <a:buSzPts val="1400"/>
              <a:buNone/>
            </a:lvl2pPr>
            <a:lvl3pPr>
              <a:buSzPts val="1400"/>
              <a:buNone/>
            </a:lvl3pPr>
            <a:lvl4pPr>
              <a:buSzPts val="1400"/>
              <a:buNone/>
            </a:lvl4pPr>
            <a:lvl5pPr>
              <a:buSzPts val="1400"/>
              <a:buNone/>
            </a:lvl5pPr>
            <a:lvl6pPr>
              <a:buSzPts val="1400"/>
              <a:buNone/>
            </a:lvl6pPr>
            <a:lvl7pPr>
              <a:buSzPts val="1400"/>
              <a:buNone/>
            </a:lvl7pPr>
            <a:lvl8pPr>
              <a:buSzPts val="1400"/>
              <a:buNone/>
            </a:lvl8pPr>
            <a:lvl9pPr>
              <a:buSzPts val="1400"/>
              <a:buNone/>
            </a:lvl9pPr>
          </a:lstStyle>
          <a:p>
            <a:r>
              <a:rPr lang="ja-JP" altLang="en-US" sz="2289" dirty="0"/>
              <a:t>理事会・管理組合</a:t>
            </a:r>
            <a:br>
              <a:rPr lang="ja-JP" altLang="en-US" sz="2289" dirty="0"/>
            </a:br>
            <a:r>
              <a:rPr lang="ja-JP" altLang="en-US" sz="2289" dirty="0"/>
              <a:t>運営の円滑化</a:t>
            </a:r>
          </a:p>
        </p:txBody>
      </p:sp>
      <p:sp>
        <p:nvSpPr>
          <p:cNvPr id="30" name="右矢印 29"/>
          <p:cNvSpPr/>
          <p:nvPr/>
        </p:nvSpPr>
        <p:spPr>
          <a:xfrm>
            <a:off x="5063274" y="3821896"/>
            <a:ext cx="519637" cy="678171"/>
          </a:xfrm>
          <a:prstGeom prst="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36"/>
          </a:p>
        </p:txBody>
      </p:sp>
      <p:grpSp>
        <p:nvGrpSpPr>
          <p:cNvPr id="48" name="グループ化 47"/>
          <p:cNvGrpSpPr/>
          <p:nvPr/>
        </p:nvGrpSpPr>
        <p:grpSpPr>
          <a:xfrm>
            <a:off x="2086719" y="4527296"/>
            <a:ext cx="505629" cy="690232"/>
            <a:chOff x="1640291" y="1705316"/>
            <a:chExt cx="424872" cy="596602"/>
          </a:xfrm>
        </p:grpSpPr>
        <p:sp>
          <p:nvSpPr>
            <p:cNvPr id="49" name="楕円 48"/>
            <p:cNvSpPr/>
            <p:nvPr/>
          </p:nvSpPr>
          <p:spPr>
            <a:xfrm>
              <a:off x="1708727" y="1705316"/>
              <a:ext cx="288000" cy="2880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36"/>
            </a:p>
          </p:txBody>
        </p:sp>
        <p:sp>
          <p:nvSpPr>
            <p:cNvPr id="50" name="二等辺三角形 49"/>
            <p:cNvSpPr/>
            <p:nvPr/>
          </p:nvSpPr>
          <p:spPr>
            <a:xfrm>
              <a:off x="1640291" y="1877045"/>
              <a:ext cx="424872" cy="424873"/>
            </a:xfrm>
            <a:prstGeom prst="triangl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36"/>
            </a:p>
          </p:txBody>
        </p:sp>
      </p:grpSp>
      <p:sp>
        <p:nvSpPr>
          <p:cNvPr id="51" name="正方形/長方形 50"/>
          <p:cNvSpPr/>
          <p:nvPr/>
        </p:nvSpPr>
        <p:spPr>
          <a:xfrm>
            <a:off x="1639343" y="5268553"/>
            <a:ext cx="1400380" cy="620426"/>
          </a:xfrm>
          <a:prstGeom prst="rect">
            <a:avLst/>
          </a:prstGeom>
        </p:spPr>
        <p:txBody>
          <a:bodyPr wrap="square">
            <a:spAutoFit/>
          </a:bodyPr>
          <a:lstStyle/>
          <a:p>
            <a:pPr algn="ctr"/>
            <a:r>
              <a:rPr lang="ja-JP" altLang="en-US" sz="1716" dirty="0">
                <a:solidFill>
                  <a:schemeClr val="tx1">
                    <a:lumMod val="75000"/>
                    <a:lumOff val="25000"/>
                  </a:schemeClr>
                </a:solidFill>
                <a:latin typeface="Meiryo UI" panose="020B0604030504040204" pitchFamily="50" charset="-128"/>
                <a:ea typeface="Meiryo UI" panose="020B0604030504040204" pitchFamily="50" charset="-128"/>
              </a:rPr>
              <a:t>理事会役員</a:t>
            </a:r>
            <a:endParaRPr lang="en-US" altLang="ja-JP" sz="1716" dirty="0">
              <a:solidFill>
                <a:schemeClr val="tx1">
                  <a:lumMod val="75000"/>
                  <a:lumOff val="25000"/>
                </a:schemeClr>
              </a:solidFill>
              <a:latin typeface="Meiryo UI" panose="020B0604030504040204" pitchFamily="50" charset="-128"/>
              <a:ea typeface="Meiryo UI" panose="020B0604030504040204" pitchFamily="50" charset="-128"/>
            </a:endParaRPr>
          </a:p>
          <a:p>
            <a:pPr algn="ctr"/>
            <a:r>
              <a:rPr lang="ja-JP" altLang="en-US" sz="1716" dirty="0">
                <a:solidFill>
                  <a:schemeClr val="tx1">
                    <a:lumMod val="75000"/>
                    <a:lumOff val="25000"/>
                  </a:schemeClr>
                </a:solidFill>
                <a:latin typeface="Meiryo UI" panose="020B0604030504040204" pitchFamily="50" charset="-128"/>
                <a:ea typeface="Meiryo UI" panose="020B0604030504040204" pitchFamily="50" charset="-128"/>
              </a:rPr>
              <a:t>管理</a:t>
            </a:r>
            <a:r>
              <a:rPr lang="ja-JP" altLang="en-US" sz="1716" dirty="0">
                <a:solidFill>
                  <a:schemeClr val="tx1">
                    <a:lumMod val="75000"/>
                    <a:lumOff val="25000"/>
                  </a:schemeClr>
                </a:solidFill>
                <a:latin typeface="Meiryo UI" panose="020B0604030504040204" pitchFamily="50" charset="-128"/>
                <a:ea typeface="Meiryo UI" panose="020B0604030504040204" pitchFamily="50" charset="-128"/>
              </a:rPr>
              <a:t>組合員</a:t>
            </a:r>
            <a:endParaRPr lang="ja-JP" altLang="en-US" sz="1716"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52" name="雲形吹き出し 51"/>
          <p:cNvSpPr/>
          <p:nvPr/>
        </p:nvSpPr>
        <p:spPr>
          <a:xfrm>
            <a:off x="1336390" y="2697084"/>
            <a:ext cx="2486032" cy="990483"/>
          </a:xfrm>
          <a:prstGeom prst="cloudCallout">
            <a:avLst>
              <a:gd name="adj1" fmla="val -6517"/>
              <a:gd name="adj2" fmla="val 89958"/>
            </a:avLst>
          </a:prstGeom>
          <a:solidFill>
            <a:srgbClr val="D3DE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36"/>
          </a:p>
        </p:txBody>
      </p:sp>
      <p:sp>
        <p:nvSpPr>
          <p:cNvPr id="53" name="Google Shape;202;p8"/>
          <p:cNvSpPr txBox="1"/>
          <p:nvPr/>
        </p:nvSpPr>
        <p:spPr>
          <a:xfrm>
            <a:off x="1504540" y="2854126"/>
            <a:ext cx="2198111" cy="646331"/>
          </a:xfrm>
          <a:prstGeom prst="rect">
            <a:avLst/>
          </a:prstGeom>
        </p:spPr>
        <p:txBody>
          <a:bodyPr wrap="square">
            <a:spAutoFit/>
          </a:bodyPr>
          <a:lstStyle>
            <a:defPPr marR="0" lvl="0" algn="l" rtl="0">
              <a:lnSpc>
                <a:spcPct val="100000"/>
              </a:lnSpc>
              <a:spcBef>
                <a:spcPts val="0"/>
              </a:spcBef>
              <a:spcAft>
                <a:spcPts val="0"/>
              </a:spcAft>
              <a:defRPr/>
            </a:defPPr>
            <a:lvl1pPr algn="ctr">
              <a:defRPr sz="1800">
                <a:latin typeface="Meiryo UI" panose="020B0604030504040204" pitchFamily="50" charset="-128"/>
                <a:ea typeface="Meiryo UI" panose="020B0604030504040204" pitchFamily="50" charset="-128"/>
              </a:defRPr>
            </a:lvl1pPr>
          </a:lstStyle>
          <a:p>
            <a:r>
              <a:rPr lang="ja-JP" altLang="en-US" dirty="0">
                <a:solidFill>
                  <a:schemeClr val="tx1">
                    <a:lumMod val="75000"/>
                    <a:lumOff val="25000"/>
                  </a:schemeClr>
                </a:solidFill>
              </a:rPr>
              <a:t>大規模修繕工事ってどうやるの</a:t>
            </a:r>
            <a:r>
              <a:rPr lang="ja-JP" altLang="en-US" dirty="0">
                <a:solidFill>
                  <a:schemeClr val="tx1">
                    <a:lumMod val="75000"/>
                    <a:lumOff val="25000"/>
                  </a:schemeClr>
                </a:solidFill>
              </a:rPr>
              <a:t>？</a:t>
            </a:r>
            <a:endParaRPr lang="en-US" altLang="ja-JP" dirty="0">
              <a:solidFill>
                <a:schemeClr val="tx1">
                  <a:lumMod val="75000"/>
                  <a:lumOff val="25000"/>
                </a:schemeClr>
              </a:solidFill>
              <a:sym typeface="Libre Franklin"/>
            </a:endParaRPr>
          </a:p>
        </p:txBody>
      </p:sp>
      <p:sp>
        <p:nvSpPr>
          <p:cNvPr id="55" name="Google Shape;203;p8"/>
          <p:cNvSpPr txBox="1"/>
          <p:nvPr/>
        </p:nvSpPr>
        <p:spPr>
          <a:xfrm>
            <a:off x="5587999" y="4403219"/>
            <a:ext cx="4059869" cy="1735924"/>
          </a:xfrm>
          <a:prstGeom prst="rect">
            <a:avLst/>
          </a:prstGeom>
        </p:spPr>
        <p:txBody>
          <a:bodyPr wrap="square">
            <a:spAutoFit/>
          </a:bodyPr>
          <a:lstStyle>
            <a:defPPr marR="0" lvl="0" algn="l" rtl="0">
              <a:lnSpc>
                <a:spcPct val="100000"/>
              </a:lnSpc>
              <a:spcBef>
                <a:spcPts val="0"/>
              </a:spcBef>
              <a:spcAft>
                <a:spcPts val="0"/>
              </a:spcAft>
              <a:defRPr/>
            </a:defPPr>
            <a:lvl1pPr algn="ctr">
              <a:defRPr sz="2200">
                <a:latin typeface="Meiryo UI" panose="020B0604030504040204" pitchFamily="50" charset="-128"/>
                <a:ea typeface="Meiryo UI" panose="020B0604030504040204" pitchFamily="50" charset="-128"/>
              </a:defRPr>
            </a:lvl1pPr>
          </a:lstStyle>
          <a:p>
            <a:r>
              <a:rPr lang="ja-JP" altLang="en-US" sz="2097" dirty="0">
                <a:solidFill>
                  <a:schemeClr val="tx1">
                    <a:lumMod val="75000"/>
                    <a:lumOff val="25000"/>
                  </a:schemeClr>
                </a:solidFill>
                <a:sym typeface="Libre Franklin"/>
              </a:rPr>
              <a:t>ただ</a:t>
            </a:r>
            <a:r>
              <a:rPr lang="ja-JP" altLang="en-US" sz="2097" dirty="0">
                <a:solidFill>
                  <a:schemeClr val="tx1">
                    <a:lumMod val="75000"/>
                    <a:lumOff val="25000"/>
                  </a:schemeClr>
                </a:solidFill>
                <a:sym typeface="Libre Franklin"/>
              </a:rPr>
              <a:t>、専門</a:t>
            </a:r>
            <a:r>
              <a:rPr lang="ja-JP" altLang="en-US" sz="2097" dirty="0">
                <a:solidFill>
                  <a:schemeClr val="tx1">
                    <a:lumMod val="75000"/>
                    <a:lumOff val="25000"/>
                  </a:schemeClr>
                </a:solidFill>
                <a:sym typeface="Libre Franklin"/>
              </a:rPr>
              <a:t>知識</a:t>
            </a:r>
            <a:r>
              <a:rPr lang="ja-JP" altLang="en-US" sz="2097" dirty="0">
                <a:solidFill>
                  <a:schemeClr val="tx1">
                    <a:lumMod val="75000"/>
                    <a:lumOff val="25000"/>
                  </a:schemeClr>
                </a:solidFill>
                <a:sym typeface="Libre Franklin"/>
              </a:rPr>
              <a:t>を</a:t>
            </a:r>
            <a:endParaRPr lang="en-US" altLang="ja-JP" sz="2097" dirty="0">
              <a:solidFill>
                <a:schemeClr val="tx1">
                  <a:lumMod val="75000"/>
                  <a:lumOff val="25000"/>
                </a:schemeClr>
              </a:solidFill>
              <a:sym typeface="Libre Franklin"/>
            </a:endParaRPr>
          </a:p>
          <a:p>
            <a:r>
              <a:rPr lang="ja-JP" altLang="en-US" sz="2097" dirty="0">
                <a:solidFill>
                  <a:schemeClr val="tx1">
                    <a:lumMod val="75000"/>
                    <a:lumOff val="25000"/>
                  </a:schemeClr>
                </a:solidFill>
                <a:sym typeface="Libre Franklin"/>
              </a:rPr>
              <a:t>みんな</a:t>
            </a:r>
            <a:r>
              <a:rPr lang="ja-JP" altLang="en-US" sz="2097" dirty="0">
                <a:solidFill>
                  <a:schemeClr val="tx1">
                    <a:lumMod val="75000"/>
                    <a:lumOff val="25000"/>
                  </a:schemeClr>
                </a:solidFill>
                <a:sym typeface="Libre Franklin"/>
              </a:rPr>
              <a:t>持っているわけでは無く・・</a:t>
            </a:r>
            <a:r>
              <a:rPr lang="ja-JP" altLang="en-US" sz="2097" dirty="0">
                <a:solidFill>
                  <a:schemeClr val="tx1">
                    <a:lumMod val="75000"/>
                    <a:lumOff val="25000"/>
                  </a:schemeClr>
                </a:solidFill>
                <a:sym typeface="Libre Franklin"/>
              </a:rPr>
              <a:t>・</a:t>
            </a:r>
            <a:endParaRPr lang="en-US" altLang="ja-JP" sz="2097" dirty="0">
              <a:solidFill>
                <a:schemeClr val="tx1">
                  <a:lumMod val="75000"/>
                  <a:lumOff val="25000"/>
                </a:schemeClr>
              </a:solidFill>
              <a:sym typeface="Libre Franklin"/>
            </a:endParaRPr>
          </a:p>
          <a:p>
            <a:endParaRPr lang="en-US" altLang="ja-JP" sz="1908" b="1" dirty="0">
              <a:sym typeface="Libre Franklin"/>
            </a:endParaRPr>
          </a:p>
          <a:p>
            <a:r>
              <a:rPr lang="ja-JP" altLang="en-US" sz="2289" b="1" dirty="0">
                <a:solidFill>
                  <a:srgbClr val="FF0000"/>
                </a:solidFill>
                <a:sym typeface="Libre Franklin"/>
              </a:rPr>
              <a:t>役員</a:t>
            </a:r>
            <a:r>
              <a:rPr lang="ja-JP" altLang="en-US" sz="2289" b="1" dirty="0">
                <a:solidFill>
                  <a:srgbClr val="FF0000"/>
                </a:solidFill>
                <a:sym typeface="Libre Franklin"/>
              </a:rPr>
              <a:t>の知識向上</a:t>
            </a:r>
            <a:r>
              <a:rPr lang="ja-JP" altLang="en-US" sz="2289" b="1" dirty="0">
                <a:solidFill>
                  <a:schemeClr val="tx1">
                    <a:lumMod val="75000"/>
                    <a:lumOff val="25000"/>
                  </a:schemeClr>
                </a:solidFill>
                <a:sym typeface="Libre Franklin"/>
              </a:rPr>
              <a:t>を</a:t>
            </a:r>
          </a:p>
          <a:p>
            <a:r>
              <a:rPr lang="ja-JP" altLang="en-US" sz="2289" b="1" dirty="0">
                <a:solidFill>
                  <a:schemeClr val="tx1">
                    <a:lumMod val="75000"/>
                    <a:lumOff val="25000"/>
                  </a:schemeClr>
                </a:solidFill>
                <a:sym typeface="Libre Franklin"/>
              </a:rPr>
              <a:t>図りたい</a:t>
            </a:r>
            <a:r>
              <a:rPr lang="ja-JP" altLang="en-US" sz="2289" b="1" dirty="0">
                <a:solidFill>
                  <a:schemeClr val="tx1">
                    <a:lumMod val="75000"/>
                    <a:lumOff val="25000"/>
                  </a:schemeClr>
                </a:solidFill>
                <a:sym typeface="Libre Franklin"/>
              </a:rPr>
              <a:t>！</a:t>
            </a:r>
            <a:endParaRPr lang="ja-JP" altLang="en-US" sz="2289" b="1" dirty="0">
              <a:solidFill>
                <a:schemeClr val="tx1">
                  <a:lumMod val="75000"/>
                  <a:lumOff val="25000"/>
                </a:schemeClr>
              </a:solidFill>
              <a:sym typeface="Libre Franklin"/>
            </a:endParaRPr>
          </a:p>
        </p:txBody>
      </p:sp>
      <p:sp>
        <p:nvSpPr>
          <p:cNvPr id="3" name="下矢印 2"/>
          <p:cNvSpPr/>
          <p:nvPr/>
        </p:nvSpPr>
        <p:spPr>
          <a:xfrm>
            <a:off x="7292058" y="3747552"/>
            <a:ext cx="651750" cy="447861"/>
          </a:xfrm>
          <a:prstGeom prst="down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36"/>
          </a:p>
        </p:txBody>
      </p:sp>
      <p:sp>
        <p:nvSpPr>
          <p:cNvPr id="22" name="タイトル 1"/>
          <p:cNvSpPr txBox="1">
            <a:spLocks/>
          </p:cNvSpPr>
          <p:nvPr/>
        </p:nvSpPr>
        <p:spPr>
          <a:xfrm>
            <a:off x="1620782" y="834512"/>
            <a:ext cx="3937733" cy="468000"/>
          </a:xfrm>
          <a:prstGeom prst="rect">
            <a:avLst/>
          </a:prstGeom>
          <a:noFill/>
          <a:ln>
            <a:noFill/>
          </a:ln>
        </p:spPr>
        <p:txBody>
          <a:bodyPr spcFirstLastPara="1" vert="horz" wrap="square" lIns="91425" tIns="45700" rIns="91425" bIns="45700" rtlCol="0" anchor="ctr" anchorCtr="0">
            <a:noAutofit/>
          </a:bodyPr>
          <a:lstStyle>
            <a:lvl1pPr lvl="0" algn="l" defTabSz="871881" rtl="0" eaLnBrk="1" latinLnBrk="0" hangingPunct="1">
              <a:lnSpc>
                <a:spcPct val="90000"/>
              </a:lnSpc>
              <a:spcBef>
                <a:spcPts val="0"/>
              </a:spcBef>
              <a:spcAft>
                <a:spcPts val="0"/>
              </a:spcAft>
              <a:buClr>
                <a:srgbClr val="262626"/>
              </a:buClr>
              <a:buSzPts val="1800"/>
              <a:buNone/>
              <a:defRPr kumimoji="1" sz="2669" b="1" kern="1200">
                <a:solidFill>
                  <a:schemeClr val="tx1"/>
                </a:solidFill>
                <a:latin typeface="Meiryo UI" panose="020B0604030504040204" pitchFamily="50" charset="-128"/>
                <a:ea typeface="Meiryo UI" panose="020B0604030504040204" pitchFamily="50" charset="-128"/>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lnSpc>
                <a:spcPct val="100000"/>
              </a:lnSpc>
              <a:buFontTx/>
            </a:pPr>
            <a:r>
              <a:rPr lang="ja-JP" altLang="en-US" sz="2700" dirty="0" smtClean="0">
                <a:solidFill>
                  <a:schemeClr val="tx1">
                    <a:lumMod val="75000"/>
                    <a:lumOff val="25000"/>
                  </a:schemeClr>
                </a:solidFill>
                <a:cs typeface="Libre Franklin"/>
                <a:sym typeface="Libre Franklin"/>
              </a:rPr>
              <a:t>理事会・管理組合運営</a:t>
            </a:r>
            <a:endParaRPr lang="ja-JP" altLang="en-US" sz="2700" dirty="0">
              <a:solidFill>
                <a:schemeClr val="tx1">
                  <a:lumMod val="75000"/>
                  <a:lumOff val="25000"/>
                </a:schemeClr>
              </a:solidFill>
            </a:endParaRPr>
          </a:p>
        </p:txBody>
      </p:sp>
      <p:cxnSp>
        <p:nvCxnSpPr>
          <p:cNvPr id="23" name="直線コネクタ 22"/>
          <p:cNvCxnSpPr/>
          <p:nvPr/>
        </p:nvCxnSpPr>
        <p:spPr>
          <a:xfrm>
            <a:off x="694927" y="1304804"/>
            <a:ext cx="4680000" cy="0"/>
          </a:xfrm>
          <a:prstGeom prst="line">
            <a:avLst/>
          </a:prstGeom>
          <a:ln w="38100">
            <a:solidFill>
              <a:srgbClr val="3FA437"/>
            </a:solidFill>
          </a:ln>
        </p:spPr>
        <p:style>
          <a:lnRef idx="1">
            <a:schemeClr val="accent1"/>
          </a:lnRef>
          <a:fillRef idx="0">
            <a:schemeClr val="accent1"/>
          </a:fillRef>
          <a:effectRef idx="0">
            <a:schemeClr val="accent1"/>
          </a:effectRef>
          <a:fontRef idx="minor">
            <a:schemeClr val="tx1"/>
          </a:fontRef>
        </p:style>
      </p:cxnSp>
      <p:sp>
        <p:nvSpPr>
          <p:cNvPr id="24" name="正方形/長方形 23"/>
          <p:cNvSpPr/>
          <p:nvPr/>
        </p:nvSpPr>
        <p:spPr>
          <a:xfrm>
            <a:off x="694929" y="834512"/>
            <a:ext cx="900000" cy="468000"/>
          </a:xfrm>
          <a:prstGeom prst="rect">
            <a:avLst/>
          </a:prstGeom>
          <a:solidFill>
            <a:srgbClr val="48A747"/>
          </a:solidFill>
          <a:ln>
            <a:noFill/>
          </a:ln>
        </p:spPr>
        <p:txBody>
          <a:bodyPr spcFirstLastPara="1" vert="horz" wrap="square" lIns="87179" tIns="43577" rIns="87179" bIns="43577" rtlCol="0" anchor="ctr" anchorCtr="0">
            <a:noAutofit/>
          </a:bodyPr>
          <a:lstStyle/>
          <a:p>
            <a:pPr algn="ctr" defTabSz="871881">
              <a:buClr>
                <a:srgbClr val="262626"/>
              </a:buClr>
              <a:buSzPts val="1800"/>
            </a:pPr>
            <a:r>
              <a:rPr kumimoji="1" lang="ja-JP" altLang="en-US" sz="2289" b="1" kern="1200" dirty="0" smtClean="0">
                <a:solidFill>
                  <a:schemeClr val="bg1"/>
                </a:solidFill>
                <a:latin typeface="Meiryo UI" panose="020B0604030504040204" pitchFamily="50" charset="-128"/>
                <a:ea typeface="Meiryo UI" panose="020B0604030504040204" pitchFamily="50" charset="-128"/>
                <a:cs typeface="+mj-cs"/>
              </a:rPr>
              <a:t>問題</a:t>
            </a:r>
            <a:endParaRPr kumimoji="1" lang="ja-JP" altLang="en-US" sz="2289" b="1" kern="1200" dirty="0">
              <a:solidFill>
                <a:schemeClr val="bg1"/>
              </a:solidFill>
              <a:latin typeface="Meiryo UI" panose="020B0604030504040204" pitchFamily="50" charset="-128"/>
              <a:ea typeface="Meiryo UI" panose="020B0604030504040204" pitchFamily="50" charset="-128"/>
              <a:cs typeface="+mj-cs"/>
            </a:endParaRPr>
          </a:p>
        </p:txBody>
      </p:sp>
      <p:sp>
        <p:nvSpPr>
          <p:cNvPr id="33" name="楕円 32"/>
          <p:cNvSpPr/>
          <p:nvPr/>
        </p:nvSpPr>
        <p:spPr>
          <a:xfrm>
            <a:off x="3470669" y="1752706"/>
            <a:ext cx="1188000" cy="11880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正方形/長方形 37"/>
          <p:cNvSpPr/>
          <p:nvPr/>
        </p:nvSpPr>
        <p:spPr>
          <a:xfrm>
            <a:off x="920143" y="1888035"/>
            <a:ext cx="2415569" cy="400110"/>
          </a:xfrm>
          <a:prstGeom prst="rect">
            <a:avLst/>
          </a:prstGeom>
          <a:ln>
            <a:solidFill>
              <a:schemeClr val="bg1">
                <a:lumMod val="65000"/>
              </a:schemeClr>
            </a:solidFill>
          </a:ln>
        </p:spPr>
        <p:txBody>
          <a:bodyPr wrap="square" anchor="ctr" anchorCtr="0">
            <a:noAutofit/>
          </a:bodyPr>
          <a:lstStyle/>
          <a:p>
            <a:pPr algn="ctr"/>
            <a:r>
              <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rPr>
              <a:t>問題</a:t>
            </a:r>
            <a:endPar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endParaRPr>
          </a:p>
        </p:txBody>
      </p:sp>
      <p:pic>
        <p:nvPicPr>
          <p:cNvPr id="7" name="図 6" descr="画面の領域"/>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589648" y="1888035"/>
            <a:ext cx="934599" cy="825469"/>
          </a:xfrm>
          <a:prstGeom prst="rect">
            <a:avLst/>
          </a:prstGeom>
        </p:spPr>
      </p:pic>
    </p:spTree>
    <p:extLst>
      <p:ext uri="{BB962C8B-B14F-4D97-AF65-F5344CB8AC3E}">
        <p14:creationId xmlns:p14="http://schemas.microsoft.com/office/powerpoint/2010/main" val="550508922"/>
      </p:ext>
    </p:extLst>
  </p:cSld>
  <p:clrMapOvr>
    <a:masterClrMapping/>
  </p:clrMapOvr>
  <p:timing>
    <p:tnLst>
      <p:par>
        <p:cTn id="1" dur="indefinite" restart="never" nodeType="tmRoot"/>
      </p:par>
    </p:tnLst>
  </p:timing>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3450</TotalTime>
  <Words>1075</Words>
  <Application>Microsoft Office PowerPoint</Application>
  <PresentationFormat>A4 210 x 297 mm</PresentationFormat>
  <Paragraphs>190</Paragraphs>
  <Slides>20</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2</vt:i4>
      </vt:variant>
      <vt:variant>
        <vt:lpstr>スライド タイトル</vt:lpstr>
      </vt:variant>
      <vt:variant>
        <vt:i4>20</vt:i4>
      </vt:variant>
    </vt:vector>
  </HeadingPairs>
  <TitlesOfParts>
    <vt:vector size="28" baseType="lpstr">
      <vt:lpstr>游ゴシック</vt:lpstr>
      <vt:lpstr>Libre Franklin</vt:lpstr>
      <vt:lpstr>游ゴシック Light</vt:lpstr>
      <vt:lpstr>Garamond</vt:lpstr>
      <vt:lpstr>Meiryo UI</vt:lpstr>
      <vt:lpstr>Arial</vt:lpstr>
      <vt:lpstr>デザインの設定</vt:lpstr>
      <vt:lpstr>1_デザインの設定</vt:lpstr>
      <vt:lpstr>PowerPoint プレゼンテーション</vt:lpstr>
      <vt:lpstr>CoAMer.net</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流通価格(賃貸・売買価格）レポート</vt:lpstr>
      <vt:lpstr>管理鑑定(CoAMer式)レポート</vt:lpstr>
      <vt:lpstr>CoAMer.netご利用上の注意点</vt:lpstr>
      <vt:lpstr>今後のCoMer.netの展開</vt:lpstr>
      <vt:lpstr>PowerPoint プレゼンテーション</vt:lpstr>
      <vt:lpstr>PowerPoint プレゼンテーション</vt:lpstr>
      <vt:lpstr>不動産コンサルティングマスター マンション管理士　 渕ノ上弘和（フチノウエ ヒロカズ）</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渕ノ上弘和</dc:creator>
  <cp:lastModifiedBy>MY</cp:lastModifiedBy>
  <cp:revision>228</cp:revision>
  <dcterms:created xsi:type="dcterms:W3CDTF">2020-04-15T11:44:49Z</dcterms:created>
  <dcterms:modified xsi:type="dcterms:W3CDTF">2021-01-30T09:16:02Z</dcterms:modified>
</cp:coreProperties>
</file>