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5204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86"/>
    <p:restoredTop sz="94640"/>
  </p:normalViewPr>
  <p:slideViewPr>
    <p:cSldViewPr snapToGrid="0">
      <p:cViewPr>
        <p:scale>
          <a:sx n="85" d="100"/>
          <a:sy n="85" d="100"/>
        </p:scale>
        <p:origin x="560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0061" y="1178222"/>
            <a:ext cx="8640366" cy="2506427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3781306"/>
            <a:ext cx="8640366" cy="1738167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20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1416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49" y="383297"/>
            <a:ext cx="2484105" cy="610108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3" y="383297"/>
            <a:ext cx="7308310" cy="610108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207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7692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3" y="1794830"/>
            <a:ext cx="9936421" cy="2994714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3" y="4817875"/>
            <a:ext cx="9936421" cy="1574849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>
                    <a:tint val="82000"/>
                  </a:schemeClr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82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542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1916484"/>
            <a:ext cx="4896207" cy="456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1916484"/>
            <a:ext cx="4896207" cy="456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6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383297"/>
            <a:ext cx="9936421" cy="139153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1764832"/>
            <a:ext cx="4873706" cy="864917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2629749"/>
            <a:ext cx="4873706" cy="386796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7" y="1764832"/>
            <a:ext cx="4897708" cy="864917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7" y="2629749"/>
            <a:ext cx="4897708" cy="386796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070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82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430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79954"/>
            <a:ext cx="3715657" cy="1679840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1036569"/>
            <a:ext cx="5832247" cy="5116178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2159794"/>
            <a:ext cx="3715657" cy="4001285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6484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5" y="479954"/>
            <a:ext cx="3715657" cy="1679840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1036569"/>
            <a:ext cx="5832247" cy="5116178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5" y="2159794"/>
            <a:ext cx="3715657" cy="4001285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687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383297"/>
            <a:ext cx="9936421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1916484"/>
            <a:ext cx="9936421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6672697"/>
            <a:ext cx="259211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458E27-D995-C848-A9B8-4B5CD2EA76B6}" type="datetimeFigureOut">
              <a:rPr kumimoji="1" lang="ja-JP" altLang="en-US" smtClean="0"/>
              <a:t>2025/1/28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6672697"/>
            <a:ext cx="388816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6672697"/>
            <a:ext cx="259211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1864A8-6AB5-8941-BD4A-1F57590560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006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kumimoji="1"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604C843F-D7C5-4840-1B65-AD85E6477B73}"/>
              </a:ext>
            </a:extLst>
          </p:cNvPr>
          <p:cNvGrpSpPr/>
          <p:nvPr/>
        </p:nvGrpSpPr>
        <p:grpSpPr>
          <a:xfrm>
            <a:off x="0" y="-2"/>
            <a:ext cx="11520488" cy="7199315"/>
            <a:chOff x="0" y="-2"/>
            <a:chExt cx="11520488" cy="7199315"/>
          </a:xfrm>
        </p:grpSpPr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BDDAB763-00E2-2A9B-AF67-E6CD702CDA6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836020"/>
              <a:ext cx="11520488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377AB183-9827-D892-AF78-A09C4AB9373B}"/>
                </a:ext>
              </a:extLst>
            </p:cNvPr>
            <p:cNvGrpSpPr/>
            <p:nvPr/>
          </p:nvGrpSpPr>
          <p:grpSpPr>
            <a:xfrm>
              <a:off x="193811" y="-2"/>
              <a:ext cx="11132866" cy="7199315"/>
              <a:chOff x="193811" y="-2"/>
              <a:chExt cx="11132866" cy="7199315"/>
            </a:xfrm>
          </p:grpSpPr>
          <p:grpSp>
            <p:nvGrpSpPr>
              <p:cNvPr id="22" name="グループ化 21">
                <a:extLst>
                  <a:ext uri="{FF2B5EF4-FFF2-40B4-BE49-F238E27FC236}">
                    <a16:creationId xmlns:a16="http://schemas.microsoft.com/office/drawing/2014/main" id="{A4586BAF-F8C4-F542-F624-084195AE4549}"/>
                  </a:ext>
                </a:extLst>
              </p:cNvPr>
              <p:cNvGrpSpPr/>
              <p:nvPr/>
            </p:nvGrpSpPr>
            <p:grpSpPr>
              <a:xfrm>
                <a:off x="4645657" y="0"/>
                <a:ext cx="2229173" cy="7199313"/>
                <a:chOff x="1177871" y="0"/>
                <a:chExt cx="2229173" cy="7199313"/>
              </a:xfrm>
            </p:grpSpPr>
            <p:cxnSp>
              <p:nvCxnSpPr>
                <p:cNvPr id="23" name="直線コネクタ 22">
                  <a:extLst>
                    <a:ext uri="{FF2B5EF4-FFF2-40B4-BE49-F238E27FC236}">
                      <a16:creationId xmlns:a16="http://schemas.microsoft.com/office/drawing/2014/main" id="{ECF0871A-456D-5CAF-FEE4-123F1FF8D198}"/>
                    </a:ext>
                  </a:extLst>
                </p:cNvPr>
                <p:cNvCxnSpPr/>
                <p:nvPr/>
              </p:nvCxnSpPr>
              <p:spPr>
                <a:xfrm>
                  <a:off x="1177871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線コネクタ 23">
                  <a:extLst>
                    <a:ext uri="{FF2B5EF4-FFF2-40B4-BE49-F238E27FC236}">
                      <a16:creationId xmlns:a16="http://schemas.microsoft.com/office/drawing/2014/main" id="{41C8844C-14DC-E4EF-653F-437711C22B39}"/>
                    </a:ext>
                  </a:extLst>
                </p:cNvPr>
                <p:cNvCxnSpPr/>
                <p:nvPr/>
              </p:nvCxnSpPr>
              <p:spPr>
                <a:xfrm>
                  <a:off x="2275668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線コネクタ 24">
                  <a:extLst>
                    <a:ext uri="{FF2B5EF4-FFF2-40B4-BE49-F238E27FC236}">
                      <a16:creationId xmlns:a16="http://schemas.microsoft.com/office/drawing/2014/main" id="{2DD5360F-6CD5-7F61-93E9-D80D06489428}"/>
                    </a:ext>
                  </a:extLst>
                </p:cNvPr>
                <p:cNvCxnSpPr/>
                <p:nvPr/>
              </p:nvCxnSpPr>
              <p:spPr>
                <a:xfrm>
                  <a:off x="3407044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E7D31D8F-5044-EE78-6F86-A7C2ED85DDCC}"/>
                  </a:ext>
                </a:extLst>
              </p:cNvPr>
              <p:cNvGrpSpPr/>
              <p:nvPr/>
            </p:nvGrpSpPr>
            <p:grpSpPr>
              <a:xfrm>
                <a:off x="1285109" y="0"/>
                <a:ext cx="2229173" cy="7199313"/>
                <a:chOff x="1177871" y="0"/>
                <a:chExt cx="2229173" cy="7199313"/>
              </a:xfrm>
            </p:grpSpPr>
            <p:cxnSp>
              <p:nvCxnSpPr>
                <p:cNvPr id="13" name="直線コネクタ 12">
                  <a:extLst>
                    <a:ext uri="{FF2B5EF4-FFF2-40B4-BE49-F238E27FC236}">
                      <a16:creationId xmlns:a16="http://schemas.microsoft.com/office/drawing/2014/main" id="{10C4C614-E50D-4E39-295E-FBA814B5C45E}"/>
                    </a:ext>
                  </a:extLst>
                </p:cNvPr>
                <p:cNvCxnSpPr/>
                <p:nvPr/>
              </p:nvCxnSpPr>
              <p:spPr>
                <a:xfrm>
                  <a:off x="1177871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コネクタ 13">
                  <a:extLst>
                    <a:ext uri="{FF2B5EF4-FFF2-40B4-BE49-F238E27FC236}">
                      <a16:creationId xmlns:a16="http://schemas.microsoft.com/office/drawing/2014/main" id="{B8CDA4D8-8D6D-643B-CE94-61422625F018}"/>
                    </a:ext>
                  </a:extLst>
                </p:cNvPr>
                <p:cNvCxnSpPr/>
                <p:nvPr/>
              </p:nvCxnSpPr>
              <p:spPr>
                <a:xfrm>
                  <a:off x="2275668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コネクタ 14">
                  <a:extLst>
                    <a:ext uri="{FF2B5EF4-FFF2-40B4-BE49-F238E27FC236}">
                      <a16:creationId xmlns:a16="http://schemas.microsoft.com/office/drawing/2014/main" id="{39BB4057-8E0E-6920-3995-3ADA7F0094A0}"/>
                    </a:ext>
                  </a:extLst>
                </p:cNvPr>
                <p:cNvCxnSpPr/>
                <p:nvPr/>
              </p:nvCxnSpPr>
              <p:spPr>
                <a:xfrm>
                  <a:off x="3407044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6FCFFB3F-BF6A-0B88-7268-3D254AC5C5B1}"/>
                  </a:ext>
                </a:extLst>
              </p:cNvPr>
              <p:cNvGrpSpPr/>
              <p:nvPr/>
            </p:nvGrpSpPr>
            <p:grpSpPr>
              <a:xfrm>
                <a:off x="8006205" y="0"/>
                <a:ext cx="2229173" cy="7199313"/>
                <a:chOff x="1177871" y="0"/>
                <a:chExt cx="2229173" cy="7199313"/>
              </a:xfrm>
            </p:grpSpPr>
            <p:cxnSp>
              <p:nvCxnSpPr>
                <p:cNvPr id="19" name="直線コネクタ 18">
                  <a:extLst>
                    <a:ext uri="{FF2B5EF4-FFF2-40B4-BE49-F238E27FC236}">
                      <a16:creationId xmlns:a16="http://schemas.microsoft.com/office/drawing/2014/main" id="{BA3C929F-61D5-8799-F33B-F3C94EA4016C}"/>
                    </a:ext>
                  </a:extLst>
                </p:cNvPr>
                <p:cNvCxnSpPr/>
                <p:nvPr/>
              </p:nvCxnSpPr>
              <p:spPr>
                <a:xfrm>
                  <a:off x="1177871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線コネクタ 19">
                  <a:extLst>
                    <a:ext uri="{FF2B5EF4-FFF2-40B4-BE49-F238E27FC236}">
                      <a16:creationId xmlns:a16="http://schemas.microsoft.com/office/drawing/2014/main" id="{304446BA-C379-3665-6DFD-2157C0482C7E}"/>
                    </a:ext>
                  </a:extLst>
                </p:cNvPr>
                <p:cNvCxnSpPr/>
                <p:nvPr/>
              </p:nvCxnSpPr>
              <p:spPr>
                <a:xfrm>
                  <a:off x="2275668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線コネクタ 20">
                  <a:extLst>
                    <a:ext uri="{FF2B5EF4-FFF2-40B4-BE49-F238E27FC236}">
                      <a16:creationId xmlns:a16="http://schemas.microsoft.com/office/drawing/2014/main" id="{8DA25E6E-F59D-C79A-918F-E41324071A9E}"/>
                    </a:ext>
                  </a:extLst>
                </p:cNvPr>
                <p:cNvCxnSpPr/>
                <p:nvPr/>
              </p:nvCxnSpPr>
              <p:spPr>
                <a:xfrm>
                  <a:off x="3407044" y="0"/>
                  <a:ext cx="0" cy="7199313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id="{AA0928EF-506E-B96E-4142-60EA4D09391B}"/>
                  </a:ext>
                </a:extLst>
              </p:cNvPr>
              <p:cNvCxnSpPr/>
              <p:nvPr/>
            </p:nvCxnSpPr>
            <p:spPr>
              <a:xfrm>
                <a:off x="193811" y="-1"/>
                <a:ext cx="0" cy="7199313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コネクタ 26">
                <a:extLst>
                  <a:ext uri="{FF2B5EF4-FFF2-40B4-BE49-F238E27FC236}">
                    <a16:creationId xmlns:a16="http://schemas.microsoft.com/office/drawing/2014/main" id="{AA355F09-BC18-DA10-5ABC-F1F908FDFC83}"/>
                  </a:ext>
                </a:extLst>
              </p:cNvPr>
              <p:cNvCxnSpPr/>
              <p:nvPr/>
            </p:nvCxnSpPr>
            <p:spPr>
              <a:xfrm>
                <a:off x="11326677" y="-2"/>
                <a:ext cx="0" cy="7199313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" name="線吹き出し 1 (枠付き) 8">
            <a:extLst>
              <a:ext uri="{FF2B5EF4-FFF2-40B4-BE49-F238E27FC236}">
                <a16:creationId xmlns:a16="http://schemas.microsoft.com/office/drawing/2014/main" id="{FB0CACAA-8652-61F2-9626-2BD1B6B66528}"/>
              </a:ext>
            </a:extLst>
          </p:cNvPr>
          <p:cNvSpPr/>
          <p:nvPr/>
        </p:nvSpPr>
        <p:spPr>
          <a:xfrm>
            <a:off x="3735243" y="-947854"/>
            <a:ext cx="2333048" cy="712327"/>
          </a:xfrm>
          <a:prstGeom prst="borderCallout1">
            <a:avLst>
              <a:gd name="adj1" fmla="val 104957"/>
              <a:gd name="adj2" fmla="val 55802"/>
              <a:gd name="adj3" fmla="val 364984"/>
              <a:gd name="adj4" fmla="val 71809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>
                <a:solidFill>
                  <a:schemeClr val="tx1"/>
                </a:solidFill>
              </a:rPr>
              <a:t>スマホ</a:t>
            </a:r>
            <a:r>
              <a:rPr kumimoji="1" lang="en-US" altLang="ja-JP" sz="1200" dirty="0">
                <a:solidFill>
                  <a:schemeClr val="tx1"/>
                </a:solidFill>
              </a:rPr>
              <a:t>UI</a:t>
            </a:r>
            <a:r>
              <a:rPr kumimoji="1" lang="ja-JP" altLang="en-US" sz="1200">
                <a:solidFill>
                  <a:schemeClr val="tx1"/>
                </a:solidFill>
              </a:rPr>
              <a:t>を表示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200">
                <a:solidFill>
                  <a:schemeClr val="tx1"/>
                </a:solidFill>
              </a:rPr>
              <a:t>ハンバーガーメニューは無し。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200">
                <a:solidFill>
                  <a:schemeClr val="tx1"/>
                </a:solidFill>
              </a:rPr>
              <a:t>黒枠の画面追従も無し。</a:t>
            </a:r>
          </a:p>
        </p:txBody>
      </p:sp>
      <p:pic>
        <p:nvPicPr>
          <p:cNvPr id="32" name="図 31" descr="黒い背景に白い文字がある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F1CBDFF-00EF-90D0-8234-8965A6593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8" y="263471"/>
            <a:ext cx="3733567" cy="914400"/>
          </a:xfrm>
          <a:prstGeom prst="rect">
            <a:avLst/>
          </a:prstGeom>
        </p:spPr>
      </p:pic>
      <p:pic>
        <p:nvPicPr>
          <p:cNvPr id="34" name="図 33" descr="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4118677-D8F1-5446-3E94-D2A7761A3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30" y="843417"/>
            <a:ext cx="3061292" cy="399675"/>
          </a:xfrm>
          <a:prstGeom prst="rect">
            <a:avLst/>
          </a:prstGeom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DBAAA992-1AFA-DF08-4D6B-32A49E710348}"/>
              </a:ext>
            </a:extLst>
          </p:cNvPr>
          <p:cNvSpPr/>
          <p:nvPr/>
        </p:nvSpPr>
        <p:spPr>
          <a:xfrm>
            <a:off x="6874830" y="833478"/>
            <a:ext cx="350918" cy="3344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2D5B5B8-C2B6-7E80-0110-63DDA275DD96}"/>
              </a:ext>
            </a:extLst>
          </p:cNvPr>
          <p:cNvSpPr txBox="1"/>
          <p:nvPr/>
        </p:nvSpPr>
        <p:spPr>
          <a:xfrm>
            <a:off x="358928" y="1757817"/>
            <a:ext cx="2761263" cy="1718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dirty="0">
                <a:solidFill>
                  <a:schemeClr val="bg1"/>
                </a:solidFill>
                <a:latin typeface="Avenir Light" panose="020B0402020203020204" pitchFamily="34" charset="0"/>
                <a:cs typeface="Arial" panose="020B0604020202020204" pitchFamily="34" charset="0"/>
              </a:rPr>
              <a:t>OUR CONCEPT</a:t>
            </a:r>
          </a:p>
          <a:p>
            <a:pPr>
              <a:lnSpc>
                <a:spcPct val="150000"/>
              </a:lnSpc>
            </a:pPr>
            <a:r>
              <a:rPr kumimoji="1" lang="en-US" altLang="ja-JP" dirty="0">
                <a:solidFill>
                  <a:schemeClr val="bg1"/>
                </a:solidFill>
                <a:latin typeface="Avenir Light" panose="020B0402020203020204" pitchFamily="34" charset="0"/>
                <a:cs typeface="Arial" panose="020B0604020202020204" pitchFamily="34" charset="0"/>
              </a:rPr>
              <a:t>MONITOR</a:t>
            </a:r>
          </a:p>
          <a:p>
            <a:pPr>
              <a:lnSpc>
                <a:spcPct val="150000"/>
              </a:lnSpc>
            </a:pPr>
            <a:r>
              <a:rPr kumimoji="1" lang="en-US" altLang="ja-JP" dirty="0">
                <a:solidFill>
                  <a:schemeClr val="bg1"/>
                </a:solidFill>
                <a:latin typeface="Avenir Light" panose="020B0402020203020204" pitchFamily="34" charset="0"/>
                <a:cs typeface="Arial" panose="020B0604020202020204" pitchFamily="34" charset="0"/>
              </a:rPr>
              <a:t>FAQ</a:t>
            </a:r>
          </a:p>
          <a:p>
            <a:pPr>
              <a:lnSpc>
                <a:spcPct val="150000"/>
              </a:lnSpc>
            </a:pPr>
            <a:r>
              <a:rPr kumimoji="1" lang="en-US" altLang="ja-JP" dirty="0">
                <a:solidFill>
                  <a:schemeClr val="bg1"/>
                </a:solidFill>
                <a:latin typeface="Avenir Light" panose="020B0402020203020204" pitchFamily="34" charset="0"/>
                <a:cs typeface="Arial" panose="020B0604020202020204" pitchFamily="34" charset="0"/>
              </a:rPr>
              <a:t>CONTACT</a:t>
            </a:r>
            <a:endParaRPr kumimoji="1" lang="ja-JP" altLang="en-US">
              <a:solidFill>
                <a:schemeClr val="bg1"/>
              </a:solidFill>
              <a:latin typeface="Avenir Light" panose="020B0402020203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8EDC708B-4B9D-FC1A-08C0-2E27D6208F9C}"/>
              </a:ext>
            </a:extLst>
          </p:cNvPr>
          <p:cNvSpPr/>
          <p:nvPr/>
        </p:nvSpPr>
        <p:spPr>
          <a:xfrm>
            <a:off x="8316686" y="4664063"/>
            <a:ext cx="2530369" cy="385215"/>
          </a:xfrm>
          <a:prstGeom prst="rect">
            <a:avLst/>
          </a:prstGeom>
          <a:solidFill>
            <a:srgbClr val="E7E4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495AC13C-1CBA-F565-35E2-F29CE3430271}"/>
              </a:ext>
            </a:extLst>
          </p:cNvPr>
          <p:cNvGrpSpPr/>
          <p:nvPr/>
        </p:nvGrpSpPr>
        <p:grpSpPr>
          <a:xfrm>
            <a:off x="10684895" y="4746940"/>
            <a:ext cx="66389" cy="213219"/>
            <a:chOff x="4113066" y="7726218"/>
            <a:chExt cx="66389" cy="213219"/>
          </a:xfrm>
        </p:grpSpPr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E325EE80-A2B4-49FD-4AC2-91D84552CE19}"/>
                </a:ext>
              </a:extLst>
            </p:cNvPr>
            <p:cNvCxnSpPr/>
            <p:nvPr/>
          </p:nvCxnSpPr>
          <p:spPr>
            <a:xfrm>
              <a:off x="4119418" y="7726218"/>
              <a:ext cx="60037" cy="107680"/>
            </a:xfrm>
            <a:prstGeom prst="line">
              <a:avLst/>
            </a:prstGeom>
            <a:ln>
              <a:solidFill>
                <a:srgbClr val="3231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68598F15-6347-0226-8091-DE77DD9779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13066" y="7827837"/>
              <a:ext cx="64800" cy="111600"/>
            </a:xfrm>
            <a:prstGeom prst="line">
              <a:avLst/>
            </a:prstGeom>
            <a:ln>
              <a:solidFill>
                <a:srgbClr val="3231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C51285C8-2007-9183-1299-CBD2285232C8}"/>
              </a:ext>
            </a:extLst>
          </p:cNvPr>
          <p:cNvSpPr txBox="1"/>
          <p:nvPr/>
        </p:nvSpPr>
        <p:spPr>
          <a:xfrm>
            <a:off x="8316686" y="4721618"/>
            <a:ext cx="2530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spc="300">
                <a:solidFill>
                  <a:srgbClr val="32312D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募集要項を確認する</a:t>
            </a:r>
            <a:endParaRPr kumimoji="1" lang="en-US" altLang="ja-JP" sz="1200" spc="300" dirty="0">
              <a:solidFill>
                <a:srgbClr val="32312D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FE77C94D-388F-F6F1-7BB7-E557345AFD40}"/>
              </a:ext>
            </a:extLst>
          </p:cNvPr>
          <p:cNvSpPr/>
          <p:nvPr/>
        </p:nvSpPr>
        <p:spPr>
          <a:xfrm>
            <a:off x="8316686" y="5200415"/>
            <a:ext cx="2530369" cy="3852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CB8E3A11-6E79-B68F-29F6-F135B230AB82}"/>
              </a:ext>
            </a:extLst>
          </p:cNvPr>
          <p:cNvGrpSpPr/>
          <p:nvPr/>
        </p:nvGrpSpPr>
        <p:grpSpPr>
          <a:xfrm>
            <a:off x="10684895" y="5283292"/>
            <a:ext cx="66389" cy="213219"/>
            <a:chOff x="4113066" y="7726218"/>
            <a:chExt cx="66389" cy="213219"/>
          </a:xfrm>
        </p:grpSpPr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1772ED11-E47E-1A72-8622-3BEF8AC11FC1}"/>
                </a:ext>
              </a:extLst>
            </p:cNvPr>
            <p:cNvCxnSpPr/>
            <p:nvPr/>
          </p:nvCxnSpPr>
          <p:spPr>
            <a:xfrm>
              <a:off x="4119418" y="7726218"/>
              <a:ext cx="60037" cy="107680"/>
            </a:xfrm>
            <a:prstGeom prst="line">
              <a:avLst/>
            </a:prstGeom>
            <a:ln>
              <a:solidFill>
                <a:srgbClr val="3231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F566EA36-4518-F7B0-2C83-B3465B22A70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13066" y="7827837"/>
              <a:ext cx="64800" cy="111600"/>
            </a:xfrm>
            <a:prstGeom prst="line">
              <a:avLst/>
            </a:prstGeom>
            <a:ln>
              <a:solidFill>
                <a:srgbClr val="3231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3A4D6AE2-94C1-D898-552D-FFDFD14EFF53}"/>
              </a:ext>
            </a:extLst>
          </p:cNvPr>
          <p:cNvSpPr txBox="1"/>
          <p:nvPr/>
        </p:nvSpPr>
        <p:spPr>
          <a:xfrm>
            <a:off x="8316686" y="5257970"/>
            <a:ext cx="25303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spc="300">
                <a:solidFill>
                  <a:srgbClr val="32312D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モニターに応募する</a:t>
            </a:r>
            <a:endParaRPr kumimoji="1" lang="en-US" altLang="ja-JP" sz="1200" spc="300" dirty="0">
              <a:solidFill>
                <a:srgbClr val="32312D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41994005-7036-7944-B419-63A08B238D98}"/>
              </a:ext>
            </a:extLst>
          </p:cNvPr>
          <p:cNvGrpSpPr/>
          <p:nvPr/>
        </p:nvGrpSpPr>
        <p:grpSpPr>
          <a:xfrm>
            <a:off x="254462" y="6539426"/>
            <a:ext cx="5075926" cy="461665"/>
            <a:chOff x="391488" y="12104239"/>
            <a:chExt cx="5075926" cy="461665"/>
          </a:xfrm>
        </p:grpSpPr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8F8E6982-D597-AABB-F044-9ED3F937AEFA}"/>
                </a:ext>
              </a:extLst>
            </p:cNvPr>
            <p:cNvSpPr txBox="1"/>
            <p:nvPr/>
          </p:nvSpPr>
          <p:spPr>
            <a:xfrm>
              <a:off x="1991424" y="12104239"/>
              <a:ext cx="34759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2025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1 SUT –2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28 FRI</a:t>
              </a:r>
            </a:p>
          </p:txBody>
        </p:sp>
        <p:sp>
          <p:nvSpPr>
            <p:cNvPr id="67" name="角丸四角形 66">
              <a:extLst>
                <a:ext uri="{FF2B5EF4-FFF2-40B4-BE49-F238E27FC236}">
                  <a16:creationId xmlns:a16="http://schemas.microsoft.com/office/drawing/2014/main" id="{0DF14F3B-3F31-AC54-28C6-E47FB07EB310}"/>
                </a:ext>
              </a:extLst>
            </p:cNvPr>
            <p:cNvSpPr/>
            <p:nvPr/>
          </p:nvSpPr>
          <p:spPr>
            <a:xfrm>
              <a:off x="391488" y="12125770"/>
              <a:ext cx="1476000" cy="39600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CEC4A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4C7FA3BD-1A08-AA9F-B0A6-870272B86700}"/>
                </a:ext>
              </a:extLst>
            </p:cNvPr>
            <p:cNvSpPr txBox="1"/>
            <p:nvPr/>
          </p:nvSpPr>
          <p:spPr>
            <a:xfrm>
              <a:off x="604153" y="12155056"/>
              <a:ext cx="11585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spc="300">
                  <a:solidFill>
                    <a:srgbClr val="CEC4AA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応募期間</a:t>
              </a:r>
              <a:endParaRPr kumimoji="1" lang="en-US" altLang="ja-JP" sz="1600" spc="300" dirty="0">
                <a:solidFill>
                  <a:srgbClr val="CEC4AA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03D37060-98DA-6857-A7B9-9AD7BD8E3536}"/>
              </a:ext>
            </a:extLst>
          </p:cNvPr>
          <p:cNvGrpSpPr/>
          <p:nvPr/>
        </p:nvGrpSpPr>
        <p:grpSpPr>
          <a:xfrm>
            <a:off x="5577895" y="6526043"/>
            <a:ext cx="5075926" cy="461665"/>
            <a:chOff x="391488" y="12104239"/>
            <a:chExt cx="5075926" cy="461665"/>
          </a:xfrm>
        </p:grpSpPr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06A71C07-3219-B432-4165-D41BE5EB187D}"/>
                </a:ext>
              </a:extLst>
            </p:cNvPr>
            <p:cNvSpPr txBox="1"/>
            <p:nvPr/>
          </p:nvSpPr>
          <p:spPr>
            <a:xfrm>
              <a:off x="1991424" y="12104239"/>
              <a:ext cx="34759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2025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1 SUT –2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28 FRI</a:t>
              </a:r>
            </a:p>
          </p:txBody>
        </p:sp>
        <p:sp>
          <p:nvSpPr>
            <p:cNvPr id="71" name="角丸四角形 70">
              <a:extLst>
                <a:ext uri="{FF2B5EF4-FFF2-40B4-BE49-F238E27FC236}">
                  <a16:creationId xmlns:a16="http://schemas.microsoft.com/office/drawing/2014/main" id="{BF623F7B-FA36-EA53-4744-126510032277}"/>
                </a:ext>
              </a:extLst>
            </p:cNvPr>
            <p:cNvSpPr/>
            <p:nvPr/>
          </p:nvSpPr>
          <p:spPr>
            <a:xfrm>
              <a:off x="391488" y="12125770"/>
              <a:ext cx="1476000" cy="39600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CEC4A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9E5CE417-422E-062B-2FE1-022A8FDFAD87}"/>
                </a:ext>
              </a:extLst>
            </p:cNvPr>
            <p:cNvSpPr txBox="1"/>
            <p:nvPr/>
          </p:nvSpPr>
          <p:spPr>
            <a:xfrm>
              <a:off x="604153" y="12155056"/>
              <a:ext cx="11585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spc="300">
                  <a:solidFill>
                    <a:srgbClr val="CEC4AA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応募期間</a:t>
              </a:r>
              <a:endParaRPr kumimoji="1" lang="en-US" altLang="ja-JP" sz="1600" spc="300" dirty="0">
                <a:solidFill>
                  <a:srgbClr val="CEC4AA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pic>
        <p:nvPicPr>
          <p:cNvPr id="11" name="図 10" descr="コンピューターのスクリーンショッ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ACC6042-205C-E508-B7D5-1FD9EB79E4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9683"/>
          <a:stretch/>
        </p:blipFill>
        <p:spPr>
          <a:xfrm>
            <a:off x="4178036" y="813600"/>
            <a:ext cx="3164416" cy="6385711"/>
          </a:xfrm>
          <a:prstGeom prst="rect">
            <a:avLst/>
          </a:prstGeom>
        </p:spPr>
      </p:pic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359D5229-B283-A1D3-E03C-4CA69E47529E}"/>
              </a:ext>
            </a:extLst>
          </p:cNvPr>
          <p:cNvGrpSpPr/>
          <p:nvPr/>
        </p:nvGrpSpPr>
        <p:grpSpPr>
          <a:xfrm>
            <a:off x="10639925" y="6503248"/>
            <a:ext cx="5075926" cy="461665"/>
            <a:chOff x="391488" y="12104239"/>
            <a:chExt cx="5075926" cy="461665"/>
          </a:xfrm>
        </p:grpSpPr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3031884B-4CA8-3925-90AF-327F89E5CFD9}"/>
                </a:ext>
              </a:extLst>
            </p:cNvPr>
            <p:cNvSpPr txBox="1"/>
            <p:nvPr/>
          </p:nvSpPr>
          <p:spPr>
            <a:xfrm>
              <a:off x="1991424" y="12104239"/>
              <a:ext cx="34759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2025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1 SUT –2</a:t>
              </a:r>
              <a:r>
                <a:rPr kumimoji="1" lang="en-US" altLang="ja-JP" sz="2300" dirty="0">
                  <a:solidFill>
                    <a:srgbClr val="E7E4DE"/>
                  </a:solidFill>
                  <a:ea typeface="Hiragino Sans W4" panose="020B0400000000000000" pitchFamily="34" charset="-128"/>
                </a:rPr>
                <a:t>.</a:t>
              </a:r>
              <a:r>
                <a:rPr kumimoji="1" lang="en-US" altLang="ja-JP" sz="2300" dirty="0">
                  <a:solidFill>
                    <a:srgbClr val="E7E4DE"/>
                  </a:solidFill>
                  <a:latin typeface="Malter Sans Light Demo" panose="02000500000000000000" pitchFamily="2" charset="0"/>
                  <a:ea typeface="Hiragino Sans W4" panose="020B0400000000000000" pitchFamily="34" charset="-128"/>
                  <a:cs typeface="Arial" panose="020B0604020202020204" pitchFamily="34" charset="0"/>
                </a:rPr>
                <a:t>28 FRI</a:t>
              </a:r>
            </a:p>
          </p:txBody>
        </p:sp>
        <p:sp>
          <p:nvSpPr>
            <p:cNvPr id="75" name="角丸四角形 74">
              <a:extLst>
                <a:ext uri="{FF2B5EF4-FFF2-40B4-BE49-F238E27FC236}">
                  <a16:creationId xmlns:a16="http://schemas.microsoft.com/office/drawing/2014/main" id="{F62AF19B-C53B-8D3C-0533-DBEE19DB1461}"/>
                </a:ext>
              </a:extLst>
            </p:cNvPr>
            <p:cNvSpPr/>
            <p:nvPr/>
          </p:nvSpPr>
          <p:spPr>
            <a:xfrm>
              <a:off x="391488" y="12125770"/>
              <a:ext cx="1476000" cy="39600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CEC4A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D1D99431-9495-D3AD-D345-03F0F5AEF4C2}"/>
                </a:ext>
              </a:extLst>
            </p:cNvPr>
            <p:cNvSpPr txBox="1"/>
            <p:nvPr/>
          </p:nvSpPr>
          <p:spPr>
            <a:xfrm>
              <a:off x="604153" y="12155056"/>
              <a:ext cx="11585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spc="300">
                  <a:solidFill>
                    <a:srgbClr val="CEC4AA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応募期間</a:t>
              </a:r>
              <a:endParaRPr kumimoji="1" lang="en-US" altLang="ja-JP" sz="1600" spc="300" dirty="0">
                <a:solidFill>
                  <a:srgbClr val="CEC4AA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77" name="線吹き出し 1 (枠付き) 76">
            <a:extLst>
              <a:ext uri="{FF2B5EF4-FFF2-40B4-BE49-F238E27FC236}">
                <a16:creationId xmlns:a16="http://schemas.microsoft.com/office/drawing/2014/main" id="{61E1A089-0736-A469-B520-D6A99834A0D6}"/>
              </a:ext>
            </a:extLst>
          </p:cNvPr>
          <p:cNvSpPr/>
          <p:nvPr/>
        </p:nvSpPr>
        <p:spPr>
          <a:xfrm>
            <a:off x="-699397" y="7677422"/>
            <a:ext cx="2333048" cy="712327"/>
          </a:xfrm>
          <a:prstGeom prst="borderCallout1">
            <a:avLst>
              <a:gd name="adj1" fmla="val -263"/>
              <a:gd name="adj2" fmla="val 47449"/>
              <a:gd name="adj3" fmla="val -95878"/>
              <a:gd name="adj4" fmla="val 116142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>
                <a:solidFill>
                  <a:schemeClr val="tx1"/>
                </a:solidFill>
              </a:rPr>
              <a:t>スライド表示</a:t>
            </a:r>
          </a:p>
        </p:txBody>
      </p:sp>
    </p:spTree>
    <p:extLst>
      <p:ext uri="{BB962C8B-B14F-4D97-AF65-F5344CB8AC3E}">
        <p14:creationId xmlns:p14="http://schemas.microsoft.com/office/powerpoint/2010/main" val="1180417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54</Words>
  <Application>Microsoft Macintosh PowerPoint</Application>
  <PresentationFormat>ユーザー設定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Hiragino Sans W4</vt:lpstr>
      <vt:lpstr>Aptos</vt:lpstr>
      <vt:lpstr>Aptos Display</vt:lpstr>
      <vt:lpstr>Arial</vt:lpstr>
      <vt:lpstr>Avenir Light</vt:lpstr>
      <vt:lpstr>Malter Sans Light Demo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崇敏 向井</dc:creator>
  <cp:lastModifiedBy>崇敏 向井</cp:lastModifiedBy>
  <cp:revision>2</cp:revision>
  <dcterms:created xsi:type="dcterms:W3CDTF">2025-01-28T07:24:57Z</dcterms:created>
  <dcterms:modified xsi:type="dcterms:W3CDTF">2025-01-28T08:13:02Z</dcterms:modified>
</cp:coreProperties>
</file>