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BF6213-6D7E-0F21-A23E-A71A87A2F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69BDF1-18DB-A090-DC58-E1E6C12AD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B1CFFA-FA27-85F2-A3D9-BA5DBD66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9767B8-973B-BCC2-A3D8-99073620D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286C47-1FC4-1AF3-4A1C-6518E5BF7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02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8964F5-79B3-542C-98D2-63A4C735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81CD9B-920E-648A-A1B4-C0DD32F9C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E7DEA5-95F4-23ED-2B6B-B6E8A3D5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4D453E-1A10-5DA7-58B8-C9D8CD9F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9EFBF3-48BB-8ECE-5AE4-57936C7B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06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35E47E8-D410-31F7-1CE9-987C09CD09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02FC7AD-93CB-F08D-153B-9ED9FDCA5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D96D2B-E438-2D85-A515-F58A8C1B4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CD8675-EB10-6549-844E-E437B566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4AC487-46FD-C160-3EDD-F4CEE7C7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17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26C2E1-09CD-8C06-1266-ABEF4CA80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EC2CE6-4D71-8977-E897-0529B7E45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3C5789-8491-FA8E-E0FD-2C20259BF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0602A8-14FC-A166-714A-FE10EC104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09E650-6C04-D2BC-8976-48858050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97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26AAB-4711-1647-DD42-A50A4DE99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5C1A1F-C010-F9EF-244C-B584B9F6E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AFDADD-F002-B5D7-3682-E605870F3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6E7878-7DEB-09D2-AA95-3E40B77B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0AAAFD-D031-1A9D-5722-5EDE7593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54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2A8F99-259F-4344-9721-89F346354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0FBFA6-7ED0-7964-CCCF-3E9908AB6F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BF05DAF-A719-C3A3-FE0F-BFD6E258D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1B80DF-1250-E3CF-6AF4-BF59CCC7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817C69-4976-7F6E-D99E-48F3C352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DCFCCD-B048-4437-8D49-820245213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6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71CBAA-4B1D-35E6-C469-EC91F7EA4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9DFE50-A188-EE5B-692D-B5872B438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54FDA9-46F1-2112-8720-A01C224B6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061DD04-B3C8-C0D7-77EF-5591E7831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7A7B7C9-2574-AFC3-C01B-C0099D2B29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C967AFE-001C-6038-EACF-101F6236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96B5B63-AA0C-98FD-99A6-7D35ED00A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73B95C3-037D-27E2-50AD-D448405C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84E5D-1BA6-AEFD-6BCE-D36862AD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1AFB549-9334-E9AC-E76C-B9808B61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ABDC5EE-D8E7-8292-CFF7-25D82A45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8B23A88-31E7-6528-55CC-2B18D32BC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27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9F2487-9501-F4A6-6ECF-B35150CE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E965D01-0995-71D5-10F2-EB85E266E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CE917E-04D2-DF1D-4E01-1E312D8E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098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7BB72E-5B68-CEC3-44D6-4F11F6F2B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847997-6DA8-1A54-65B9-8CCB938A6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BE3BFC-F99C-D962-AD14-2F4C1B8B5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948E1C-76B2-45AC-FE60-8389A2CC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71A91A-AA82-7F00-1DDD-EEB364BE9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EDC542-FEA8-AC7C-2E6C-65744B3B7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04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5A1390-BF2C-8400-6D36-B846D0668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5BE5FF0-3131-6A0E-E982-FEDB47BBA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09134FC-323B-7936-2C02-73E1DDFF5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E00299-1AA5-F22B-6548-CF97FA803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1FD1426-5B9F-6A48-7D97-C99F7082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BF4996-9E3B-D5FE-82A5-24A8BC947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156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755160F-293B-E532-BDD2-B0ADA4F45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04ED4-3365-7399-3D24-422F76E6A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3DC1DA-52B3-ABF8-FFE6-ED38F48BC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053D5B-C9C2-4941-B551-66BB11620E17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341544-04FE-A0AA-A683-B56D54A93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6F31ED-D22C-037F-AFB4-14D0E0C0F4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4018F0-0DD5-4DE9-AF20-888B5976D3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58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7935E4FF-0039-6D40-C431-B9460062B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7691"/>
            <a:ext cx="12192000" cy="4842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11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英之 岩田</dc:creator>
  <cp:lastModifiedBy>英之 岩田</cp:lastModifiedBy>
  <cp:revision>1</cp:revision>
  <dcterms:created xsi:type="dcterms:W3CDTF">2025-12-15T13:13:11Z</dcterms:created>
  <dcterms:modified xsi:type="dcterms:W3CDTF">2025-12-15T13:13:42Z</dcterms:modified>
</cp:coreProperties>
</file>