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834" y="499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24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56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48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2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76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4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140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74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098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67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95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2D763-81C0-40F6-AE6F-282FA0150720}" type="datetimeFigureOut">
              <a:rPr kumimoji="1" lang="ja-JP" altLang="en-US" smtClean="0"/>
              <a:t>2024/11/16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3B6BF-6C3E-471C-AFBD-4619B76DE3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41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 descr="ダイアグラム, 設計図&#10;&#10;自動的に生成された説明">
            <a:extLst>
              <a:ext uri="{FF2B5EF4-FFF2-40B4-BE49-F238E27FC236}">
                <a16:creationId xmlns:a16="http://schemas.microsoft.com/office/drawing/2014/main" id="{F7560479-4FE8-4A94-9DEA-DABC2A8B2D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1" b="70114"/>
          <a:stretch/>
        </p:blipFill>
        <p:spPr>
          <a:xfrm>
            <a:off x="1005840" y="-10389"/>
            <a:ext cx="8910320" cy="57363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70164C8-5A4B-4307-BE80-C4B966490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189" y="1035221"/>
            <a:ext cx="4463250" cy="222716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009E86C-D952-4DB9-90AE-3446D76D3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110" y="3760961"/>
            <a:ext cx="4735583" cy="2375679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34AB965-68B5-4833-AC34-DE6CD57C9693}"/>
              </a:ext>
            </a:extLst>
          </p:cNvPr>
          <p:cNvSpPr/>
          <p:nvPr/>
        </p:nvSpPr>
        <p:spPr>
          <a:xfrm>
            <a:off x="0" y="9931"/>
            <a:ext cx="2407920" cy="5736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当社のお約束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195D70-4FC4-445A-8C88-AA4FA53D5F97}"/>
              </a:ext>
            </a:extLst>
          </p:cNvPr>
          <p:cNvSpPr txBox="1"/>
          <p:nvPr/>
        </p:nvSpPr>
        <p:spPr>
          <a:xfrm>
            <a:off x="345440" y="1141218"/>
            <a:ext cx="4318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安心！二重保証</a:t>
            </a: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塗料メーカーの保証に加え、自社の施工保証もご提供します。</a:t>
            </a:r>
          </a:p>
          <a:p>
            <a:endParaRPr kumimoji="1" lang="ja-JP" altLang="en-US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保証期間は最大</a:t>
            </a:r>
            <a:r>
              <a:rPr kumimoji="1" lang="en-US" altLang="ja-JP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年</a:t>
            </a: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塗料メーカーは国内大手塗料メーカー使用。</a:t>
            </a:r>
          </a:p>
          <a:p>
            <a:endParaRPr kumimoji="1" lang="ja-JP" altLang="en-US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もちろん塗料メーカーからの出荷証明を取り付けます。</a:t>
            </a:r>
          </a:p>
          <a:p>
            <a:endParaRPr kumimoji="1" lang="ja-JP" altLang="en-US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ACD1F9E-E28F-481E-A7A2-0F156AA5C86C}"/>
              </a:ext>
            </a:extLst>
          </p:cNvPr>
          <p:cNvSpPr txBox="1"/>
          <p:nvPr/>
        </p:nvSpPr>
        <p:spPr>
          <a:xfrm>
            <a:off x="391159" y="3760961"/>
            <a:ext cx="422656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高品質工事を適正価格で提供</a:t>
            </a: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工事仕様を落として工事金額を安くする提案は行いません。</a:t>
            </a:r>
          </a:p>
          <a:p>
            <a:endParaRPr kumimoji="1" lang="ja-JP" altLang="en-US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高い技術力・長い美観維持</a:t>
            </a: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当社の知識とメーカーノウハウを組み合わせ長期期間美観・性能維持できる施工をします。</a:t>
            </a:r>
          </a:p>
          <a:p>
            <a:endParaRPr kumimoji="1" lang="ja-JP" altLang="en-US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誠実見積もり</a:t>
            </a:r>
          </a:p>
          <a:p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適正な人工数で施工ます。見積金額をあげるための無駄な工数提案は行いません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64A0CC-A2CA-410B-9F70-95D393794673}"/>
              </a:ext>
            </a:extLst>
          </p:cNvPr>
          <p:cNvSpPr txBox="1"/>
          <p:nvPr/>
        </p:nvSpPr>
        <p:spPr>
          <a:xfrm>
            <a:off x="5056747" y="665889"/>
            <a:ext cx="440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▼完成イメージ（画像）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109B4D6-4655-49F0-9793-30EFD5370515}"/>
              </a:ext>
            </a:extLst>
          </p:cNvPr>
          <p:cNvSpPr txBox="1"/>
          <p:nvPr/>
        </p:nvSpPr>
        <p:spPr>
          <a:xfrm>
            <a:off x="216371" y="682445"/>
            <a:ext cx="469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▼使ってほしい文書（縦</a:t>
            </a:r>
            <a:r>
              <a:rPr kumimoji="1" lang="en-US" altLang="ja-JP" dirty="0"/>
              <a:t>8</a:t>
            </a:r>
            <a:r>
              <a:rPr kumimoji="1" lang="ja-JP" altLang="en-US" dirty="0"/>
              <a:t>㎝</a:t>
            </a:r>
            <a:r>
              <a:rPr kumimoji="1" lang="en-US" altLang="ja-JP" dirty="0"/>
              <a:t>×</a:t>
            </a:r>
            <a:r>
              <a:rPr kumimoji="1" lang="ja-JP" altLang="en-US" dirty="0"/>
              <a:t>横</a:t>
            </a:r>
            <a:r>
              <a:rPr kumimoji="1" lang="en-US" altLang="ja-JP" dirty="0"/>
              <a:t>27</a:t>
            </a:r>
            <a:r>
              <a:rPr kumimoji="1" lang="ja-JP" altLang="en-US" dirty="0"/>
              <a:t>㎝程度）</a:t>
            </a:r>
          </a:p>
        </p:txBody>
      </p:sp>
    </p:spTree>
    <p:extLst>
      <p:ext uri="{BB962C8B-B14F-4D97-AF65-F5344CB8AC3E}">
        <p14:creationId xmlns:p14="http://schemas.microsoft.com/office/powerpoint/2010/main" val="2304698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</TotalTime>
  <Words>133</Words>
  <Application>Microsoft Office PowerPoint</Application>
  <PresentationFormat>A4 210 x 297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清水　勝彦</dc:creator>
  <cp:lastModifiedBy>清水　勝彦</cp:lastModifiedBy>
  <cp:revision>8</cp:revision>
  <dcterms:created xsi:type="dcterms:W3CDTF">2024-11-16T02:59:19Z</dcterms:created>
  <dcterms:modified xsi:type="dcterms:W3CDTF">2024-11-16T06:03:44Z</dcterms:modified>
</cp:coreProperties>
</file>