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26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A65AAF0-87BE-B15B-864A-429E29537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0042B1AF-6652-BA9D-2771-17F1496950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16AE3A1-68F7-344C-046D-2CBC374C4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53EC30E-CD0D-BBA1-F416-5E74F6343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C467F5B-49C7-1D46-A0D1-BB1C83C6B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4293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45A7EB9-4540-B7A7-4228-F762CB43E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3DBC983-1306-5957-2777-3EC7CE457D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941AA3B-4110-665D-0F33-747A03EB9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D2E9244-4000-BD4D-A8D3-69F80FB94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85D2686-1B16-4809-3326-DBEADE93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30138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8FA698C-F6B6-15AA-971B-04EB4E563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6E062F99-158F-CDFD-EF5C-46697B3E0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2CCD92A5-D8CB-EF5D-9213-036A75560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4006FEC-A3DB-DD4E-6DA7-B87CFDCDA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C87FD12-462D-F71B-38EB-020B97D24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36255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877F02D-8E91-10FD-6A8D-7E53693C3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9E4730A-5A59-9A7E-1298-D0168A3CE4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DCE4CFB3-824A-A9E4-ED9B-6D7B6BE9E5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6986C08E-7ACA-7859-75E1-DD8CCB328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C94EDF55-57F5-02E6-5362-53D69F373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6630ACF-D796-F402-16F4-BC189F165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294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009A25D-A0BB-DF90-148A-D369FE63C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E0642E46-2856-5019-5D41-FDFDDEEAC9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BBCF7967-5586-6E0C-4939-0F5E035811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390C2795-110B-DC95-B1DB-19DAAFC398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C1720A3E-9C09-01AD-E38F-306EF5765E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99EB19D4-15E6-98C2-033C-0554E5762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D1BE5FAA-BAB6-7B76-C763-45BC52FA9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0242A64E-AC4F-414F-6A61-682628D55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14810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E31C354-6D62-17C8-E2BE-AF4D044CB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27CBE6C3-2ECD-5A44-7038-2791DFBCE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9B9E0092-416F-BA1C-16ED-2667B9804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853653C1-32D9-FD54-4F63-B3AC454B0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6971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506F4104-D4D9-D1D3-A67A-32FC160CA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CCABA5FF-9F57-2D8E-91FA-D480683B0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2CEB3635-AB00-D3D5-7888-6D55EF83D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76112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2E742D-6411-95A6-E8EE-49153CAD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A18112B6-6C91-7FDC-A97C-0CD1E911A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0ADB74E9-CB12-859C-C631-565DA01E7C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554897A0-D684-54D6-A374-C65F4EEDB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7C4A8CD-A1B3-B547-16BC-EB2F40BBE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352C887E-324C-8BE7-909F-433848C6C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2598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4726E2F-7333-1F80-DEF0-04C2605C1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D22FDB6A-D877-65ED-6992-BB9A07A545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ja-JP" altLang="en-US"/>
              <a:t>アイコンをクリックして図を追加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4E79F6A4-AE49-EF52-ADB6-076F6A3BD7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8763BD5D-7CBC-AE04-9074-4064AA1FE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F98A7291-A4C8-F77C-41FF-7D26F34ED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E75368C0-1A47-C87D-050D-782DDA24D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24880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F0A4576-4EE7-5F98-8E1D-D29C10B88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188A7C8B-1A65-57DE-A961-D2448B2F6F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9E56496-5840-C22A-9504-16B0DAA3B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BB20FAC-5EA8-DCDB-BB62-3C961F3D2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CE6BCB9-25B5-084D-49E6-8F2723ECF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84900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178CE868-E487-99F9-FB59-B40D475C87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B6FE4E6F-D40C-E4CC-5EF1-D1AB9FA927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3B726BA-6CB1-8CAB-A4DE-039786FE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AAB28A7-5DD2-362E-CD77-C42FD855F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74772B1-B22C-B0B2-608F-75D1367AE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2332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F1C29DDF-7E10-AF3F-7F81-9CF3228AC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5B5E5F2C-2F04-4188-DF0E-717BEEEC89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03ECB61-3CFD-CD68-D9F2-1267B6C77A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B286E8-BFFF-4C26-B49F-701CF9CCFE61}" type="datetimeFigureOut">
              <a:rPr kumimoji="1" lang="ja-JP" altLang="en-US" smtClean="0"/>
              <a:t>2024/12/20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37D4230-5714-4833-0E65-DD4666AF0E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43F322D-64D1-0E9C-F938-3CE29A68AF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19D287-FA21-4A81-8E7A-0C6306587A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5762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511EFA92-90DF-32EB-C7E6-42F607DCB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00736" y="996140"/>
            <a:ext cx="9713734" cy="47083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AAB82ADF-6F68-A8A3-F3BA-7082DCA4E5B6}"/>
              </a:ext>
            </a:extLst>
          </p:cNvPr>
          <p:cNvSpPr/>
          <p:nvPr/>
        </p:nvSpPr>
        <p:spPr>
          <a:xfrm>
            <a:off x="1600736" y="880844"/>
            <a:ext cx="7073481" cy="43958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66015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 descr="グラフ, ヒストグラム&#10;&#10;自動的に生成された説明">
            <a:extLst>
              <a:ext uri="{FF2B5EF4-FFF2-40B4-BE49-F238E27FC236}">
                <a16:creationId xmlns:a16="http://schemas.microsoft.com/office/drawing/2014/main" id="{09121D33-5D91-D2E9-9F88-969764DD3F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299" y="568614"/>
            <a:ext cx="7868872" cy="5586548"/>
          </a:xfrm>
          <a:prstGeom prst="rect">
            <a:avLst/>
          </a:prstGeom>
        </p:spPr>
      </p:pic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CCAFED91-4566-D8EF-B415-9DB3C75A1508}"/>
              </a:ext>
            </a:extLst>
          </p:cNvPr>
          <p:cNvSpPr/>
          <p:nvPr/>
        </p:nvSpPr>
        <p:spPr>
          <a:xfrm>
            <a:off x="2720829" y="1702965"/>
            <a:ext cx="2348918" cy="7046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35747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グラフィックス 1">
            <a:extLst>
              <a:ext uri="{FF2B5EF4-FFF2-40B4-BE49-F238E27FC236}">
                <a16:creationId xmlns:a16="http://schemas.microsoft.com/office/drawing/2014/main" id="{CF1040E4-E623-B4EA-248B-B3A2D3D65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1348" y="151002"/>
            <a:ext cx="11051511" cy="6215941"/>
          </a:xfrm>
          <a:prstGeom prst="rect">
            <a:avLst/>
          </a:prstGeom>
        </p:spPr>
      </p:pic>
      <p:sp>
        <p:nvSpPr>
          <p:cNvPr id="3" name="正方形/長方形 2">
            <a:extLst>
              <a:ext uri="{FF2B5EF4-FFF2-40B4-BE49-F238E27FC236}">
                <a16:creationId xmlns:a16="http://schemas.microsoft.com/office/drawing/2014/main" id="{524CCBFB-803C-E109-E9C8-D1AB50F8F429}"/>
              </a:ext>
            </a:extLst>
          </p:cNvPr>
          <p:cNvSpPr/>
          <p:nvPr/>
        </p:nvSpPr>
        <p:spPr>
          <a:xfrm>
            <a:off x="2583809" y="2239861"/>
            <a:ext cx="8590327" cy="3875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62457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プレゼンテーション4" id="{DB646B3E-44A6-431B-A0E3-D1711C75AE59}" vid="{2391A6B8-FD0E-4730-8279-EF95F25731A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13</TotalTime>
  <Words>0</Words>
  <Application>Microsoft Office PowerPoint</Application>
  <PresentationFormat>ワイド画面</PresentationFormat>
  <Paragraphs>0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7" baseType="lpstr">
      <vt:lpstr>游ゴシック</vt:lpstr>
      <vt:lpstr>游ゴシック Light</vt:lpstr>
      <vt:lpstr>Arial</vt:lpstr>
      <vt:lpstr>Office テーマ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増岡博史</dc:creator>
  <cp:lastModifiedBy>増岡博史</cp:lastModifiedBy>
  <cp:revision>3</cp:revision>
  <dcterms:created xsi:type="dcterms:W3CDTF">2024-12-18T11:20:16Z</dcterms:created>
  <dcterms:modified xsi:type="dcterms:W3CDTF">2024-12-19T23:07:35Z</dcterms:modified>
</cp:coreProperties>
</file>