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83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404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06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8613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826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9379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556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55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650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2801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29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75A4A-0709-4409-B9D8-4EB2845B9A47}" type="datetimeFigureOut">
              <a:rPr kumimoji="1" lang="ja-JP" altLang="en-US" smtClean="0"/>
              <a:t>2022/10/11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FF35B-657A-4FB4-BF86-AFDCD7633E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25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187624" y="1360412"/>
            <a:ext cx="6120000" cy="432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777161" y="3342550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駐車場</a:t>
            </a:r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スペース</a:t>
            </a:r>
            <a:endParaRPr kumimoji="1"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pPr algn="ctr"/>
            <a:r>
              <a:rPr lang="ja-JP" altLang="en-US" sz="1400" dirty="0">
                <a:latin typeface="AR P丸ゴシック体M" pitchFamily="50" charset="-128"/>
                <a:ea typeface="AR P丸ゴシック体M" pitchFamily="50" charset="-128"/>
              </a:rPr>
              <a:t>イベントスペース</a:t>
            </a:r>
            <a:endParaRPr kumimoji="1" lang="ja-JP" altLang="en-US" sz="1400" dirty="0"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927599" y="2117320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惣菜キッチン</a:t>
            </a:r>
            <a:endParaRPr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pPr algn="ctr"/>
            <a:r>
              <a:rPr kumimoji="1" lang="en-US" altLang="ja-JP" sz="1400" dirty="0">
                <a:latin typeface="AR P丸ゴシック体M" pitchFamily="50" charset="-128"/>
                <a:ea typeface="AR P丸ゴシック体M" pitchFamily="50" charset="-128"/>
              </a:rPr>
              <a:t>10</a:t>
            </a:r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坪</a:t>
            </a:r>
            <a:r>
              <a:rPr kumimoji="1"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/33</a:t>
            </a:r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㎡</a:t>
            </a:r>
            <a:endParaRPr kumimoji="1" lang="ja-JP" altLang="en-US" sz="1400" dirty="0"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706593" y="2082069"/>
            <a:ext cx="10021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パン屋</a:t>
            </a:r>
            <a:endParaRPr kumimoji="1"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pPr algn="ctr"/>
            <a:r>
              <a:rPr kumimoji="1"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12</a:t>
            </a:r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坪</a:t>
            </a:r>
            <a:r>
              <a:rPr kumimoji="1"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/39</a:t>
            </a:r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㎡</a:t>
            </a:r>
            <a:endParaRPr kumimoji="1" lang="ja-JP" altLang="en-US" sz="1400" dirty="0"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192801" y="3717032"/>
            <a:ext cx="972734" cy="196338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161810" y="6057001"/>
            <a:ext cx="1560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カフェ＆足浴施設</a:t>
            </a:r>
            <a:endParaRPr kumimoji="1"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pPr algn="ctr"/>
            <a:r>
              <a:rPr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22</a:t>
            </a:r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坪</a:t>
            </a:r>
            <a:r>
              <a:rPr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/72</a:t>
            </a:r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㎡</a:t>
            </a:r>
            <a:endParaRPr kumimoji="1" lang="ja-JP" altLang="en-US" sz="1400" dirty="0"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11794" y="44624"/>
            <a:ext cx="1564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イメージ図</a:t>
            </a:r>
            <a:r>
              <a:rPr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0.1Ver.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080931" y="3378411"/>
            <a:ext cx="5437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通路</a:t>
            </a:r>
            <a:endParaRPr kumimoji="1" lang="ja-JP" altLang="en-US" sz="1400" dirty="0"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5454215" y="3789040"/>
            <a:ext cx="96633" cy="18002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1187624" y="3717032"/>
            <a:ext cx="4320000" cy="196338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3719448" y="4960262"/>
            <a:ext cx="1532931" cy="20055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solidFill>
                  <a:schemeClr val="tx1"/>
                </a:solidFill>
                <a:latin typeface="AR Pゴシック体M" pitchFamily="50" charset="-128"/>
                <a:ea typeface="AR Pゴシック体M" pitchFamily="50" charset="-128"/>
              </a:rPr>
              <a:t>足湯＆カウンター</a:t>
            </a:r>
            <a:endParaRPr kumimoji="1" lang="ja-JP" altLang="en-US" sz="1200" dirty="0">
              <a:solidFill>
                <a:schemeClr val="tx1"/>
              </a:solidFill>
              <a:latin typeface="AR Pゴシック体M" pitchFamily="50" charset="-128"/>
              <a:ea typeface="AR Pゴシック体M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1192801" y="1360411"/>
            <a:ext cx="4320000" cy="201799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5459307" y="1445081"/>
            <a:ext cx="96633" cy="18002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1187623" y="1360411"/>
            <a:ext cx="1893307" cy="201799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/>
          <p:cNvGrpSpPr/>
          <p:nvPr/>
        </p:nvGrpSpPr>
        <p:grpSpPr>
          <a:xfrm>
            <a:off x="2771800" y="3818982"/>
            <a:ext cx="216000" cy="502613"/>
            <a:chOff x="2771800" y="3818982"/>
            <a:chExt cx="216000" cy="502613"/>
          </a:xfrm>
        </p:grpSpPr>
        <p:sp>
          <p:nvSpPr>
            <p:cNvPr id="2" name="円/楕円 1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9" name="正方形/長方形 38"/>
          <p:cNvSpPr/>
          <p:nvPr/>
        </p:nvSpPr>
        <p:spPr>
          <a:xfrm>
            <a:off x="3739411" y="5455620"/>
            <a:ext cx="1519097" cy="22479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1312763" y="4679807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休憩室</a:t>
            </a:r>
            <a:endParaRPr kumimoji="1"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pPr algn="ctr"/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・倉庫</a:t>
            </a:r>
            <a:endParaRPr kumimoji="1" lang="ja-JP" altLang="en-US" sz="1400" dirty="0"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255310" y="6057001"/>
            <a:ext cx="1483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敷地</a:t>
            </a:r>
            <a:r>
              <a:rPr kumimoji="1"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61</a:t>
            </a:r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坪</a:t>
            </a:r>
            <a:r>
              <a:rPr kumimoji="1"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/204</a:t>
            </a:r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㎡</a:t>
            </a:r>
            <a:endParaRPr kumimoji="1"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pPr algn="ctr"/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建物</a:t>
            </a:r>
            <a:r>
              <a:rPr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44</a:t>
            </a:r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坪</a:t>
            </a:r>
            <a:r>
              <a:rPr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/145</a:t>
            </a:r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㎡</a:t>
            </a:r>
            <a:endParaRPr kumimoji="1" lang="ja-JP" altLang="en-US" sz="1400" dirty="0"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54" name="正方形/長方形 53"/>
          <p:cNvSpPr/>
          <p:nvPr/>
        </p:nvSpPr>
        <p:spPr>
          <a:xfrm>
            <a:off x="1312764" y="1445081"/>
            <a:ext cx="1672469" cy="32773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正方形/長方形 54"/>
          <p:cNvSpPr/>
          <p:nvPr/>
        </p:nvSpPr>
        <p:spPr>
          <a:xfrm rot="16200000">
            <a:off x="1467257" y="2209322"/>
            <a:ext cx="1147096" cy="5621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/>
          <p:cNvSpPr/>
          <p:nvPr/>
        </p:nvSpPr>
        <p:spPr>
          <a:xfrm rot="16200000">
            <a:off x="708854" y="2410904"/>
            <a:ext cx="1535555" cy="32773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正方形/長方形 56"/>
          <p:cNvSpPr/>
          <p:nvPr/>
        </p:nvSpPr>
        <p:spPr>
          <a:xfrm rot="16200000">
            <a:off x="2668884" y="3095984"/>
            <a:ext cx="130602" cy="56485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正方形/長方形 57"/>
          <p:cNvSpPr/>
          <p:nvPr/>
        </p:nvSpPr>
        <p:spPr>
          <a:xfrm rot="16200000">
            <a:off x="3391686" y="3090816"/>
            <a:ext cx="130602" cy="56485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正方形/長方形 58"/>
          <p:cNvSpPr/>
          <p:nvPr/>
        </p:nvSpPr>
        <p:spPr>
          <a:xfrm rot="16200000">
            <a:off x="2403930" y="3441313"/>
            <a:ext cx="130602" cy="56485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正方形/長方形 59"/>
          <p:cNvSpPr/>
          <p:nvPr/>
        </p:nvSpPr>
        <p:spPr>
          <a:xfrm>
            <a:off x="1187625" y="3720981"/>
            <a:ext cx="486775" cy="64412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正方形/長方形 60"/>
          <p:cNvSpPr/>
          <p:nvPr/>
        </p:nvSpPr>
        <p:spPr>
          <a:xfrm>
            <a:off x="1656854" y="3723738"/>
            <a:ext cx="486775" cy="64412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1413770" y="3773344"/>
            <a:ext cx="603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トイレ</a:t>
            </a:r>
            <a:endParaRPr kumimoji="1"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pPr algn="ctr"/>
            <a:r>
              <a:rPr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2</a:t>
            </a:r>
            <a:r>
              <a:rPr lang="ja-JP" altLang="en-US" sz="1400" dirty="0">
                <a:latin typeface="AR P丸ゴシック体M" pitchFamily="50" charset="-128"/>
                <a:ea typeface="AR P丸ゴシック体M" pitchFamily="50" charset="-128"/>
              </a:rPr>
              <a:t>つ</a:t>
            </a:r>
            <a:endParaRPr kumimoji="1" lang="ja-JP" altLang="en-US" sz="1400" dirty="0"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2121309" y="4433184"/>
            <a:ext cx="88451" cy="55819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正方形/長方形 64"/>
          <p:cNvSpPr/>
          <p:nvPr/>
        </p:nvSpPr>
        <p:spPr>
          <a:xfrm rot="16200000">
            <a:off x="1385111" y="3596553"/>
            <a:ext cx="120139" cy="26483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正方形/長方形 65"/>
          <p:cNvSpPr/>
          <p:nvPr/>
        </p:nvSpPr>
        <p:spPr>
          <a:xfrm rot="16200000">
            <a:off x="1848994" y="3580857"/>
            <a:ext cx="120139" cy="26483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8" name="直線矢印コネクタ 67"/>
          <p:cNvCxnSpPr/>
          <p:nvPr/>
        </p:nvCxnSpPr>
        <p:spPr>
          <a:xfrm>
            <a:off x="1175327" y="980728"/>
            <a:ext cx="5760001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矢印コネクタ 68"/>
          <p:cNvCxnSpPr/>
          <p:nvPr/>
        </p:nvCxnSpPr>
        <p:spPr>
          <a:xfrm>
            <a:off x="1192801" y="1270466"/>
            <a:ext cx="1900857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矢印コネクタ 70"/>
          <p:cNvCxnSpPr/>
          <p:nvPr/>
        </p:nvCxnSpPr>
        <p:spPr>
          <a:xfrm>
            <a:off x="3093658" y="1272036"/>
            <a:ext cx="2457190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テキスト ボックス 72"/>
          <p:cNvSpPr txBox="1"/>
          <p:nvPr/>
        </p:nvSpPr>
        <p:spPr>
          <a:xfrm>
            <a:off x="3670473" y="548680"/>
            <a:ext cx="497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16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ｍ</a:t>
            </a:r>
            <a:endParaRPr kumimoji="1" lang="ja-JP" altLang="en-US" sz="1400" dirty="0">
              <a:solidFill>
                <a:srgbClr val="FF0000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74" name="テキスト ボックス 73"/>
          <p:cNvSpPr txBox="1"/>
          <p:nvPr/>
        </p:nvSpPr>
        <p:spPr>
          <a:xfrm>
            <a:off x="3919099" y="980728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6.8m</a:t>
            </a:r>
            <a:endParaRPr kumimoji="1" lang="ja-JP" altLang="en-US" sz="1400" dirty="0">
              <a:solidFill>
                <a:srgbClr val="FF0000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1802152" y="979239"/>
            <a:ext cx="638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5.2</a:t>
            </a:r>
            <a:r>
              <a:rPr lang="en-US" altLang="ja-JP" sz="1400" dirty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6</a:t>
            </a:r>
            <a:r>
              <a:rPr kumimoji="1" lang="en-US" altLang="ja-JP" sz="1400" dirty="0" smtClean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m</a:t>
            </a:r>
            <a:endParaRPr kumimoji="1" lang="ja-JP" altLang="en-US" sz="1400" dirty="0">
              <a:solidFill>
                <a:srgbClr val="FF0000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cxnSp>
        <p:nvCxnSpPr>
          <p:cNvPr id="76" name="直線矢印コネクタ 75"/>
          <p:cNvCxnSpPr/>
          <p:nvPr/>
        </p:nvCxnSpPr>
        <p:spPr>
          <a:xfrm>
            <a:off x="5768264" y="1373491"/>
            <a:ext cx="0" cy="1969059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テキスト ボックス 77"/>
          <p:cNvSpPr txBox="1"/>
          <p:nvPr/>
        </p:nvSpPr>
        <p:spPr>
          <a:xfrm>
            <a:off x="5832878" y="2225042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5.61m</a:t>
            </a:r>
            <a:endParaRPr kumimoji="1" lang="ja-JP" altLang="en-US" sz="1400" dirty="0">
              <a:solidFill>
                <a:srgbClr val="FF0000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cxnSp>
        <p:nvCxnSpPr>
          <p:cNvPr id="79" name="直線矢印コネクタ 78"/>
          <p:cNvCxnSpPr/>
          <p:nvPr/>
        </p:nvCxnSpPr>
        <p:spPr>
          <a:xfrm>
            <a:off x="5768264" y="3692891"/>
            <a:ext cx="0" cy="1969059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テキスト ボックス 79"/>
          <p:cNvSpPr txBox="1"/>
          <p:nvPr/>
        </p:nvSpPr>
        <p:spPr>
          <a:xfrm>
            <a:off x="5814443" y="4523531"/>
            <a:ext cx="649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5.45m</a:t>
            </a:r>
            <a:endParaRPr kumimoji="1" lang="ja-JP" altLang="en-US" sz="1400" dirty="0">
              <a:solidFill>
                <a:srgbClr val="FF0000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cxnSp>
        <p:nvCxnSpPr>
          <p:cNvPr id="81" name="直線矢印コネクタ 80"/>
          <p:cNvCxnSpPr/>
          <p:nvPr/>
        </p:nvCxnSpPr>
        <p:spPr>
          <a:xfrm>
            <a:off x="1175326" y="5805264"/>
            <a:ext cx="4327205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テキスト ボックス 82"/>
          <p:cNvSpPr txBox="1"/>
          <p:nvPr/>
        </p:nvSpPr>
        <p:spPr>
          <a:xfrm>
            <a:off x="2853144" y="5797264"/>
            <a:ext cx="4555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12m</a:t>
            </a:r>
            <a:endParaRPr kumimoji="1" lang="ja-JP" altLang="en-US" sz="1400" dirty="0">
              <a:solidFill>
                <a:srgbClr val="FF0000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cxnSp>
        <p:nvCxnSpPr>
          <p:cNvPr id="84" name="直線矢印コネクタ 83"/>
          <p:cNvCxnSpPr/>
          <p:nvPr/>
        </p:nvCxnSpPr>
        <p:spPr>
          <a:xfrm>
            <a:off x="7524328" y="1354998"/>
            <a:ext cx="0" cy="4325414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テキスト ボックス 85"/>
          <p:cNvSpPr txBox="1"/>
          <p:nvPr/>
        </p:nvSpPr>
        <p:spPr>
          <a:xfrm>
            <a:off x="7549278" y="3332379"/>
            <a:ext cx="492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 smtClean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12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ｍ</a:t>
            </a:r>
            <a:endParaRPr kumimoji="1" lang="ja-JP" altLang="en-US" sz="1400" dirty="0">
              <a:solidFill>
                <a:srgbClr val="FF0000"/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grpSp>
        <p:nvGrpSpPr>
          <p:cNvPr id="85" name="グループ化 84"/>
          <p:cNvGrpSpPr/>
          <p:nvPr/>
        </p:nvGrpSpPr>
        <p:grpSpPr>
          <a:xfrm>
            <a:off x="3140734" y="3818982"/>
            <a:ext cx="216000" cy="502613"/>
            <a:chOff x="2771800" y="3818982"/>
            <a:chExt cx="216000" cy="502613"/>
          </a:xfrm>
        </p:grpSpPr>
        <p:sp>
          <p:nvSpPr>
            <p:cNvPr id="87" name="円/楕円 86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円/楕円 87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正方形/長方形 88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0" name="グループ化 89"/>
          <p:cNvGrpSpPr/>
          <p:nvPr/>
        </p:nvGrpSpPr>
        <p:grpSpPr>
          <a:xfrm>
            <a:off x="3507716" y="3803690"/>
            <a:ext cx="216000" cy="502613"/>
            <a:chOff x="2771800" y="3818982"/>
            <a:chExt cx="216000" cy="502613"/>
          </a:xfrm>
        </p:grpSpPr>
        <p:sp>
          <p:nvSpPr>
            <p:cNvPr id="91" name="円/楕円 90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正方形/長方形 92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4" name="グループ化 93"/>
          <p:cNvGrpSpPr/>
          <p:nvPr/>
        </p:nvGrpSpPr>
        <p:grpSpPr>
          <a:xfrm>
            <a:off x="3839327" y="3815252"/>
            <a:ext cx="216000" cy="502613"/>
            <a:chOff x="2771800" y="3818982"/>
            <a:chExt cx="216000" cy="502613"/>
          </a:xfrm>
        </p:grpSpPr>
        <p:sp>
          <p:nvSpPr>
            <p:cNvPr id="95" name="円/楕円 94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6" name="円/楕円 95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7" name="正方形/長方形 96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8" name="グループ化 97"/>
          <p:cNvGrpSpPr/>
          <p:nvPr/>
        </p:nvGrpSpPr>
        <p:grpSpPr>
          <a:xfrm>
            <a:off x="4167725" y="3801401"/>
            <a:ext cx="216000" cy="502613"/>
            <a:chOff x="2771800" y="3818982"/>
            <a:chExt cx="216000" cy="502613"/>
          </a:xfrm>
        </p:grpSpPr>
        <p:sp>
          <p:nvSpPr>
            <p:cNvPr id="99" name="円/楕円 98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0" name="円/楕円 99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正方形/長方形 100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2" name="グループ化 101"/>
          <p:cNvGrpSpPr/>
          <p:nvPr/>
        </p:nvGrpSpPr>
        <p:grpSpPr>
          <a:xfrm>
            <a:off x="4492791" y="3819631"/>
            <a:ext cx="216000" cy="502613"/>
            <a:chOff x="2771800" y="3818982"/>
            <a:chExt cx="216000" cy="502613"/>
          </a:xfrm>
        </p:grpSpPr>
        <p:sp>
          <p:nvSpPr>
            <p:cNvPr id="103" name="円/楕円 102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4" name="円/楕円 103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6" name="グループ化 105"/>
          <p:cNvGrpSpPr/>
          <p:nvPr/>
        </p:nvGrpSpPr>
        <p:grpSpPr>
          <a:xfrm>
            <a:off x="4860032" y="3820280"/>
            <a:ext cx="216000" cy="502613"/>
            <a:chOff x="2771800" y="3818982"/>
            <a:chExt cx="216000" cy="502613"/>
          </a:xfrm>
        </p:grpSpPr>
        <p:sp>
          <p:nvSpPr>
            <p:cNvPr id="107" name="円/楕円 106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8" name="円/楕円 107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9" name="正方形/長方形 108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0" name="グループ化 109"/>
          <p:cNvGrpSpPr/>
          <p:nvPr/>
        </p:nvGrpSpPr>
        <p:grpSpPr>
          <a:xfrm>
            <a:off x="5150508" y="3801772"/>
            <a:ext cx="216000" cy="502613"/>
            <a:chOff x="2771800" y="3818982"/>
            <a:chExt cx="216000" cy="502613"/>
          </a:xfrm>
        </p:grpSpPr>
        <p:sp>
          <p:nvSpPr>
            <p:cNvPr id="111" name="円/楕円 110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2" name="円/楕円 111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3" name="正方形/長方形 112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4" name="グループ化 113"/>
          <p:cNvGrpSpPr/>
          <p:nvPr/>
        </p:nvGrpSpPr>
        <p:grpSpPr>
          <a:xfrm>
            <a:off x="2433871" y="4535139"/>
            <a:ext cx="216000" cy="502613"/>
            <a:chOff x="2771800" y="3818982"/>
            <a:chExt cx="216000" cy="502613"/>
          </a:xfrm>
        </p:grpSpPr>
        <p:sp>
          <p:nvSpPr>
            <p:cNvPr id="115" name="円/楕円 114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円/楕円 115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8" name="グループ化 117"/>
          <p:cNvGrpSpPr/>
          <p:nvPr/>
        </p:nvGrpSpPr>
        <p:grpSpPr>
          <a:xfrm>
            <a:off x="2768601" y="4536808"/>
            <a:ext cx="216000" cy="502613"/>
            <a:chOff x="2771800" y="3818982"/>
            <a:chExt cx="216000" cy="502613"/>
          </a:xfrm>
        </p:grpSpPr>
        <p:sp>
          <p:nvSpPr>
            <p:cNvPr id="119" name="円/楕円 118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0" name="円/楕円 119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1" name="正方形/長方形 120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22" name="グループ化 121"/>
          <p:cNvGrpSpPr/>
          <p:nvPr/>
        </p:nvGrpSpPr>
        <p:grpSpPr>
          <a:xfrm>
            <a:off x="3096509" y="4532850"/>
            <a:ext cx="216000" cy="502613"/>
            <a:chOff x="2771800" y="3818982"/>
            <a:chExt cx="216000" cy="502613"/>
          </a:xfrm>
        </p:grpSpPr>
        <p:sp>
          <p:nvSpPr>
            <p:cNvPr id="123" name="円/楕円 122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4" name="円/楕円 123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5" name="正方形/長方形 124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0" name="グループ化 129"/>
          <p:cNvGrpSpPr/>
          <p:nvPr/>
        </p:nvGrpSpPr>
        <p:grpSpPr>
          <a:xfrm>
            <a:off x="2447942" y="5162127"/>
            <a:ext cx="216000" cy="502613"/>
            <a:chOff x="2771800" y="3818982"/>
            <a:chExt cx="216000" cy="502613"/>
          </a:xfrm>
        </p:grpSpPr>
        <p:sp>
          <p:nvSpPr>
            <p:cNvPr id="131" name="円/楕円 130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2" name="円/楕円 131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3" name="正方形/長方形 132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4" name="グループ化 133"/>
          <p:cNvGrpSpPr/>
          <p:nvPr/>
        </p:nvGrpSpPr>
        <p:grpSpPr>
          <a:xfrm>
            <a:off x="2782672" y="5163796"/>
            <a:ext cx="216000" cy="502613"/>
            <a:chOff x="2771800" y="3818982"/>
            <a:chExt cx="216000" cy="502613"/>
          </a:xfrm>
        </p:grpSpPr>
        <p:sp>
          <p:nvSpPr>
            <p:cNvPr id="135" name="円/楕円 134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6" name="円/楕円 135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7" name="正方形/長方形 136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8" name="グループ化 137"/>
          <p:cNvGrpSpPr/>
          <p:nvPr/>
        </p:nvGrpSpPr>
        <p:grpSpPr>
          <a:xfrm>
            <a:off x="3110580" y="5159838"/>
            <a:ext cx="216000" cy="502613"/>
            <a:chOff x="2771800" y="3818982"/>
            <a:chExt cx="216000" cy="502613"/>
          </a:xfrm>
        </p:grpSpPr>
        <p:sp>
          <p:nvSpPr>
            <p:cNvPr id="139" name="円/楕円 138"/>
            <p:cNvSpPr/>
            <p:nvPr/>
          </p:nvSpPr>
          <p:spPr>
            <a:xfrm>
              <a:off x="2777528" y="3818982"/>
              <a:ext cx="199412" cy="16723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0" name="円/楕円 139"/>
            <p:cNvSpPr/>
            <p:nvPr/>
          </p:nvSpPr>
          <p:spPr>
            <a:xfrm>
              <a:off x="2788388" y="4138669"/>
              <a:ext cx="176427" cy="18292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1" name="正方形/長方形 140"/>
            <p:cNvSpPr/>
            <p:nvPr/>
          </p:nvSpPr>
          <p:spPr>
            <a:xfrm>
              <a:off x="2771800" y="3960000"/>
              <a:ext cx="216000" cy="21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893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正方形/長方形 69"/>
          <p:cNvSpPr/>
          <p:nvPr/>
        </p:nvSpPr>
        <p:spPr>
          <a:xfrm>
            <a:off x="899592" y="4725143"/>
            <a:ext cx="7272808" cy="201622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正方形/長方形 97"/>
          <p:cNvSpPr/>
          <p:nvPr/>
        </p:nvSpPr>
        <p:spPr>
          <a:xfrm>
            <a:off x="1437402" y="5093153"/>
            <a:ext cx="432048" cy="16555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11794" y="44624"/>
            <a:ext cx="1564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イメージ図</a:t>
            </a:r>
            <a:r>
              <a:rPr lang="en-US" altLang="ja-JP" sz="1400" dirty="0" smtClean="0">
                <a:latin typeface="AR P丸ゴシック体M" pitchFamily="50" charset="-128"/>
                <a:ea typeface="AR P丸ゴシック体M" pitchFamily="50" charset="-128"/>
              </a:rPr>
              <a:t>0.1Ver.</a:t>
            </a:r>
          </a:p>
        </p:txBody>
      </p:sp>
      <p:sp>
        <p:nvSpPr>
          <p:cNvPr id="2" name="二等辺三角形 1"/>
          <p:cNvSpPr/>
          <p:nvPr/>
        </p:nvSpPr>
        <p:spPr>
          <a:xfrm>
            <a:off x="899592" y="3573016"/>
            <a:ext cx="7272808" cy="1152128"/>
          </a:xfrm>
          <a:prstGeom prst="triangl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正方形/長方形 81"/>
          <p:cNvSpPr/>
          <p:nvPr/>
        </p:nvSpPr>
        <p:spPr>
          <a:xfrm>
            <a:off x="5328798" y="5409220"/>
            <a:ext cx="576064" cy="13197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正方形/長方形 84"/>
          <p:cNvSpPr/>
          <p:nvPr/>
        </p:nvSpPr>
        <p:spPr>
          <a:xfrm>
            <a:off x="6515215" y="5409220"/>
            <a:ext cx="502568" cy="13197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正方形/長方形 87"/>
          <p:cNvSpPr/>
          <p:nvPr/>
        </p:nvSpPr>
        <p:spPr>
          <a:xfrm>
            <a:off x="3164106" y="5085185"/>
            <a:ext cx="432048" cy="16555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正方形/長方形 88"/>
          <p:cNvSpPr/>
          <p:nvPr/>
        </p:nvSpPr>
        <p:spPr>
          <a:xfrm>
            <a:off x="2722674" y="5085797"/>
            <a:ext cx="432048" cy="16555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正方形/長方形 89"/>
          <p:cNvSpPr/>
          <p:nvPr/>
        </p:nvSpPr>
        <p:spPr>
          <a:xfrm>
            <a:off x="2258259" y="5085185"/>
            <a:ext cx="432048" cy="16555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" name="正方形/長方形 90"/>
          <p:cNvSpPr/>
          <p:nvPr/>
        </p:nvSpPr>
        <p:spPr>
          <a:xfrm>
            <a:off x="1835696" y="5093153"/>
            <a:ext cx="432048" cy="16555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" name="正方形/長方形 91"/>
          <p:cNvSpPr/>
          <p:nvPr/>
        </p:nvSpPr>
        <p:spPr>
          <a:xfrm>
            <a:off x="5936751" y="5428987"/>
            <a:ext cx="576064" cy="13197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正方形/長方形 92"/>
          <p:cNvSpPr/>
          <p:nvPr/>
        </p:nvSpPr>
        <p:spPr>
          <a:xfrm>
            <a:off x="7017783" y="5409220"/>
            <a:ext cx="502568" cy="13197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2115964" y="4679418"/>
            <a:ext cx="824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b="1" dirty="0" smtClean="0">
                <a:latin typeface="AR P丸ゴシック体M" pitchFamily="50" charset="-128"/>
                <a:ea typeface="AR P丸ゴシック体M" pitchFamily="50" charset="-128"/>
              </a:rPr>
              <a:t>Cafe</a:t>
            </a:r>
            <a:endParaRPr lang="en-US" altLang="ja-JP" sz="2400" b="1" dirty="0" smtClean="0"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5610539" y="4862320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400" b="1" dirty="0" smtClean="0">
                <a:latin typeface="+mj-ea"/>
                <a:ea typeface="+mj-ea"/>
              </a:rPr>
              <a:t>小麦の奴隷</a:t>
            </a:r>
            <a:endParaRPr lang="en-US" altLang="ja-JP" sz="2400" b="1" dirty="0" smtClean="0">
              <a:latin typeface="+mj-ea"/>
              <a:ea typeface="+mj-ea"/>
            </a:endParaRPr>
          </a:p>
        </p:txBody>
      </p:sp>
      <p:sp>
        <p:nvSpPr>
          <p:cNvPr id="97" name="正方形/長方形 96"/>
          <p:cNvSpPr/>
          <p:nvPr/>
        </p:nvSpPr>
        <p:spPr>
          <a:xfrm>
            <a:off x="4260508" y="4717175"/>
            <a:ext cx="550976" cy="202358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187749" y="332656"/>
            <a:ext cx="1612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建物は倉庫を想定</a:t>
            </a:r>
            <a:endParaRPr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</p:txBody>
      </p:sp>
      <p:pic>
        <p:nvPicPr>
          <p:cNvPr id="1026" name="Picture 2" descr="東栄倉庫株式会社 | 東京・神奈川・埼玉の物流・倉庫、法人向けトランクルーム、不動産賃貸なら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94" y="619135"/>
            <a:ext cx="2485553" cy="165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テキスト ボックス 99"/>
          <p:cNvSpPr txBox="1"/>
          <p:nvPr/>
        </p:nvSpPr>
        <p:spPr>
          <a:xfrm>
            <a:off x="6408414" y="356929"/>
            <a:ext cx="18101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パン屋「小麦の奴隷」</a:t>
            </a:r>
            <a:endParaRPr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368" y="650765"/>
            <a:ext cx="2327470" cy="1745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567" y="5607119"/>
            <a:ext cx="508033" cy="51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787377"/>
            <a:ext cx="936103" cy="197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53" y="4910250"/>
            <a:ext cx="1327549" cy="197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円/楕円 7"/>
          <p:cNvSpPr/>
          <p:nvPr/>
        </p:nvSpPr>
        <p:spPr>
          <a:xfrm>
            <a:off x="1231480" y="5560117"/>
            <a:ext cx="1674952" cy="1613299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正方形/長方形 71"/>
          <p:cNvSpPr/>
          <p:nvPr/>
        </p:nvSpPr>
        <p:spPr>
          <a:xfrm>
            <a:off x="916828" y="6533727"/>
            <a:ext cx="2304256" cy="71169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/>
          <p:cNvSpPr/>
          <p:nvPr/>
        </p:nvSpPr>
        <p:spPr>
          <a:xfrm>
            <a:off x="916828" y="6533729"/>
            <a:ext cx="2304256" cy="20764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1437402" y="5934967"/>
            <a:ext cx="1164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足浴ドーム</a:t>
            </a:r>
            <a:endParaRPr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pPr algn="ctr"/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（イベント時）</a:t>
            </a:r>
            <a:endParaRPr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3851920" y="117213"/>
            <a:ext cx="1164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足浴ドーム</a:t>
            </a:r>
            <a:endParaRPr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pPr algn="ctr"/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（イベント時）</a:t>
            </a:r>
            <a:endParaRPr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07" y="600163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90" y="2446387"/>
            <a:ext cx="2072154" cy="2072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" name="テキスト ボックス 103"/>
          <p:cNvSpPr txBox="1"/>
          <p:nvPr/>
        </p:nvSpPr>
        <p:spPr>
          <a:xfrm>
            <a:off x="2323335" y="2636912"/>
            <a:ext cx="1588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カフェイメージ</a:t>
            </a:r>
            <a:endParaRPr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  <a:p>
            <a:pPr algn="ctr"/>
            <a:r>
              <a:rPr lang="ja-JP" altLang="en-US" sz="1400" dirty="0" smtClean="0">
                <a:latin typeface="AR P丸ゴシック体M" pitchFamily="50" charset="-128"/>
                <a:ea typeface="AR P丸ゴシック体M" pitchFamily="50" charset="-128"/>
              </a:rPr>
              <a:t>（窓がジャバラ式）</a:t>
            </a:r>
            <a:endParaRPr lang="en-US" altLang="ja-JP" sz="1400" dirty="0" smtClean="0">
              <a:latin typeface="AR P丸ゴシック体M" pitchFamily="50" charset="-128"/>
              <a:ea typeface="AR P丸ゴシック体M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5326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2826</TotalTime>
  <Words>96</Words>
  <Application>Microsoft Office PowerPoint</Application>
  <PresentationFormat>画面に合わせる (4:3)</PresentationFormat>
  <Paragraphs>35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​​テーマ</vt:lpstr>
      <vt:lpstr>PowerPoint プレゼンテーション</vt:lpstr>
      <vt:lpstr>PowerPoint プレゼンテーション</vt:lpstr>
    </vt:vector>
  </TitlesOfParts>
  <Company>Dynabook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石原剛</dc:creator>
  <cp:lastModifiedBy>石原剛</cp:lastModifiedBy>
  <cp:revision>13</cp:revision>
  <dcterms:created xsi:type="dcterms:W3CDTF">2022-09-05T12:56:38Z</dcterms:created>
  <dcterms:modified xsi:type="dcterms:W3CDTF">2022-10-11T07:49:37Z</dcterms:modified>
</cp:coreProperties>
</file>