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1693525" cy="7920038"/>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royuki Kanada" initials="HK" lastIdx="2" clrIdx="0">
    <p:extLst>
      <p:ext uri="{19B8F6BF-5375-455C-9EA6-DF929625EA0E}">
        <p15:presenceInfo xmlns:p15="http://schemas.microsoft.com/office/powerpoint/2012/main" userId="9fd20e60ae7608d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24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67FA0E-C01D-405F-BBFC-D239D01374B5}"/>
              </a:ext>
            </a:extLst>
          </p:cNvPr>
          <p:cNvSpPr>
            <a:spLocks noGrp="1"/>
          </p:cNvSpPr>
          <p:nvPr>
            <p:ph type="ctrTitle"/>
          </p:nvPr>
        </p:nvSpPr>
        <p:spPr>
          <a:xfrm>
            <a:off x="1461691" y="1296173"/>
            <a:ext cx="8770144" cy="2757347"/>
          </a:xfrm>
        </p:spPr>
        <p:txBody>
          <a:bodyPr anchor="b"/>
          <a:lstStyle>
            <a:lvl1pPr algn="ctr">
              <a:defRPr sz="6929"/>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21959E8-0E85-4A3A-B2D1-86DC715766B1}"/>
              </a:ext>
            </a:extLst>
          </p:cNvPr>
          <p:cNvSpPr>
            <a:spLocks noGrp="1"/>
          </p:cNvSpPr>
          <p:nvPr>
            <p:ph type="subTitle" idx="1"/>
          </p:nvPr>
        </p:nvSpPr>
        <p:spPr>
          <a:xfrm>
            <a:off x="1461691" y="4159854"/>
            <a:ext cx="8770144" cy="1912175"/>
          </a:xfrm>
        </p:spPr>
        <p:txBody>
          <a:bodyPr/>
          <a:lstStyle>
            <a:lvl1pPr marL="0" indent="0" algn="ctr">
              <a:buNone/>
              <a:defRPr sz="2772"/>
            </a:lvl1pPr>
            <a:lvl2pPr marL="528020" indent="0" algn="ctr">
              <a:buNone/>
              <a:defRPr sz="2310"/>
            </a:lvl2pPr>
            <a:lvl3pPr marL="1056041" indent="0" algn="ctr">
              <a:buNone/>
              <a:defRPr sz="2079"/>
            </a:lvl3pPr>
            <a:lvl4pPr marL="1584061" indent="0" algn="ctr">
              <a:buNone/>
              <a:defRPr sz="1848"/>
            </a:lvl4pPr>
            <a:lvl5pPr marL="2112081" indent="0" algn="ctr">
              <a:buNone/>
              <a:defRPr sz="1848"/>
            </a:lvl5pPr>
            <a:lvl6pPr marL="2640101" indent="0" algn="ctr">
              <a:buNone/>
              <a:defRPr sz="1848"/>
            </a:lvl6pPr>
            <a:lvl7pPr marL="3168122" indent="0" algn="ctr">
              <a:buNone/>
              <a:defRPr sz="1848"/>
            </a:lvl7pPr>
            <a:lvl8pPr marL="3696142" indent="0" algn="ctr">
              <a:buNone/>
              <a:defRPr sz="1848"/>
            </a:lvl8pPr>
            <a:lvl9pPr marL="4224162" indent="0" algn="ctr">
              <a:buNone/>
              <a:defRPr sz="1848"/>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A8BD5A3-7348-46BA-ADB1-59DED7B2FCE9}"/>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5" name="フッター プレースホルダー 4">
            <a:extLst>
              <a:ext uri="{FF2B5EF4-FFF2-40B4-BE49-F238E27FC236}">
                <a16:creationId xmlns:a16="http://schemas.microsoft.com/office/drawing/2014/main" id="{28E6AFA0-C4B8-447F-99A4-01F0B6C5B58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FBCE7F8-C86F-4395-9098-CFC077DD124B}"/>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23497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C47820-F787-4E1B-BD5F-A15FE4E0E4F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CFDC9CD-FCD2-4868-A422-6CD1C7C3223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F9FD86F-D0DA-4903-A622-25BF1996B303}"/>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5" name="フッター プレースホルダー 4">
            <a:extLst>
              <a:ext uri="{FF2B5EF4-FFF2-40B4-BE49-F238E27FC236}">
                <a16:creationId xmlns:a16="http://schemas.microsoft.com/office/drawing/2014/main" id="{3453414A-7E80-4F7E-8760-496E0126EE2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CE9A3BF-1B12-4163-95E5-5E84706096D2}"/>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3555801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6F72B9-0376-473F-BC4B-990502F54E81}"/>
              </a:ext>
            </a:extLst>
          </p:cNvPr>
          <p:cNvSpPr>
            <a:spLocks noGrp="1"/>
          </p:cNvSpPr>
          <p:nvPr>
            <p:ph type="title"/>
          </p:nvPr>
        </p:nvSpPr>
        <p:spPr>
          <a:xfrm>
            <a:off x="797840" y="1974511"/>
            <a:ext cx="10085665" cy="3294515"/>
          </a:xfrm>
        </p:spPr>
        <p:txBody>
          <a:bodyPr anchor="b"/>
          <a:lstStyle>
            <a:lvl1pPr>
              <a:defRPr sz="6929"/>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9864AE7-2EEE-488A-97A0-6674ADE75C9D}"/>
              </a:ext>
            </a:extLst>
          </p:cNvPr>
          <p:cNvSpPr>
            <a:spLocks noGrp="1"/>
          </p:cNvSpPr>
          <p:nvPr>
            <p:ph type="body" idx="1"/>
          </p:nvPr>
        </p:nvSpPr>
        <p:spPr>
          <a:xfrm>
            <a:off x="797840" y="5300193"/>
            <a:ext cx="10085665" cy="1732508"/>
          </a:xfrm>
        </p:spPr>
        <p:txBody>
          <a:bodyPr/>
          <a:lstStyle>
            <a:lvl1pPr marL="0" indent="0">
              <a:buNone/>
              <a:defRPr sz="2772">
                <a:solidFill>
                  <a:schemeClr val="tx1">
                    <a:tint val="75000"/>
                  </a:schemeClr>
                </a:solidFill>
              </a:defRPr>
            </a:lvl1pPr>
            <a:lvl2pPr marL="528020" indent="0">
              <a:buNone/>
              <a:defRPr sz="2310">
                <a:solidFill>
                  <a:schemeClr val="tx1">
                    <a:tint val="75000"/>
                  </a:schemeClr>
                </a:solidFill>
              </a:defRPr>
            </a:lvl2pPr>
            <a:lvl3pPr marL="1056041" indent="0">
              <a:buNone/>
              <a:defRPr sz="2079">
                <a:solidFill>
                  <a:schemeClr val="tx1">
                    <a:tint val="75000"/>
                  </a:schemeClr>
                </a:solidFill>
              </a:defRPr>
            </a:lvl3pPr>
            <a:lvl4pPr marL="1584061" indent="0">
              <a:buNone/>
              <a:defRPr sz="1848">
                <a:solidFill>
                  <a:schemeClr val="tx1">
                    <a:tint val="75000"/>
                  </a:schemeClr>
                </a:solidFill>
              </a:defRPr>
            </a:lvl4pPr>
            <a:lvl5pPr marL="2112081" indent="0">
              <a:buNone/>
              <a:defRPr sz="1848">
                <a:solidFill>
                  <a:schemeClr val="tx1">
                    <a:tint val="75000"/>
                  </a:schemeClr>
                </a:solidFill>
              </a:defRPr>
            </a:lvl5pPr>
            <a:lvl6pPr marL="2640101" indent="0">
              <a:buNone/>
              <a:defRPr sz="1848">
                <a:solidFill>
                  <a:schemeClr val="tx1">
                    <a:tint val="75000"/>
                  </a:schemeClr>
                </a:solidFill>
              </a:defRPr>
            </a:lvl6pPr>
            <a:lvl7pPr marL="3168122" indent="0">
              <a:buNone/>
              <a:defRPr sz="1848">
                <a:solidFill>
                  <a:schemeClr val="tx1">
                    <a:tint val="75000"/>
                  </a:schemeClr>
                </a:solidFill>
              </a:defRPr>
            </a:lvl7pPr>
            <a:lvl8pPr marL="3696142" indent="0">
              <a:buNone/>
              <a:defRPr sz="1848">
                <a:solidFill>
                  <a:schemeClr val="tx1">
                    <a:tint val="75000"/>
                  </a:schemeClr>
                </a:solidFill>
              </a:defRPr>
            </a:lvl8pPr>
            <a:lvl9pPr marL="4224162" indent="0">
              <a:buNone/>
              <a:defRPr sz="1848">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2975C7E-A887-43B5-98EC-E16E3A4FB22A}"/>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5" name="フッター プレースホルダー 4">
            <a:extLst>
              <a:ext uri="{FF2B5EF4-FFF2-40B4-BE49-F238E27FC236}">
                <a16:creationId xmlns:a16="http://schemas.microsoft.com/office/drawing/2014/main" id="{00DCF5B8-B7CF-46BA-A707-71D75C063A5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2A39138-A79E-40D1-B486-1F0C8A70EF89}"/>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280410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0FEA8D-F189-47FB-BEB2-4FEFD656596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DA9FB5D-48D2-43E3-BAC2-3545FE2094C3}"/>
              </a:ext>
            </a:extLst>
          </p:cNvPr>
          <p:cNvSpPr>
            <a:spLocks noGrp="1"/>
          </p:cNvSpPr>
          <p:nvPr>
            <p:ph sz="half" idx="1"/>
          </p:nvPr>
        </p:nvSpPr>
        <p:spPr>
          <a:xfrm>
            <a:off x="803930" y="2108344"/>
            <a:ext cx="4969748" cy="5025191"/>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93DBE33-B6D5-4283-8F4B-8DD3A9B927C3}"/>
              </a:ext>
            </a:extLst>
          </p:cNvPr>
          <p:cNvSpPr>
            <a:spLocks noGrp="1"/>
          </p:cNvSpPr>
          <p:nvPr>
            <p:ph sz="half" idx="2"/>
          </p:nvPr>
        </p:nvSpPr>
        <p:spPr>
          <a:xfrm>
            <a:off x="5919847" y="2108344"/>
            <a:ext cx="4969748" cy="5025191"/>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8BD706E-9697-4022-B54A-D0B481688C8A}"/>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6" name="フッター プレースホルダー 5">
            <a:extLst>
              <a:ext uri="{FF2B5EF4-FFF2-40B4-BE49-F238E27FC236}">
                <a16:creationId xmlns:a16="http://schemas.microsoft.com/office/drawing/2014/main" id="{A2C67704-2A83-4B70-97F3-95F603EB4DE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0E5D1AA-08F5-4112-9617-71AE0E8D76CB}"/>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1951547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523581-6B0F-4A45-91F2-E90E2FC1C689}"/>
              </a:ext>
            </a:extLst>
          </p:cNvPr>
          <p:cNvSpPr>
            <a:spLocks noGrp="1"/>
          </p:cNvSpPr>
          <p:nvPr>
            <p:ph type="title"/>
          </p:nvPr>
        </p:nvSpPr>
        <p:spPr>
          <a:xfrm>
            <a:off x="805453" y="421669"/>
            <a:ext cx="10085665" cy="1530841"/>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D92849-3421-4FF7-B84E-AB3021BB940C}"/>
              </a:ext>
            </a:extLst>
          </p:cNvPr>
          <p:cNvSpPr>
            <a:spLocks noGrp="1"/>
          </p:cNvSpPr>
          <p:nvPr>
            <p:ph type="body" idx="1"/>
          </p:nvPr>
        </p:nvSpPr>
        <p:spPr>
          <a:xfrm>
            <a:off x="805453" y="1941510"/>
            <a:ext cx="4946909" cy="951504"/>
          </a:xfrm>
        </p:spPr>
        <p:txBody>
          <a:bodyPr anchor="b"/>
          <a:lstStyle>
            <a:lvl1pPr marL="0" indent="0">
              <a:buNone/>
              <a:defRPr sz="2772" b="1"/>
            </a:lvl1pPr>
            <a:lvl2pPr marL="528020" indent="0">
              <a:buNone/>
              <a:defRPr sz="2310" b="1"/>
            </a:lvl2pPr>
            <a:lvl3pPr marL="1056041" indent="0">
              <a:buNone/>
              <a:defRPr sz="2079" b="1"/>
            </a:lvl3pPr>
            <a:lvl4pPr marL="1584061" indent="0">
              <a:buNone/>
              <a:defRPr sz="1848" b="1"/>
            </a:lvl4pPr>
            <a:lvl5pPr marL="2112081" indent="0">
              <a:buNone/>
              <a:defRPr sz="1848" b="1"/>
            </a:lvl5pPr>
            <a:lvl6pPr marL="2640101" indent="0">
              <a:buNone/>
              <a:defRPr sz="1848" b="1"/>
            </a:lvl6pPr>
            <a:lvl7pPr marL="3168122" indent="0">
              <a:buNone/>
              <a:defRPr sz="1848" b="1"/>
            </a:lvl7pPr>
            <a:lvl8pPr marL="3696142" indent="0">
              <a:buNone/>
              <a:defRPr sz="1848" b="1"/>
            </a:lvl8pPr>
            <a:lvl9pPr marL="4224162" indent="0">
              <a:buNone/>
              <a:defRPr sz="1848"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9E80ABB-02CE-4022-AFFE-5D15F1993DE6}"/>
              </a:ext>
            </a:extLst>
          </p:cNvPr>
          <p:cNvSpPr>
            <a:spLocks noGrp="1"/>
          </p:cNvSpPr>
          <p:nvPr>
            <p:ph sz="half" idx="2"/>
          </p:nvPr>
        </p:nvSpPr>
        <p:spPr>
          <a:xfrm>
            <a:off x="805453" y="2893014"/>
            <a:ext cx="4946909" cy="42551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6985B31-8C70-4B26-8B3F-50128427FBD4}"/>
              </a:ext>
            </a:extLst>
          </p:cNvPr>
          <p:cNvSpPr>
            <a:spLocks noGrp="1"/>
          </p:cNvSpPr>
          <p:nvPr>
            <p:ph type="body" sz="quarter" idx="3"/>
          </p:nvPr>
        </p:nvSpPr>
        <p:spPr>
          <a:xfrm>
            <a:off x="5919847" y="1941510"/>
            <a:ext cx="4971271" cy="951504"/>
          </a:xfrm>
        </p:spPr>
        <p:txBody>
          <a:bodyPr anchor="b"/>
          <a:lstStyle>
            <a:lvl1pPr marL="0" indent="0">
              <a:buNone/>
              <a:defRPr sz="2772" b="1"/>
            </a:lvl1pPr>
            <a:lvl2pPr marL="528020" indent="0">
              <a:buNone/>
              <a:defRPr sz="2310" b="1"/>
            </a:lvl2pPr>
            <a:lvl3pPr marL="1056041" indent="0">
              <a:buNone/>
              <a:defRPr sz="2079" b="1"/>
            </a:lvl3pPr>
            <a:lvl4pPr marL="1584061" indent="0">
              <a:buNone/>
              <a:defRPr sz="1848" b="1"/>
            </a:lvl4pPr>
            <a:lvl5pPr marL="2112081" indent="0">
              <a:buNone/>
              <a:defRPr sz="1848" b="1"/>
            </a:lvl5pPr>
            <a:lvl6pPr marL="2640101" indent="0">
              <a:buNone/>
              <a:defRPr sz="1848" b="1"/>
            </a:lvl6pPr>
            <a:lvl7pPr marL="3168122" indent="0">
              <a:buNone/>
              <a:defRPr sz="1848" b="1"/>
            </a:lvl7pPr>
            <a:lvl8pPr marL="3696142" indent="0">
              <a:buNone/>
              <a:defRPr sz="1848" b="1"/>
            </a:lvl8pPr>
            <a:lvl9pPr marL="4224162" indent="0">
              <a:buNone/>
              <a:defRPr sz="1848"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B3343A96-08E7-46FF-A8DA-45C4B96401A6}"/>
              </a:ext>
            </a:extLst>
          </p:cNvPr>
          <p:cNvSpPr>
            <a:spLocks noGrp="1"/>
          </p:cNvSpPr>
          <p:nvPr>
            <p:ph sz="quarter" idx="4"/>
          </p:nvPr>
        </p:nvSpPr>
        <p:spPr>
          <a:xfrm>
            <a:off x="5919847" y="2893014"/>
            <a:ext cx="4971271" cy="42551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A742F31-DCB5-4D50-9E45-760B2807B00D}"/>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8" name="フッター プレースホルダー 7">
            <a:extLst>
              <a:ext uri="{FF2B5EF4-FFF2-40B4-BE49-F238E27FC236}">
                <a16:creationId xmlns:a16="http://schemas.microsoft.com/office/drawing/2014/main" id="{CF780048-367A-4E73-B465-B60BE06AFA9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A6F8FB2-E85A-4502-9899-7A4223F994C2}"/>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1421666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9BA5F8-5606-4FDD-9455-CB5499ABC09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4BA13E7-E0FD-47DC-A696-E62C37021EF3}"/>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4" name="フッター プレースホルダー 3">
            <a:extLst>
              <a:ext uri="{FF2B5EF4-FFF2-40B4-BE49-F238E27FC236}">
                <a16:creationId xmlns:a16="http://schemas.microsoft.com/office/drawing/2014/main" id="{31F7ACF7-8BF0-4F98-8FFD-49922036E55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026E0B9-AF53-4790-8F6D-A02E0CC4C998}"/>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829734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1AF0418-DC1D-459C-A95A-36D0D3EA5C5B}"/>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3" name="フッター プレースホルダー 2">
            <a:extLst>
              <a:ext uri="{FF2B5EF4-FFF2-40B4-BE49-F238E27FC236}">
                <a16:creationId xmlns:a16="http://schemas.microsoft.com/office/drawing/2014/main" id="{9C945065-E3F0-4C0A-979C-E56C47C8FAD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DDDE6C6-A85A-4A0D-9499-B0C26AF480D0}"/>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3322674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B09A51-01E1-4C65-91A2-B6315770A78B}"/>
              </a:ext>
            </a:extLst>
          </p:cNvPr>
          <p:cNvSpPr>
            <a:spLocks noGrp="1"/>
          </p:cNvSpPr>
          <p:nvPr>
            <p:ph type="title"/>
          </p:nvPr>
        </p:nvSpPr>
        <p:spPr>
          <a:xfrm>
            <a:off x="805453" y="528002"/>
            <a:ext cx="3771466" cy="1848009"/>
          </a:xfrm>
        </p:spPr>
        <p:txBody>
          <a:bodyPr anchor="b"/>
          <a:lstStyle>
            <a:lvl1pPr>
              <a:defRPr sz="3696"/>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4A162E4-8184-4637-A88E-44421893EC67}"/>
              </a:ext>
            </a:extLst>
          </p:cNvPr>
          <p:cNvSpPr>
            <a:spLocks noGrp="1"/>
          </p:cNvSpPr>
          <p:nvPr>
            <p:ph idx="1"/>
          </p:nvPr>
        </p:nvSpPr>
        <p:spPr>
          <a:xfrm>
            <a:off x="4971271" y="1140340"/>
            <a:ext cx="5919847" cy="5628360"/>
          </a:xfrm>
        </p:spPr>
        <p:txBody>
          <a:bodyPr/>
          <a:lstStyle>
            <a:lvl1pPr>
              <a:defRPr sz="3696"/>
            </a:lvl1pPr>
            <a:lvl2pPr>
              <a:defRPr sz="3234"/>
            </a:lvl2pPr>
            <a:lvl3pPr>
              <a:defRPr sz="2772"/>
            </a:lvl3pPr>
            <a:lvl4pPr>
              <a:defRPr sz="2310"/>
            </a:lvl4pPr>
            <a:lvl5pPr>
              <a:defRPr sz="2310"/>
            </a:lvl5pPr>
            <a:lvl6pPr>
              <a:defRPr sz="2310"/>
            </a:lvl6pPr>
            <a:lvl7pPr>
              <a:defRPr sz="2310"/>
            </a:lvl7pPr>
            <a:lvl8pPr>
              <a:defRPr sz="2310"/>
            </a:lvl8pPr>
            <a:lvl9pPr>
              <a:defRPr sz="231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3D79D6C-B4F6-42A5-9E76-098F43D5EDC3}"/>
              </a:ext>
            </a:extLst>
          </p:cNvPr>
          <p:cNvSpPr>
            <a:spLocks noGrp="1"/>
          </p:cNvSpPr>
          <p:nvPr>
            <p:ph type="body" sz="half" idx="2"/>
          </p:nvPr>
        </p:nvSpPr>
        <p:spPr>
          <a:xfrm>
            <a:off x="805453" y="2376011"/>
            <a:ext cx="3771466" cy="4401855"/>
          </a:xfrm>
        </p:spPr>
        <p:txBody>
          <a:bodyPr/>
          <a:lstStyle>
            <a:lvl1pPr marL="0" indent="0">
              <a:buNone/>
              <a:defRPr sz="1848"/>
            </a:lvl1pPr>
            <a:lvl2pPr marL="528020" indent="0">
              <a:buNone/>
              <a:defRPr sz="1617"/>
            </a:lvl2pPr>
            <a:lvl3pPr marL="1056041" indent="0">
              <a:buNone/>
              <a:defRPr sz="1386"/>
            </a:lvl3pPr>
            <a:lvl4pPr marL="1584061" indent="0">
              <a:buNone/>
              <a:defRPr sz="1155"/>
            </a:lvl4pPr>
            <a:lvl5pPr marL="2112081" indent="0">
              <a:buNone/>
              <a:defRPr sz="1155"/>
            </a:lvl5pPr>
            <a:lvl6pPr marL="2640101" indent="0">
              <a:buNone/>
              <a:defRPr sz="1155"/>
            </a:lvl6pPr>
            <a:lvl7pPr marL="3168122" indent="0">
              <a:buNone/>
              <a:defRPr sz="1155"/>
            </a:lvl7pPr>
            <a:lvl8pPr marL="3696142" indent="0">
              <a:buNone/>
              <a:defRPr sz="1155"/>
            </a:lvl8pPr>
            <a:lvl9pPr marL="4224162" indent="0">
              <a:buNone/>
              <a:defRPr sz="1155"/>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AA6AB7E-35F5-422C-8E62-A07F58AAECAC}"/>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6" name="フッター プレースホルダー 5">
            <a:extLst>
              <a:ext uri="{FF2B5EF4-FFF2-40B4-BE49-F238E27FC236}">
                <a16:creationId xmlns:a16="http://schemas.microsoft.com/office/drawing/2014/main" id="{BDE01BE3-F23E-49D3-84A9-7A9BAF8993D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D068107-E506-4115-8703-EC28984A6953}"/>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1393274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9EEDC9-A720-48F8-A9AF-4A07966470DA}"/>
              </a:ext>
            </a:extLst>
          </p:cNvPr>
          <p:cNvSpPr>
            <a:spLocks noGrp="1"/>
          </p:cNvSpPr>
          <p:nvPr>
            <p:ph type="title"/>
          </p:nvPr>
        </p:nvSpPr>
        <p:spPr>
          <a:xfrm>
            <a:off x="805453" y="528002"/>
            <a:ext cx="3771466" cy="1848009"/>
          </a:xfrm>
        </p:spPr>
        <p:txBody>
          <a:bodyPr anchor="b"/>
          <a:lstStyle>
            <a:lvl1pPr>
              <a:defRPr sz="3696"/>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DBFD5AB-210D-40B9-800C-0541F29F5219}"/>
              </a:ext>
            </a:extLst>
          </p:cNvPr>
          <p:cNvSpPr>
            <a:spLocks noGrp="1"/>
          </p:cNvSpPr>
          <p:nvPr>
            <p:ph type="pic" idx="1"/>
          </p:nvPr>
        </p:nvSpPr>
        <p:spPr>
          <a:xfrm>
            <a:off x="4971271" y="1140340"/>
            <a:ext cx="5919847" cy="5628360"/>
          </a:xfrm>
        </p:spPr>
        <p:txBody>
          <a:bodyPr/>
          <a:lstStyle>
            <a:lvl1pPr marL="0" indent="0">
              <a:buNone/>
              <a:defRPr sz="3696"/>
            </a:lvl1pPr>
            <a:lvl2pPr marL="528020" indent="0">
              <a:buNone/>
              <a:defRPr sz="3234"/>
            </a:lvl2pPr>
            <a:lvl3pPr marL="1056041" indent="0">
              <a:buNone/>
              <a:defRPr sz="2772"/>
            </a:lvl3pPr>
            <a:lvl4pPr marL="1584061" indent="0">
              <a:buNone/>
              <a:defRPr sz="2310"/>
            </a:lvl4pPr>
            <a:lvl5pPr marL="2112081" indent="0">
              <a:buNone/>
              <a:defRPr sz="2310"/>
            </a:lvl5pPr>
            <a:lvl6pPr marL="2640101" indent="0">
              <a:buNone/>
              <a:defRPr sz="2310"/>
            </a:lvl6pPr>
            <a:lvl7pPr marL="3168122" indent="0">
              <a:buNone/>
              <a:defRPr sz="2310"/>
            </a:lvl7pPr>
            <a:lvl8pPr marL="3696142" indent="0">
              <a:buNone/>
              <a:defRPr sz="2310"/>
            </a:lvl8pPr>
            <a:lvl9pPr marL="4224162" indent="0">
              <a:buNone/>
              <a:defRPr sz="2310"/>
            </a:lvl9pPr>
          </a:lstStyle>
          <a:p>
            <a:endParaRPr kumimoji="1" lang="ja-JP" altLang="en-US"/>
          </a:p>
        </p:txBody>
      </p:sp>
      <p:sp>
        <p:nvSpPr>
          <p:cNvPr id="4" name="テキスト プレースホルダー 3">
            <a:extLst>
              <a:ext uri="{FF2B5EF4-FFF2-40B4-BE49-F238E27FC236}">
                <a16:creationId xmlns:a16="http://schemas.microsoft.com/office/drawing/2014/main" id="{4C08F4BB-8D0C-4210-BE85-532F34A2E13D}"/>
              </a:ext>
            </a:extLst>
          </p:cNvPr>
          <p:cNvSpPr>
            <a:spLocks noGrp="1"/>
          </p:cNvSpPr>
          <p:nvPr>
            <p:ph type="body" sz="half" idx="2"/>
          </p:nvPr>
        </p:nvSpPr>
        <p:spPr>
          <a:xfrm>
            <a:off x="805453" y="2376011"/>
            <a:ext cx="3771466" cy="4401855"/>
          </a:xfrm>
        </p:spPr>
        <p:txBody>
          <a:bodyPr/>
          <a:lstStyle>
            <a:lvl1pPr marL="0" indent="0">
              <a:buNone/>
              <a:defRPr sz="1848"/>
            </a:lvl1pPr>
            <a:lvl2pPr marL="528020" indent="0">
              <a:buNone/>
              <a:defRPr sz="1617"/>
            </a:lvl2pPr>
            <a:lvl3pPr marL="1056041" indent="0">
              <a:buNone/>
              <a:defRPr sz="1386"/>
            </a:lvl3pPr>
            <a:lvl4pPr marL="1584061" indent="0">
              <a:buNone/>
              <a:defRPr sz="1155"/>
            </a:lvl4pPr>
            <a:lvl5pPr marL="2112081" indent="0">
              <a:buNone/>
              <a:defRPr sz="1155"/>
            </a:lvl5pPr>
            <a:lvl6pPr marL="2640101" indent="0">
              <a:buNone/>
              <a:defRPr sz="1155"/>
            </a:lvl6pPr>
            <a:lvl7pPr marL="3168122" indent="0">
              <a:buNone/>
              <a:defRPr sz="1155"/>
            </a:lvl7pPr>
            <a:lvl8pPr marL="3696142" indent="0">
              <a:buNone/>
              <a:defRPr sz="1155"/>
            </a:lvl8pPr>
            <a:lvl9pPr marL="4224162" indent="0">
              <a:buNone/>
              <a:defRPr sz="1155"/>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A5D3D02-EC1C-4259-A1F0-F4E6CF17650D}"/>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6" name="フッター プレースホルダー 5">
            <a:extLst>
              <a:ext uri="{FF2B5EF4-FFF2-40B4-BE49-F238E27FC236}">
                <a16:creationId xmlns:a16="http://schemas.microsoft.com/office/drawing/2014/main" id="{472290B0-7EC2-441C-B5CB-5E60F4D8807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197844E-C420-489D-BAE1-A25768001336}"/>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4154416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97F1F8-13BB-4491-85F0-118CB0C34D4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EDED7E7-0619-4379-975E-BC3D9E92880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95A46DD-28FF-43D6-B89F-1C99A04B2DBD}"/>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5" name="フッター プレースホルダー 4">
            <a:extLst>
              <a:ext uri="{FF2B5EF4-FFF2-40B4-BE49-F238E27FC236}">
                <a16:creationId xmlns:a16="http://schemas.microsoft.com/office/drawing/2014/main" id="{4003C525-1FEB-4A0E-A09C-7D512DFEE2A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7484EE2-3025-42C6-839D-FBCBA6642211}"/>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1916625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C024B74-7C3F-46F4-BE1A-5BC7F0B010A9}"/>
              </a:ext>
            </a:extLst>
          </p:cNvPr>
          <p:cNvSpPr>
            <a:spLocks noGrp="1"/>
          </p:cNvSpPr>
          <p:nvPr>
            <p:ph type="title" orient="vert"/>
          </p:nvPr>
        </p:nvSpPr>
        <p:spPr>
          <a:xfrm>
            <a:off x="8368179" y="421669"/>
            <a:ext cx="2521416" cy="6711866"/>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79279A4-F4DB-4800-AF07-F14B34C92E9E}"/>
              </a:ext>
            </a:extLst>
          </p:cNvPr>
          <p:cNvSpPr>
            <a:spLocks noGrp="1"/>
          </p:cNvSpPr>
          <p:nvPr>
            <p:ph type="body" orient="vert" idx="1"/>
          </p:nvPr>
        </p:nvSpPr>
        <p:spPr>
          <a:xfrm>
            <a:off x="803930" y="421669"/>
            <a:ext cx="7418080" cy="671186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317BDC3-7FD5-4AE5-B645-9C6103FA3423}"/>
              </a:ext>
            </a:extLst>
          </p:cNvPr>
          <p:cNvSpPr>
            <a:spLocks noGrp="1"/>
          </p:cNvSpPr>
          <p:nvPr>
            <p:ph type="dt" sz="half" idx="10"/>
          </p:nvPr>
        </p:nvSpPr>
        <p:spPr/>
        <p:txBody>
          <a:bodyPr/>
          <a:lstStyle/>
          <a:p>
            <a:fld id="{A44F5A06-0436-4E37-8AF4-F2DC83E62E1C}" type="datetimeFigureOut">
              <a:rPr kumimoji="1" lang="ja-JP" altLang="en-US" smtClean="0"/>
              <a:t>2021/6/25</a:t>
            </a:fld>
            <a:endParaRPr kumimoji="1" lang="ja-JP" altLang="en-US"/>
          </a:p>
        </p:txBody>
      </p:sp>
      <p:sp>
        <p:nvSpPr>
          <p:cNvPr id="5" name="フッター プレースホルダー 4">
            <a:extLst>
              <a:ext uri="{FF2B5EF4-FFF2-40B4-BE49-F238E27FC236}">
                <a16:creationId xmlns:a16="http://schemas.microsoft.com/office/drawing/2014/main" id="{47EEA21A-62BF-4459-B89F-EDA11DED1B2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42F3191-1BA5-43A2-A862-1EB272EE72A8}"/>
              </a:ext>
            </a:extLst>
          </p:cNvPr>
          <p:cNvSpPr>
            <a:spLocks noGrp="1"/>
          </p:cNvSpPr>
          <p:nvPr>
            <p:ph type="sldNum" sz="quarter" idx="12"/>
          </p:nvPr>
        </p:nvSpPr>
        <p:spPr/>
        <p:txBody>
          <a:body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780745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77E089B-A99A-40C8-A960-083DD6867818}"/>
              </a:ext>
            </a:extLst>
          </p:cNvPr>
          <p:cNvSpPr>
            <a:spLocks noGrp="1"/>
          </p:cNvSpPr>
          <p:nvPr>
            <p:ph type="title"/>
          </p:nvPr>
        </p:nvSpPr>
        <p:spPr>
          <a:xfrm>
            <a:off x="803930" y="421669"/>
            <a:ext cx="10085665" cy="1530841"/>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C422D6D-0003-46A5-B990-B2921613D6AC}"/>
              </a:ext>
            </a:extLst>
          </p:cNvPr>
          <p:cNvSpPr>
            <a:spLocks noGrp="1"/>
          </p:cNvSpPr>
          <p:nvPr>
            <p:ph type="body" idx="1"/>
          </p:nvPr>
        </p:nvSpPr>
        <p:spPr>
          <a:xfrm>
            <a:off x="803930" y="2108344"/>
            <a:ext cx="10085665" cy="5025191"/>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FD5C25F-251E-4D1B-A6D2-7B65048281C0}"/>
              </a:ext>
            </a:extLst>
          </p:cNvPr>
          <p:cNvSpPr>
            <a:spLocks noGrp="1"/>
          </p:cNvSpPr>
          <p:nvPr>
            <p:ph type="dt" sz="half" idx="2"/>
          </p:nvPr>
        </p:nvSpPr>
        <p:spPr>
          <a:xfrm>
            <a:off x="803930" y="7340702"/>
            <a:ext cx="2631043" cy="421669"/>
          </a:xfrm>
          <a:prstGeom prst="rect">
            <a:avLst/>
          </a:prstGeom>
        </p:spPr>
        <p:txBody>
          <a:bodyPr vert="horz" lIns="91440" tIns="45720" rIns="91440" bIns="45720" rtlCol="0" anchor="ctr"/>
          <a:lstStyle>
            <a:lvl1pPr algn="l">
              <a:defRPr sz="1386">
                <a:solidFill>
                  <a:schemeClr val="tx1">
                    <a:tint val="75000"/>
                  </a:schemeClr>
                </a:solidFill>
              </a:defRPr>
            </a:lvl1pPr>
          </a:lstStyle>
          <a:p>
            <a:fld id="{A44F5A06-0436-4E37-8AF4-F2DC83E62E1C}" type="datetimeFigureOut">
              <a:rPr kumimoji="1" lang="ja-JP" altLang="en-US" smtClean="0"/>
              <a:t>2021/6/25</a:t>
            </a:fld>
            <a:endParaRPr kumimoji="1" lang="ja-JP" altLang="en-US"/>
          </a:p>
        </p:txBody>
      </p:sp>
      <p:sp>
        <p:nvSpPr>
          <p:cNvPr id="5" name="フッター プレースホルダー 4">
            <a:extLst>
              <a:ext uri="{FF2B5EF4-FFF2-40B4-BE49-F238E27FC236}">
                <a16:creationId xmlns:a16="http://schemas.microsoft.com/office/drawing/2014/main" id="{FA85B0E1-2928-41B9-BC44-3AD0927A2464}"/>
              </a:ext>
            </a:extLst>
          </p:cNvPr>
          <p:cNvSpPr>
            <a:spLocks noGrp="1"/>
          </p:cNvSpPr>
          <p:nvPr>
            <p:ph type="ftr" sz="quarter" idx="3"/>
          </p:nvPr>
        </p:nvSpPr>
        <p:spPr>
          <a:xfrm>
            <a:off x="3873480" y="7340702"/>
            <a:ext cx="3946565" cy="421669"/>
          </a:xfrm>
          <a:prstGeom prst="rect">
            <a:avLst/>
          </a:prstGeom>
        </p:spPr>
        <p:txBody>
          <a:bodyPr vert="horz" lIns="91440" tIns="45720" rIns="91440" bIns="45720" rtlCol="0" anchor="ctr"/>
          <a:lstStyle>
            <a:lvl1pPr algn="ctr">
              <a:defRPr sz="1386">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7FB10ED-C432-408D-8B61-166B46C916A7}"/>
              </a:ext>
            </a:extLst>
          </p:cNvPr>
          <p:cNvSpPr>
            <a:spLocks noGrp="1"/>
          </p:cNvSpPr>
          <p:nvPr>
            <p:ph type="sldNum" sz="quarter" idx="4"/>
          </p:nvPr>
        </p:nvSpPr>
        <p:spPr>
          <a:xfrm>
            <a:off x="8258552" y="7340702"/>
            <a:ext cx="2631043" cy="421669"/>
          </a:xfrm>
          <a:prstGeom prst="rect">
            <a:avLst/>
          </a:prstGeom>
        </p:spPr>
        <p:txBody>
          <a:bodyPr vert="horz" lIns="91440" tIns="45720" rIns="91440" bIns="45720" rtlCol="0" anchor="ctr"/>
          <a:lstStyle>
            <a:lvl1pPr algn="r">
              <a:defRPr sz="1386">
                <a:solidFill>
                  <a:schemeClr val="tx1">
                    <a:tint val="75000"/>
                  </a:schemeClr>
                </a:solidFill>
              </a:defRPr>
            </a:lvl1pPr>
          </a:lstStyle>
          <a:p>
            <a:fld id="{D51675F9-F705-47A9-BBD6-B9D19E064BE3}" type="slidenum">
              <a:rPr kumimoji="1" lang="ja-JP" altLang="en-US" smtClean="0"/>
              <a:t>‹#›</a:t>
            </a:fld>
            <a:endParaRPr kumimoji="1" lang="ja-JP" altLang="en-US"/>
          </a:p>
        </p:txBody>
      </p:sp>
    </p:spTree>
    <p:extLst>
      <p:ext uri="{BB962C8B-B14F-4D97-AF65-F5344CB8AC3E}">
        <p14:creationId xmlns:p14="http://schemas.microsoft.com/office/powerpoint/2010/main" val="233233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056041" rtl="0" eaLnBrk="1" latinLnBrk="0" hangingPunct="1">
        <a:lnSpc>
          <a:spcPct val="90000"/>
        </a:lnSpc>
        <a:spcBef>
          <a:spcPct val="0"/>
        </a:spcBef>
        <a:buNone/>
        <a:defRPr kumimoji="1" sz="5082" kern="1200">
          <a:solidFill>
            <a:schemeClr val="tx1"/>
          </a:solidFill>
          <a:latin typeface="+mj-lt"/>
          <a:ea typeface="+mj-ea"/>
          <a:cs typeface="+mj-cs"/>
        </a:defRPr>
      </a:lvl1pPr>
    </p:titleStyle>
    <p:bodyStyle>
      <a:lvl1pPr marL="264010" indent="-264010" algn="l" defTabSz="1056041" rtl="0" eaLnBrk="1" latinLnBrk="0" hangingPunct="1">
        <a:lnSpc>
          <a:spcPct val="90000"/>
        </a:lnSpc>
        <a:spcBef>
          <a:spcPts val="1155"/>
        </a:spcBef>
        <a:buFont typeface="Arial" panose="020B0604020202020204" pitchFamily="34" charset="0"/>
        <a:buChar char="•"/>
        <a:defRPr kumimoji="1" sz="3234" kern="1200">
          <a:solidFill>
            <a:schemeClr val="tx1"/>
          </a:solidFill>
          <a:latin typeface="+mn-lt"/>
          <a:ea typeface="+mn-ea"/>
          <a:cs typeface="+mn-cs"/>
        </a:defRPr>
      </a:lvl1pPr>
      <a:lvl2pPr marL="792030" indent="-264010" algn="l" defTabSz="1056041" rtl="0" eaLnBrk="1" latinLnBrk="0" hangingPunct="1">
        <a:lnSpc>
          <a:spcPct val="90000"/>
        </a:lnSpc>
        <a:spcBef>
          <a:spcPts val="577"/>
        </a:spcBef>
        <a:buFont typeface="Arial" panose="020B0604020202020204" pitchFamily="34" charset="0"/>
        <a:buChar char="•"/>
        <a:defRPr kumimoji="1" sz="2772" kern="1200">
          <a:solidFill>
            <a:schemeClr val="tx1"/>
          </a:solidFill>
          <a:latin typeface="+mn-lt"/>
          <a:ea typeface="+mn-ea"/>
          <a:cs typeface="+mn-cs"/>
        </a:defRPr>
      </a:lvl2pPr>
      <a:lvl3pPr marL="1320051" indent="-264010" algn="l" defTabSz="1056041" rtl="0" eaLnBrk="1" latinLnBrk="0" hangingPunct="1">
        <a:lnSpc>
          <a:spcPct val="90000"/>
        </a:lnSpc>
        <a:spcBef>
          <a:spcPts val="577"/>
        </a:spcBef>
        <a:buFont typeface="Arial" panose="020B0604020202020204" pitchFamily="34" charset="0"/>
        <a:buChar char="•"/>
        <a:defRPr kumimoji="1" sz="2310" kern="1200">
          <a:solidFill>
            <a:schemeClr val="tx1"/>
          </a:solidFill>
          <a:latin typeface="+mn-lt"/>
          <a:ea typeface="+mn-ea"/>
          <a:cs typeface="+mn-cs"/>
        </a:defRPr>
      </a:lvl3pPr>
      <a:lvl4pPr marL="1848071" indent="-264010" algn="l" defTabSz="1056041" rtl="0" eaLnBrk="1" latinLnBrk="0" hangingPunct="1">
        <a:lnSpc>
          <a:spcPct val="90000"/>
        </a:lnSpc>
        <a:spcBef>
          <a:spcPts val="577"/>
        </a:spcBef>
        <a:buFont typeface="Arial" panose="020B0604020202020204" pitchFamily="34" charset="0"/>
        <a:buChar char="•"/>
        <a:defRPr kumimoji="1" sz="2079" kern="1200">
          <a:solidFill>
            <a:schemeClr val="tx1"/>
          </a:solidFill>
          <a:latin typeface="+mn-lt"/>
          <a:ea typeface="+mn-ea"/>
          <a:cs typeface="+mn-cs"/>
        </a:defRPr>
      </a:lvl4pPr>
      <a:lvl5pPr marL="2376091" indent="-264010" algn="l" defTabSz="1056041" rtl="0" eaLnBrk="1" latinLnBrk="0" hangingPunct="1">
        <a:lnSpc>
          <a:spcPct val="90000"/>
        </a:lnSpc>
        <a:spcBef>
          <a:spcPts val="577"/>
        </a:spcBef>
        <a:buFont typeface="Arial" panose="020B0604020202020204" pitchFamily="34" charset="0"/>
        <a:buChar char="•"/>
        <a:defRPr kumimoji="1" sz="2079" kern="1200">
          <a:solidFill>
            <a:schemeClr val="tx1"/>
          </a:solidFill>
          <a:latin typeface="+mn-lt"/>
          <a:ea typeface="+mn-ea"/>
          <a:cs typeface="+mn-cs"/>
        </a:defRPr>
      </a:lvl5pPr>
      <a:lvl6pPr marL="2904112" indent="-264010" algn="l" defTabSz="1056041" rtl="0" eaLnBrk="1" latinLnBrk="0" hangingPunct="1">
        <a:lnSpc>
          <a:spcPct val="90000"/>
        </a:lnSpc>
        <a:spcBef>
          <a:spcPts val="577"/>
        </a:spcBef>
        <a:buFont typeface="Arial" panose="020B0604020202020204" pitchFamily="34" charset="0"/>
        <a:buChar char="•"/>
        <a:defRPr kumimoji="1" sz="2079" kern="1200">
          <a:solidFill>
            <a:schemeClr val="tx1"/>
          </a:solidFill>
          <a:latin typeface="+mn-lt"/>
          <a:ea typeface="+mn-ea"/>
          <a:cs typeface="+mn-cs"/>
        </a:defRPr>
      </a:lvl6pPr>
      <a:lvl7pPr marL="3432132" indent="-264010" algn="l" defTabSz="1056041" rtl="0" eaLnBrk="1" latinLnBrk="0" hangingPunct="1">
        <a:lnSpc>
          <a:spcPct val="90000"/>
        </a:lnSpc>
        <a:spcBef>
          <a:spcPts val="577"/>
        </a:spcBef>
        <a:buFont typeface="Arial" panose="020B0604020202020204" pitchFamily="34" charset="0"/>
        <a:buChar char="•"/>
        <a:defRPr kumimoji="1" sz="2079" kern="1200">
          <a:solidFill>
            <a:schemeClr val="tx1"/>
          </a:solidFill>
          <a:latin typeface="+mn-lt"/>
          <a:ea typeface="+mn-ea"/>
          <a:cs typeface="+mn-cs"/>
        </a:defRPr>
      </a:lvl7pPr>
      <a:lvl8pPr marL="3960152" indent="-264010" algn="l" defTabSz="1056041" rtl="0" eaLnBrk="1" latinLnBrk="0" hangingPunct="1">
        <a:lnSpc>
          <a:spcPct val="90000"/>
        </a:lnSpc>
        <a:spcBef>
          <a:spcPts val="577"/>
        </a:spcBef>
        <a:buFont typeface="Arial" panose="020B0604020202020204" pitchFamily="34" charset="0"/>
        <a:buChar char="•"/>
        <a:defRPr kumimoji="1" sz="2079" kern="1200">
          <a:solidFill>
            <a:schemeClr val="tx1"/>
          </a:solidFill>
          <a:latin typeface="+mn-lt"/>
          <a:ea typeface="+mn-ea"/>
          <a:cs typeface="+mn-cs"/>
        </a:defRPr>
      </a:lvl8pPr>
      <a:lvl9pPr marL="4488172" indent="-264010" algn="l" defTabSz="1056041" rtl="0" eaLnBrk="1" latinLnBrk="0" hangingPunct="1">
        <a:lnSpc>
          <a:spcPct val="90000"/>
        </a:lnSpc>
        <a:spcBef>
          <a:spcPts val="577"/>
        </a:spcBef>
        <a:buFont typeface="Arial" panose="020B0604020202020204" pitchFamily="34" charset="0"/>
        <a:buChar char="•"/>
        <a:defRPr kumimoji="1" sz="2079" kern="1200">
          <a:solidFill>
            <a:schemeClr val="tx1"/>
          </a:solidFill>
          <a:latin typeface="+mn-lt"/>
          <a:ea typeface="+mn-ea"/>
          <a:cs typeface="+mn-cs"/>
        </a:defRPr>
      </a:lvl9pPr>
    </p:bodyStyle>
    <p:otherStyle>
      <a:defPPr>
        <a:defRPr lang="ja-JP"/>
      </a:defPPr>
      <a:lvl1pPr marL="0" algn="l" defTabSz="1056041" rtl="0" eaLnBrk="1" latinLnBrk="0" hangingPunct="1">
        <a:defRPr kumimoji="1" sz="2079" kern="1200">
          <a:solidFill>
            <a:schemeClr val="tx1"/>
          </a:solidFill>
          <a:latin typeface="+mn-lt"/>
          <a:ea typeface="+mn-ea"/>
          <a:cs typeface="+mn-cs"/>
        </a:defRPr>
      </a:lvl1pPr>
      <a:lvl2pPr marL="528020" algn="l" defTabSz="1056041" rtl="0" eaLnBrk="1" latinLnBrk="0" hangingPunct="1">
        <a:defRPr kumimoji="1" sz="2079" kern="1200">
          <a:solidFill>
            <a:schemeClr val="tx1"/>
          </a:solidFill>
          <a:latin typeface="+mn-lt"/>
          <a:ea typeface="+mn-ea"/>
          <a:cs typeface="+mn-cs"/>
        </a:defRPr>
      </a:lvl2pPr>
      <a:lvl3pPr marL="1056041" algn="l" defTabSz="1056041" rtl="0" eaLnBrk="1" latinLnBrk="0" hangingPunct="1">
        <a:defRPr kumimoji="1" sz="2079" kern="1200">
          <a:solidFill>
            <a:schemeClr val="tx1"/>
          </a:solidFill>
          <a:latin typeface="+mn-lt"/>
          <a:ea typeface="+mn-ea"/>
          <a:cs typeface="+mn-cs"/>
        </a:defRPr>
      </a:lvl3pPr>
      <a:lvl4pPr marL="1584061" algn="l" defTabSz="1056041" rtl="0" eaLnBrk="1" latinLnBrk="0" hangingPunct="1">
        <a:defRPr kumimoji="1" sz="2079" kern="1200">
          <a:solidFill>
            <a:schemeClr val="tx1"/>
          </a:solidFill>
          <a:latin typeface="+mn-lt"/>
          <a:ea typeface="+mn-ea"/>
          <a:cs typeface="+mn-cs"/>
        </a:defRPr>
      </a:lvl4pPr>
      <a:lvl5pPr marL="2112081" algn="l" defTabSz="1056041" rtl="0" eaLnBrk="1" latinLnBrk="0" hangingPunct="1">
        <a:defRPr kumimoji="1" sz="2079" kern="1200">
          <a:solidFill>
            <a:schemeClr val="tx1"/>
          </a:solidFill>
          <a:latin typeface="+mn-lt"/>
          <a:ea typeface="+mn-ea"/>
          <a:cs typeface="+mn-cs"/>
        </a:defRPr>
      </a:lvl5pPr>
      <a:lvl6pPr marL="2640101" algn="l" defTabSz="1056041" rtl="0" eaLnBrk="1" latinLnBrk="0" hangingPunct="1">
        <a:defRPr kumimoji="1" sz="2079" kern="1200">
          <a:solidFill>
            <a:schemeClr val="tx1"/>
          </a:solidFill>
          <a:latin typeface="+mn-lt"/>
          <a:ea typeface="+mn-ea"/>
          <a:cs typeface="+mn-cs"/>
        </a:defRPr>
      </a:lvl6pPr>
      <a:lvl7pPr marL="3168122" algn="l" defTabSz="1056041" rtl="0" eaLnBrk="1" latinLnBrk="0" hangingPunct="1">
        <a:defRPr kumimoji="1" sz="2079" kern="1200">
          <a:solidFill>
            <a:schemeClr val="tx1"/>
          </a:solidFill>
          <a:latin typeface="+mn-lt"/>
          <a:ea typeface="+mn-ea"/>
          <a:cs typeface="+mn-cs"/>
        </a:defRPr>
      </a:lvl7pPr>
      <a:lvl8pPr marL="3696142" algn="l" defTabSz="1056041" rtl="0" eaLnBrk="1" latinLnBrk="0" hangingPunct="1">
        <a:defRPr kumimoji="1" sz="2079" kern="1200">
          <a:solidFill>
            <a:schemeClr val="tx1"/>
          </a:solidFill>
          <a:latin typeface="+mn-lt"/>
          <a:ea typeface="+mn-ea"/>
          <a:cs typeface="+mn-cs"/>
        </a:defRPr>
      </a:lvl8pPr>
      <a:lvl9pPr marL="4224162" algn="l" defTabSz="1056041" rtl="0" eaLnBrk="1" latinLnBrk="0" hangingPunct="1">
        <a:defRPr kumimoji="1" sz="20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6506372-2BE9-4CCC-AC74-31D12A982DC0}"/>
              </a:ext>
            </a:extLst>
          </p:cNvPr>
          <p:cNvSpPr/>
          <p:nvPr/>
        </p:nvSpPr>
        <p:spPr>
          <a:xfrm>
            <a:off x="180362" y="180019"/>
            <a:ext cx="5328000" cy="75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FA537AA-93CA-424F-B795-86FE46D94A08}"/>
              </a:ext>
            </a:extLst>
          </p:cNvPr>
          <p:cNvSpPr/>
          <p:nvPr/>
        </p:nvSpPr>
        <p:spPr>
          <a:xfrm>
            <a:off x="6185162" y="180019"/>
            <a:ext cx="5328000" cy="75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2E589055-95AE-42DE-AEB3-F958302F449D}"/>
              </a:ext>
            </a:extLst>
          </p:cNvPr>
          <p:cNvSpPr/>
          <p:nvPr/>
        </p:nvSpPr>
        <p:spPr>
          <a:xfrm>
            <a:off x="5508362" y="180019"/>
            <a:ext cx="676800" cy="75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A011DF3D-A3C8-49B9-80B0-2F85E05732AC}"/>
              </a:ext>
            </a:extLst>
          </p:cNvPr>
          <p:cNvSpPr/>
          <p:nvPr/>
        </p:nvSpPr>
        <p:spPr>
          <a:xfrm>
            <a:off x="6908800" y="1341120"/>
            <a:ext cx="3927562" cy="3850640"/>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a:t>タイトル</a:t>
            </a:r>
            <a:endParaRPr lang="en-US" altLang="ja-JP" dirty="0"/>
          </a:p>
          <a:p>
            <a:pPr algn="ctr"/>
            <a:endParaRPr kumimoji="1" lang="en-US" altLang="ja-JP" dirty="0"/>
          </a:p>
          <a:p>
            <a:pPr algn="ctr"/>
            <a:r>
              <a:rPr lang="ja-JP" altLang="en-US" dirty="0"/>
              <a:t>著者名</a:t>
            </a:r>
            <a:endParaRPr kumimoji="1" lang="ja-JP" altLang="en-US" dirty="0"/>
          </a:p>
        </p:txBody>
      </p:sp>
      <p:sp>
        <p:nvSpPr>
          <p:cNvPr id="7" name="正方形/長方形 6">
            <a:extLst>
              <a:ext uri="{FF2B5EF4-FFF2-40B4-BE49-F238E27FC236}">
                <a16:creationId xmlns:a16="http://schemas.microsoft.com/office/drawing/2014/main" id="{AF94DEFD-4AD2-4852-AAD0-C80327AB7EF5}"/>
              </a:ext>
            </a:extLst>
          </p:cNvPr>
          <p:cNvSpPr/>
          <p:nvPr/>
        </p:nvSpPr>
        <p:spPr>
          <a:xfrm>
            <a:off x="5628640" y="528320"/>
            <a:ext cx="477520" cy="6847840"/>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a:t>タイトル</a:t>
            </a:r>
            <a:endParaRPr kumimoji="1" lang="en-US" altLang="ja-JP" dirty="0"/>
          </a:p>
          <a:p>
            <a:pPr algn="ctr"/>
            <a:endParaRPr lang="en-US" altLang="ja-JP" dirty="0"/>
          </a:p>
          <a:p>
            <a:pPr algn="ctr"/>
            <a:endParaRPr kumimoji="1" lang="en-US" altLang="ja-JP" dirty="0"/>
          </a:p>
          <a:p>
            <a:pPr algn="ctr"/>
            <a:r>
              <a:rPr lang="ja-JP" altLang="en-US" dirty="0"/>
              <a:t>著者名</a:t>
            </a:r>
            <a:endParaRPr kumimoji="1" lang="ja-JP" altLang="en-US" dirty="0"/>
          </a:p>
        </p:txBody>
      </p:sp>
      <p:sp>
        <p:nvSpPr>
          <p:cNvPr id="3" name="吹き出し: 四角形 2">
            <a:extLst>
              <a:ext uri="{FF2B5EF4-FFF2-40B4-BE49-F238E27FC236}">
                <a16:creationId xmlns:a16="http://schemas.microsoft.com/office/drawing/2014/main" id="{18103410-D0E5-4FC4-8AAA-C02862E203BE}"/>
              </a:ext>
            </a:extLst>
          </p:cNvPr>
          <p:cNvSpPr/>
          <p:nvPr/>
        </p:nvSpPr>
        <p:spPr>
          <a:xfrm>
            <a:off x="10190480" y="-126306"/>
            <a:ext cx="2712720" cy="1274386"/>
          </a:xfrm>
          <a:prstGeom prst="wedgeRectCallout">
            <a:avLst>
              <a:gd name="adj1" fmla="val -115353"/>
              <a:gd name="adj2" fmla="val -11116"/>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1400" dirty="0"/>
              <a:t>タイトルなどの文字は青の枠内ギリギリではなくちょっと余裕をもって収めてください。</a:t>
            </a:r>
          </a:p>
        </p:txBody>
      </p:sp>
    </p:spTree>
    <p:extLst>
      <p:ext uri="{BB962C8B-B14F-4D97-AF65-F5344CB8AC3E}">
        <p14:creationId xmlns:p14="http://schemas.microsoft.com/office/powerpoint/2010/main" val="249786972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23</Words>
  <Application>Microsoft Office PowerPoint</Application>
  <PresentationFormat>ユーザー設定</PresentationFormat>
  <Paragraphs>8</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游ゴシック Light</vt:lpstr>
      <vt:lpstr>Arial</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Hiroyuki Kanada</dc:creator>
  <cp:lastModifiedBy>Hiroyuki Kanada</cp:lastModifiedBy>
  <cp:revision>7</cp:revision>
  <dcterms:created xsi:type="dcterms:W3CDTF">2021-06-25T05:08:22Z</dcterms:created>
  <dcterms:modified xsi:type="dcterms:W3CDTF">2021-06-25T07:25:05Z</dcterms:modified>
</cp:coreProperties>
</file>