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25" r:id="rId1"/>
  </p:sldMasterIdLst>
  <p:sldIdLst>
    <p:sldId id="276" r:id="rId2"/>
    <p:sldId id="297" r:id="rId3"/>
    <p:sldId id="278" r:id="rId4"/>
    <p:sldId id="279" r:id="rId5"/>
    <p:sldId id="289" r:id="rId6"/>
    <p:sldId id="299" r:id="rId7"/>
    <p:sldId id="272" r:id="rId8"/>
    <p:sldId id="273" r:id="rId9"/>
    <p:sldId id="274" r:id="rId10"/>
    <p:sldId id="300" r:id="rId11"/>
    <p:sldId id="291" r:id="rId12"/>
    <p:sldId id="284" r:id="rId13"/>
    <p:sldId id="285" r:id="rId14"/>
    <p:sldId id="292" r:id="rId15"/>
    <p:sldId id="293" r:id="rId16"/>
    <p:sldId id="286" r:id="rId17"/>
    <p:sldId id="295" r:id="rId18"/>
    <p:sldId id="296" r:id="rId19"/>
  </p:sldIdLst>
  <p:sldSz cx="6858000" cy="9906000" type="A4"/>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C3524"/>
    <a:srgbClr val="FFFFFF"/>
    <a:srgbClr val="FFF1F1"/>
    <a:srgbClr val="EAF2FA"/>
    <a:srgbClr val="DEEBF7"/>
    <a:srgbClr val="CEE6C0"/>
    <a:srgbClr val="43949F"/>
    <a:srgbClr val="EEF4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8F6C5B5-F2F8-4590-AE4F-F6278204A537}" v="70" dt="2024-12-06T22:09:07.41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24" autoAdjust="0"/>
    <p:restoredTop sz="94660"/>
  </p:normalViewPr>
  <p:slideViewPr>
    <p:cSldViewPr snapToGrid="0">
      <p:cViewPr varScale="1">
        <p:scale>
          <a:sx n="71" d="100"/>
          <a:sy n="71" d="100"/>
        </p:scale>
        <p:origin x="3300" y="28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和政 高橋" userId="5b67668fd2b63681" providerId="LiveId" clId="{F8F6C5B5-F2F8-4590-AE4F-F6278204A537}"/>
    <pc:docChg chg="custSel addSld delSld modSld sldOrd">
      <pc:chgData name="和政 高橋" userId="5b67668fd2b63681" providerId="LiveId" clId="{F8F6C5B5-F2F8-4590-AE4F-F6278204A537}" dt="2024-12-14T00:36:25.625" v="534"/>
      <pc:docMkLst>
        <pc:docMk/>
      </pc:docMkLst>
      <pc:sldChg chg="modSp mod">
        <pc:chgData name="和政 高橋" userId="5b67668fd2b63681" providerId="LiveId" clId="{F8F6C5B5-F2F8-4590-AE4F-F6278204A537}" dt="2024-12-14T00:36:25.625" v="534"/>
        <pc:sldMkLst>
          <pc:docMk/>
          <pc:sldMk cId="3836679661" sldId="273"/>
        </pc:sldMkLst>
        <pc:spChg chg="mod">
          <ac:chgData name="和政 高橋" userId="5b67668fd2b63681" providerId="LiveId" clId="{F8F6C5B5-F2F8-4590-AE4F-F6278204A537}" dt="2024-12-14T00:36:25.625" v="534"/>
          <ac:spMkLst>
            <pc:docMk/>
            <pc:sldMk cId="3836679661" sldId="273"/>
            <ac:spMk id="25" creationId="{BA6B64B7-B122-4454-91BE-8466E6E6A8D6}"/>
          </ac:spMkLst>
        </pc:spChg>
        <pc:spChg chg="mod">
          <ac:chgData name="和政 高橋" userId="5b67668fd2b63681" providerId="LiveId" clId="{F8F6C5B5-F2F8-4590-AE4F-F6278204A537}" dt="2024-10-18T22:14:03.328" v="137" actId="20577"/>
          <ac:spMkLst>
            <pc:docMk/>
            <pc:sldMk cId="3836679661" sldId="273"/>
            <ac:spMk id="34" creationId="{AC5B66BE-77D2-4F42-A29F-169DE02FDC39}"/>
          </ac:spMkLst>
        </pc:spChg>
      </pc:sldChg>
      <pc:sldChg chg="modSp mod">
        <pc:chgData name="和政 高橋" userId="5b67668fd2b63681" providerId="LiveId" clId="{F8F6C5B5-F2F8-4590-AE4F-F6278204A537}" dt="2024-10-20T02:57:25.841" v="138" actId="20577"/>
        <pc:sldMkLst>
          <pc:docMk/>
          <pc:sldMk cId="3431354621" sldId="277"/>
        </pc:sldMkLst>
        <pc:spChg chg="mod">
          <ac:chgData name="和政 高橋" userId="5b67668fd2b63681" providerId="LiveId" clId="{F8F6C5B5-F2F8-4590-AE4F-F6278204A537}" dt="2024-10-20T02:57:25.841" v="138" actId="20577"/>
          <ac:spMkLst>
            <pc:docMk/>
            <pc:sldMk cId="3431354621" sldId="277"/>
            <ac:spMk id="39" creationId="{34C63CA4-4C9C-4A9A-AE8B-4432E7C4E0FE}"/>
          </ac:spMkLst>
        </pc:spChg>
      </pc:sldChg>
      <pc:sldChg chg="del">
        <pc:chgData name="和政 高橋" userId="5b67668fd2b63681" providerId="LiveId" clId="{F8F6C5B5-F2F8-4590-AE4F-F6278204A537}" dt="2024-10-18T22:10:44.524" v="113" actId="2696"/>
        <pc:sldMkLst>
          <pc:docMk/>
          <pc:sldMk cId="1503506973" sldId="280"/>
        </pc:sldMkLst>
      </pc:sldChg>
      <pc:sldChg chg="modSp mod">
        <pc:chgData name="和政 高橋" userId="5b67668fd2b63681" providerId="LiveId" clId="{F8F6C5B5-F2F8-4590-AE4F-F6278204A537}" dt="2024-10-26T00:35:00.544" v="283" actId="20577"/>
        <pc:sldMkLst>
          <pc:docMk/>
          <pc:sldMk cId="3155112979" sldId="284"/>
        </pc:sldMkLst>
        <pc:spChg chg="mod">
          <ac:chgData name="和政 高橋" userId="5b67668fd2b63681" providerId="LiveId" clId="{F8F6C5B5-F2F8-4590-AE4F-F6278204A537}" dt="2024-10-26T00:35:00.544" v="283" actId="20577"/>
          <ac:spMkLst>
            <pc:docMk/>
            <pc:sldMk cId="3155112979" sldId="284"/>
            <ac:spMk id="10" creationId="{DAB1B5D9-32D1-4E50-88AE-C9738213B293}"/>
          </ac:spMkLst>
        </pc:spChg>
      </pc:sldChg>
      <pc:sldChg chg="modSp mod">
        <pc:chgData name="和政 高橋" userId="5b67668fd2b63681" providerId="LiveId" clId="{F8F6C5B5-F2F8-4590-AE4F-F6278204A537}" dt="2024-11-26T23:49:55.893" v="299"/>
        <pc:sldMkLst>
          <pc:docMk/>
          <pc:sldMk cId="3421533749" sldId="287"/>
        </pc:sldMkLst>
        <pc:spChg chg="mod">
          <ac:chgData name="和政 高橋" userId="5b67668fd2b63681" providerId="LiveId" clId="{F8F6C5B5-F2F8-4590-AE4F-F6278204A537}" dt="2024-11-26T23:49:55.893" v="299"/>
          <ac:spMkLst>
            <pc:docMk/>
            <pc:sldMk cId="3421533749" sldId="287"/>
            <ac:spMk id="10" creationId="{DAB1B5D9-32D1-4E50-88AE-C9738213B293}"/>
          </ac:spMkLst>
        </pc:spChg>
      </pc:sldChg>
      <pc:sldChg chg="del">
        <pc:chgData name="和政 高橋" userId="5b67668fd2b63681" providerId="LiveId" clId="{F8F6C5B5-F2F8-4590-AE4F-F6278204A537}" dt="2024-10-18T22:11:26.010" v="114" actId="2696"/>
        <pc:sldMkLst>
          <pc:docMk/>
          <pc:sldMk cId="2552150213" sldId="288"/>
        </pc:sldMkLst>
      </pc:sldChg>
      <pc:sldChg chg="modSp add mod ord">
        <pc:chgData name="和政 高橋" userId="5b67668fd2b63681" providerId="LiveId" clId="{F8F6C5B5-F2F8-4590-AE4F-F6278204A537}" dt="2024-10-18T22:09:24.305" v="112" actId="20577"/>
        <pc:sldMkLst>
          <pc:docMk/>
          <pc:sldMk cId="2002475486" sldId="290"/>
        </pc:sldMkLst>
        <pc:spChg chg="mod">
          <ac:chgData name="和政 高橋" userId="5b67668fd2b63681" providerId="LiveId" clId="{F8F6C5B5-F2F8-4590-AE4F-F6278204A537}" dt="2024-10-18T22:09:24.305" v="112" actId="20577"/>
          <ac:spMkLst>
            <pc:docMk/>
            <pc:sldMk cId="2002475486" sldId="290"/>
            <ac:spMk id="10" creationId="{DAB1B5D9-32D1-4E50-88AE-C9738213B293}"/>
          </ac:spMkLst>
        </pc:spChg>
      </pc:sldChg>
      <pc:sldChg chg="modSp add mod">
        <pc:chgData name="和政 高橋" userId="5b67668fd2b63681" providerId="LiveId" clId="{F8F6C5B5-F2F8-4590-AE4F-F6278204A537}" dt="2024-10-26T00:35:19.105" v="290"/>
        <pc:sldMkLst>
          <pc:docMk/>
          <pc:sldMk cId="4153311696" sldId="291"/>
        </pc:sldMkLst>
        <pc:spChg chg="mod">
          <ac:chgData name="和政 高橋" userId="5b67668fd2b63681" providerId="LiveId" clId="{F8F6C5B5-F2F8-4590-AE4F-F6278204A537}" dt="2024-10-26T00:35:19.105" v="290"/>
          <ac:spMkLst>
            <pc:docMk/>
            <pc:sldMk cId="4153311696" sldId="291"/>
            <ac:spMk id="10" creationId="{886AB12B-AB25-5630-09E8-F1FD1F3C2718}"/>
          </ac:spMkLst>
        </pc:spChg>
      </pc:sldChg>
      <pc:sldChg chg="addSp delSp modSp add mod">
        <pc:chgData name="和政 高橋" userId="5b67668fd2b63681" providerId="LiveId" clId="{F8F6C5B5-F2F8-4590-AE4F-F6278204A537}" dt="2024-12-06T22:09:19.068" v="533" actId="14100"/>
        <pc:sldMkLst>
          <pc:docMk/>
          <pc:sldMk cId="3019855825" sldId="292"/>
        </pc:sldMkLst>
        <pc:spChg chg="add del mod">
          <ac:chgData name="和政 高橋" userId="5b67668fd2b63681" providerId="LiveId" clId="{F8F6C5B5-F2F8-4590-AE4F-F6278204A537}" dt="2024-12-06T22:08:24.887" v="527" actId="21"/>
          <ac:spMkLst>
            <pc:docMk/>
            <pc:sldMk cId="3019855825" sldId="292"/>
            <ac:spMk id="2" creationId="{5F8AE304-2B2C-A112-AAC2-780D8DA06327}"/>
          </ac:spMkLst>
        </pc:spChg>
        <pc:spChg chg="add mod">
          <ac:chgData name="和政 高橋" userId="5b67668fd2b63681" providerId="LiveId" clId="{F8F6C5B5-F2F8-4590-AE4F-F6278204A537}" dt="2024-12-06T22:08:52.512" v="530" actId="14100"/>
          <ac:spMkLst>
            <pc:docMk/>
            <pc:sldMk cId="3019855825" sldId="292"/>
            <ac:spMk id="3" creationId="{EF4962F4-C01B-5C70-52F7-360D09E352AB}"/>
          </ac:spMkLst>
        </pc:spChg>
        <pc:spChg chg="add mod">
          <ac:chgData name="和政 高橋" userId="5b67668fd2b63681" providerId="LiveId" clId="{F8F6C5B5-F2F8-4590-AE4F-F6278204A537}" dt="2024-12-06T22:09:19.068" v="533" actId="14100"/>
          <ac:spMkLst>
            <pc:docMk/>
            <pc:sldMk cId="3019855825" sldId="292"/>
            <ac:spMk id="4" creationId="{765B16FC-132D-9422-98B4-5F0EA685A852}"/>
          </ac:spMkLst>
        </pc:spChg>
        <pc:spChg chg="mod">
          <ac:chgData name="和政 高橋" userId="5b67668fd2b63681" providerId="LiveId" clId="{F8F6C5B5-F2F8-4590-AE4F-F6278204A537}" dt="2024-12-06T22:07:26.973" v="518"/>
          <ac:spMkLst>
            <pc:docMk/>
            <pc:sldMk cId="3019855825" sldId="292"/>
            <ac:spMk id="10" creationId="{5453592E-1439-FEB5-4BF9-041D4A72FC50}"/>
          </ac:spMkLst>
        </pc:spChg>
      </pc:sldChg>
    </pc:docChg>
  </pc:docChgLst>
  <pc:docChgLst>
    <pc:chgData name="和政 高橋" userId="5b67668fd2b63681" providerId="LiveId" clId="{E4D58A75-AEE7-479D-9FFC-9E6DD1105F3C}"/>
    <pc:docChg chg="modSld">
      <pc:chgData name="和政 高橋" userId="5b67668fd2b63681" providerId="LiveId" clId="{E4D58A75-AEE7-479D-9FFC-9E6DD1105F3C}" dt="2024-08-10T00:29:35.286" v="167" actId="20577"/>
      <pc:docMkLst>
        <pc:docMk/>
      </pc:docMkLst>
      <pc:sldChg chg="modSp mod">
        <pc:chgData name="和政 高橋" userId="5b67668fd2b63681" providerId="LiveId" clId="{E4D58A75-AEE7-479D-9FFC-9E6DD1105F3C}" dt="2024-08-10T00:29:35.286" v="167" actId="20577"/>
        <pc:sldMkLst>
          <pc:docMk/>
          <pc:sldMk cId="380050472" sldId="278"/>
        </pc:sldMkLst>
        <pc:spChg chg="mod">
          <ac:chgData name="和政 高橋" userId="5b67668fd2b63681" providerId="LiveId" clId="{E4D58A75-AEE7-479D-9FFC-9E6DD1105F3C}" dt="2024-08-10T00:29:35.286" v="167" actId="20577"/>
          <ac:spMkLst>
            <pc:docMk/>
            <pc:sldMk cId="380050472" sldId="278"/>
            <ac:spMk id="25" creationId="{BA6B64B7-B122-4454-91BE-8466E6E6A8D6}"/>
          </ac:spMkLst>
        </pc:spChg>
      </pc:sldChg>
    </pc:docChg>
  </pc:docChgLst>
  <pc:docChgLst>
    <pc:chgData name="和政 高橋" userId="5b67668fd2b63681" providerId="LiveId" clId="{49CC3599-2A5D-4F02-83E1-B7B8ACE23D1C}"/>
    <pc:docChg chg="addSld modSld sldOrd">
      <pc:chgData name="和政 高橋" userId="5b67668fd2b63681" providerId="LiveId" clId="{49CC3599-2A5D-4F02-83E1-B7B8ACE23D1C}" dt="2024-10-12T00:23:51.498" v="859" actId="6549"/>
      <pc:docMkLst>
        <pc:docMk/>
      </pc:docMkLst>
      <pc:sldChg chg="modSp mod">
        <pc:chgData name="和政 高橋" userId="5b67668fd2b63681" providerId="LiveId" clId="{49CC3599-2A5D-4F02-83E1-B7B8ACE23D1C}" dt="2024-08-29T14:19:25.717" v="414" actId="20577"/>
        <pc:sldMkLst>
          <pc:docMk/>
          <pc:sldMk cId="2983358076" sldId="272"/>
        </pc:sldMkLst>
        <pc:spChg chg="mod">
          <ac:chgData name="和政 高橋" userId="5b67668fd2b63681" providerId="LiveId" clId="{49CC3599-2A5D-4F02-83E1-B7B8ACE23D1C}" dt="2024-08-29T14:18:35.581" v="374"/>
          <ac:spMkLst>
            <pc:docMk/>
            <pc:sldMk cId="2983358076" sldId="272"/>
            <ac:spMk id="25" creationId="{BA6B64B7-B122-4454-91BE-8466E6E6A8D6}"/>
          </ac:spMkLst>
        </pc:spChg>
        <pc:spChg chg="mod">
          <ac:chgData name="和政 高橋" userId="5b67668fd2b63681" providerId="LiveId" clId="{49CC3599-2A5D-4F02-83E1-B7B8ACE23D1C}" dt="2024-08-29T14:19:25.717" v="414" actId="20577"/>
          <ac:spMkLst>
            <pc:docMk/>
            <pc:sldMk cId="2983358076" sldId="272"/>
            <ac:spMk id="41" creationId="{C33023EF-D533-4593-873C-6C2141E74B01}"/>
          </ac:spMkLst>
        </pc:spChg>
      </pc:sldChg>
      <pc:sldChg chg="modSp mod">
        <pc:chgData name="和政 高橋" userId="5b67668fd2b63681" providerId="LiveId" clId="{49CC3599-2A5D-4F02-83E1-B7B8ACE23D1C}" dt="2024-09-20T07:48:30.511" v="605"/>
        <pc:sldMkLst>
          <pc:docMk/>
          <pc:sldMk cId="3836679661" sldId="273"/>
        </pc:sldMkLst>
        <pc:spChg chg="mod">
          <ac:chgData name="和政 高橋" userId="5b67668fd2b63681" providerId="LiveId" clId="{49CC3599-2A5D-4F02-83E1-B7B8ACE23D1C}" dt="2024-08-16T22:53:03.641" v="263"/>
          <ac:spMkLst>
            <pc:docMk/>
            <pc:sldMk cId="3836679661" sldId="273"/>
            <ac:spMk id="26" creationId="{72727FAB-97B7-416C-8339-626F713FC53A}"/>
          </ac:spMkLst>
        </pc:spChg>
        <pc:spChg chg="mod">
          <ac:chgData name="和政 高橋" userId="5b67668fd2b63681" providerId="LiveId" clId="{49CC3599-2A5D-4F02-83E1-B7B8ACE23D1C}" dt="2024-09-20T07:48:30.511" v="605"/>
          <ac:spMkLst>
            <pc:docMk/>
            <pc:sldMk cId="3836679661" sldId="273"/>
            <ac:spMk id="34" creationId="{AC5B66BE-77D2-4F42-A29F-169DE02FDC39}"/>
          </ac:spMkLst>
        </pc:spChg>
      </pc:sldChg>
      <pc:sldChg chg="modSp mod">
        <pc:chgData name="和政 高橋" userId="5b67668fd2b63681" providerId="LiveId" clId="{49CC3599-2A5D-4F02-83E1-B7B8ACE23D1C}" dt="2024-08-11T08:59:12.076" v="21"/>
        <pc:sldMkLst>
          <pc:docMk/>
          <pc:sldMk cId="3431354621" sldId="277"/>
        </pc:sldMkLst>
        <pc:spChg chg="mod">
          <ac:chgData name="和政 高橋" userId="5b67668fd2b63681" providerId="LiveId" clId="{49CC3599-2A5D-4F02-83E1-B7B8ACE23D1C}" dt="2024-08-11T08:59:12.076" v="21"/>
          <ac:spMkLst>
            <pc:docMk/>
            <pc:sldMk cId="3431354621" sldId="277"/>
            <ac:spMk id="39" creationId="{34C63CA4-4C9C-4A9A-AE8B-4432E7C4E0FE}"/>
          </ac:spMkLst>
        </pc:spChg>
      </pc:sldChg>
      <pc:sldChg chg="modSp mod">
        <pc:chgData name="和政 高橋" userId="5b67668fd2b63681" providerId="LiveId" clId="{49CC3599-2A5D-4F02-83E1-B7B8ACE23D1C}" dt="2024-09-18T04:18:55.785" v="592" actId="20577"/>
        <pc:sldMkLst>
          <pc:docMk/>
          <pc:sldMk cId="380050472" sldId="278"/>
        </pc:sldMkLst>
        <pc:spChg chg="mod">
          <ac:chgData name="和政 高橋" userId="5b67668fd2b63681" providerId="LiveId" clId="{49CC3599-2A5D-4F02-83E1-B7B8ACE23D1C}" dt="2024-08-11T08:56:56.047" v="11" actId="255"/>
          <ac:spMkLst>
            <pc:docMk/>
            <pc:sldMk cId="380050472" sldId="278"/>
            <ac:spMk id="4" creationId="{59D08372-299B-121D-0E80-2DB2D6091B51}"/>
          </ac:spMkLst>
        </pc:spChg>
        <pc:spChg chg="mod">
          <ac:chgData name="和政 高橋" userId="5b67668fd2b63681" providerId="LiveId" clId="{49CC3599-2A5D-4F02-83E1-B7B8ACE23D1C}" dt="2024-09-18T04:18:55.785" v="592" actId="20577"/>
          <ac:spMkLst>
            <pc:docMk/>
            <pc:sldMk cId="380050472" sldId="278"/>
            <ac:spMk id="25" creationId="{BA6B64B7-B122-4454-91BE-8466E6E6A8D6}"/>
          </ac:spMkLst>
        </pc:spChg>
      </pc:sldChg>
      <pc:sldChg chg="addSp modSp mod">
        <pc:chgData name="和政 高橋" userId="5b67668fd2b63681" providerId="LiveId" clId="{49CC3599-2A5D-4F02-83E1-B7B8ACE23D1C}" dt="2024-08-29T14:18:12.125" v="361"/>
        <pc:sldMkLst>
          <pc:docMk/>
          <pc:sldMk cId="1503506973" sldId="280"/>
        </pc:sldMkLst>
        <pc:spChg chg="add mod">
          <ac:chgData name="和政 高橋" userId="5b67668fd2b63681" providerId="LiveId" clId="{49CC3599-2A5D-4F02-83E1-B7B8ACE23D1C}" dt="2024-08-11T09:01:21.242" v="26" actId="14100"/>
          <ac:spMkLst>
            <pc:docMk/>
            <pc:sldMk cId="1503506973" sldId="280"/>
            <ac:spMk id="4" creationId="{B9C2DA0B-FA1A-0C53-74C4-C5C0AB6921BE}"/>
          </ac:spMkLst>
        </pc:spChg>
        <pc:spChg chg="mod">
          <ac:chgData name="和政 高橋" userId="5b67668fd2b63681" providerId="LiveId" clId="{49CC3599-2A5D-4F02-83E1-B7B8ACE23D1C}" dt="2024-08-29T14:18:12.125" v="361"/>
          <ac:spMkLst>
            <pc:docMk/>
            <pc:sldMk cId="1503506973" sldId="280"/>
            <ac:spMk id="25" creationId="{64870FEE-8264-4E8F-AD03-88E5A10E5D2D}"/>
          </ac:spMkLst>
        </pc:spChg>
      </pc:sldChg>
      <pc:sldChg chg="modSp add mod ord">
        <pc:chgData name="和政 高橋" userId="5b67668fd2b63681" providerId="LiveId" clId="{49CC3599-2A5D-4F02-83E1-B7B8ACE23D1C}" dt="2024-08-17T21:40:59.284" v="346"/>
        <pc:sldMkLst>
          <pc:docMk/>
          <pc:sldMk cId="3155112979" sldId="284"/>
        </pc:sldMkLst>
        <pc:spChg chg="mod">
          <ac:chgData name="和政 高橋" userId="5b67668fd2b63681" providerId="LiveId" clId="{49CC3599-2A5D-4F02-83E1-B7B8ACE23D1C}" dt="2024-08-17T21:40:59.284" v="346"/>
          <ac:spMkLst>
            <pc:docMk/>
            <pc:sldMk cId="3155112979" sldId="284"/>
            <ac:spMk id="10" creationId="{DAB1B5D9-32D1-4E50-88AE-C9738213B293}"/>
          </ac:spMkLst>
        </pc:spChg>
      </pc:sldChg>
      <pc:sldChg chg="modSp add mod">
        <pc:chgData name="和政 高橋" userId="5b67668fd2b63681" providerId="LiveId" clId="{49CC3599-2A5D-4F02-83E1-B7B8ACE23D1C}" dt="2024-10-12T00:23:51.498" v="859" actId="6549"/>
        <pc:sldMkLst>
          <pc:docMk/>
          <pc:sldMk cId="2438750177" sldId="285"/>
        </pc:sldMkLst>
        <pc:spChg chg="mod">
          <ac:chgData name="和政 高橋" userId="5b67668fd2b63681" providerId="LiveId" clId="{49CC3599-2A5D-4F02-83E1-B7B8ACE23D1C}" dt="2024-10-12T00:23:51.498" v="859" actId="6549"/>
          <ac:spMkLst>
            <pc:docMk/>
            <pc:sldMk cId="2438750177" sldId="285"/>
            <ac:spMk id="10" creationId="{DAB1B5D9-32D1-4E50-88AE-C9738213B293}"/>
          </ac:spMkLst>
        </pc:spChg>
      </pc:sldChg>
      <pc:sldChg chg="modSp add mod ord">
        <pc:chgData name="和政 高橋" userId="5b67668fd2b63681" providerId="LiveId" clId="{49CC3599-2A5D-4F02-83E1-B7B8ACE23D1C}" dt="2024-09-18T02:57:27.101" v="475" actId="20577"/>
        <pc:sldMkLst>
          <pc:docMk/>
          <pc:sldMk cId="2178203039" sldId="286"/>
        </pc:sldMkLst>
        <pc:spChg chg="mod">
          <ac:chgData name="和政 高橋" userId="5b67668fd2b63681" providerId="LiveId" clId="{49CC3599-2A5D-4F02-83E1-B7B8ACE23D1C}" dt="2024-09-18T02:57:27.101" v="475" actId="20577"/>
          <ac:spMkLst>
            <pc:docMk/>
            <pc:sldMk cId="2178203039" sldId="286"/>
            <ac:spMk id="10" creationId="{DAB1B5D9-32D1-4E50-88AE-C9738213B293}"/>
          </ac:spMkLst>
        </pc:spChg>
      </pc:sldChg>
      <pc:sldChg chg="modSp add mod">
        <pc:chgData name="和政 高橋" userId="5b67668fd2b63681" providerId="LiveId" clId="{49CC3599-2A5D-4F02-83E1-B7B8ACE23D1C}" dt="2024-09-18T07:33:00.824" v="596"/>
        <pc:sldMkLst>
          <pc:docMk/>
          <pc:sldMk cId="3421533749" sldId="287"/>
        </pc:sldMkLst>
        <pc:spChg chg="mod">
          <ac:chgData name="和政 高橋" userId="5b67668fd2b63681" providerId="LiveId" clId="{49CC3599-2A5D-4F02-83E1-B7B8ACE23D1C}" dt="2024-09-18T07:33:00.824" v="596"/>
          <ac:spMkLst>
            <pc:docMk/>
            <pc:sldMk cId="3421533749" sldId="287"/>
            <ac:spMk id="10" creationId="{DAB1B5D9-32D1-4E50-88AE-C9738213B293}"/>
          </ac:spMkLst>
        </pc:spChg>
      </pc:sldChg>
      <pc:sldChg chg="modSp add mod">
        <pc:chgData name="和政 高橋" userId="5b67668fd2b63681" providerId="LiveId" clId="{49CC3599-2A5D-4F02-83E1-B7B8ACE23D1C}" dt="2024-09-18T03:25:11.465" v="536"/>
        <pc:sldMkLst>
          <pc:docMk/>
          <pc:sldMk cId="2552150213" sldId="288"/>
        </pc:sldMkLst>
        <pc:spChg chg="mod">
          <ac:chgData name="和政 高橋" userId="5b67668fd2b63681" providerId="LiveId" clId="{49CC3599-2A5D-4F02-83E1-B7B8ACE23D1C}" dt="2024-09-18T03:25:11.465" v="536"/>
          <ac:spMkLst>
            <pc:docMk/>
            <pc:sldMk cId="2552150213" sldId="288"/>
            <ac:spMk id="10" creationId="{DAB1B5D9-32D1-4E50-88AE-C9738213B293}"/>
          </ac:spMkLst>
        </pc:spChg>
      </pc:sldChg>
      <pc:sldChg chg="modSp add mod">
        <pc:chgData name="和政 高橋" userId="5b67668fd2b63681" providerId="LiveId" clId="{49CC3599-2A5D-4F02-83E1-B7B8ACE23D1C}" dt="2024-10-09T10:10:50.062" v="669" actId="14100"/>
        <pc:sldMkLst>
          <pc:docMk/>
          <pc:sldMk cId="69647268" sldId="289"/>
        </pc:sldMkLst>
        <pc:spChg chg="mod">
          <ac:chgData name="和政 高橋" userId="5b67668fd2b63681" providerId="LiveId" clId="{49CC3599-2A5D-4F02-83E1-B7B8ACE23D1C}" dt="2024-10-09T10:10:50.062" v="669" actId="14100"/>
          <ac:spMkLst>
            <pc:docMk/>
            <pc:sldMk cId="69647268" sldId="289"/>
            <ac:spMk id="4" creationId="{B9C2DA0B-FA1A-0C53-74C4-C5C0AB6921BE}"/>
          </ac:spMkLst>
        </pc:spChg>
        <pc:spChg chg="mod">
          <ac:chgData name="和政 高橋" userId="5b67668fd2b63681" providerId="LiveId" clId="{49CC3599-2A5D-4F02-83E1-B7B8ACE23D1C}" dt="2024-10-09T10:10:45.146" v="668" actId="255"/>
          <ac:spMkLst>
            <pc:docMk/>
            <pc:sldMk cId="69647268" sldId="289"/>
            <ac:spMk id="25" creationId="{64870FEE-8264-4E8F-AD03-88E5A10E5D2D}"/>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E37FD7E-1FA8-874B-D839-774ACA674A54}"/>
              </a:ext>
            </a:extLst>
          </p:cNvPr>
          <p:cNvSpPr>
            <a:spLocks noGrp="1"/>
          </p:cNvSpPr>
          <p:nvPr>
            <p:ph type="ctrTitle"/>
          </p:nvPr>
        </p:nvSpPr>
        <p:spPr>
          <a:xfrm>
            <a:off x="857250" y="1621191"/>
            <a:ext cx="5143500" cy="3448756"/>
          </a:xfrm>
        </p:spPr>
        <p:txBody>
          <a:bodyPr anchor="b"/>
          <a:lstStyle>
            <a:lvl1pPr algn="ctr">
              <a:defRPr sz="3375"/>
            </a:lvl1pPr>
          </a:lstStyle>
          <a:p>
            <a:r>
              <a:rPr kumimoji="1" lang="ja-JP" altLang="en-US"/>
              <a:t>マスター タイトルの書式設定</a:t>
            </a:r>
          </a:p>
        </p:txBody>
      </p:sp>
      <p:sp>
        <p:nvSpPr>
          <p:cNvPr id="3" name="字幕 2">
            <a:extLst>
              <a:ext uri="{FF2B5EF4-FFF2-40B4-BE49-F238E27FC236}">
                <a16:creationId xmlns:a16="http://schemas.microsoft.com/office/drawing/2014/main" id="{D44FEB87-4409-8945-8D4F-1FBC9CD88EDD}"/>
              </a:ext>
            </a:extLst>
          </p:cNvPr>
          <p:cNvSpPr>
            <a:spLocks noGrp="1"/>
          </p:cNvSpPr>
          <p:nvPr>
            <p:ph type="subTitle" idx="1"/>
          </p:nvPr>
        </p:nvSpPr>
        <p:spPr>
          <a:xfrm>
            <a:off x="857250" y="5202944"/>
            <a:ext cx="5143500" cy="2391656"/>
          </a:xfrm>
        </p:spPr>
        <p:txBody>
          <a:bodyPr/>
          <a:lstStyle>
            <a:lvl1pPr marL="0" indent="0" algn="ctr">
              <a:buNone/>
              <a:defRPr sz="1350"/>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E7F15774-A419-08B6-1CF0-5BC81B4F4509}"/>
              </a:ext>
            </a:extLst>
          </p:cNvPr>
          <p:cNvSpPr>
            <a:spLocks noGrp="1"/>
          </p:cNvSpPr>
          <p:nvPr>
            <p:ph type="dt" sz="half" idx="10"/>
          </p:nvPr>
        </p:nvSpPr>
        <p:spPr/>
        <p:txBody>
          <a:bodyPr/>
          <a:lstStyle/>
          <a:p>
            <a:fld id="{7B305549-9967-4A1D-A204-57CD973CBA3A}" type="datetimeFigureOut">
              <a:rPr kumimoji="1" lang="ja-JP" altLang="en-US" smtClean="0"/>
              <a:t>2025/5/10</a:t>
            </a:fld>
            <a:endParaRPr kumimoji="1" lang="ja-JP" altLang="en-US"/>
          </a:p>
        </p:txBody>
      </p:sp>
      <p:sp>
        <p:nvSpPr>
          <p:cNvPr id="5" name="フッター プレースホルダー 4">
            <a:extLst>
              <a:ext uri="{FF2B5EF4-FFF2-40B4-BE49-F238E27FC236}">
                <a16:creationId xmlns:a16="http://schemas.microsoft.com/office/drawing/2014/main" id="{0675A103-C0AB-B0A6-E9BD-936F37F6AB67}"/>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4617996D-9018-E794-48A3-6559F8EBE3D8}"/>
              </a:ext>
            </a:extLst>
          </p:cNvPr>
          <p:cNvSpPr>
            <a:spLocks noGrp="1"/>
          </p:cNvSpPr>
          <p:nvPr>
            <p:ph type="sldNum" sz="quarter" idx="12"/>
          </p:nvPr>
        </p:nvSpPr>
        <p:spPr/>
        <p:txBody>
          <a:bodyPr/>
          <a:lstStyle/>
          <a:p>
            <a:fld id="{6CA69599-C42F-4FFD-8A58-97251AA754A1}" type="slidenum">
              <a:rPr kumimoji="1" lang="ja-JP" altLang="en-US" smtClean="0"/>
              <a:t>‹#›</a:t>
            </a:fld>
            <a:endParaRPr kumimoji="1" lang="ja-JP" altLang="en-US"/>
          </a:p>
        </p:txBody>
      </p:sp>
    </p:spTree>
    <p:extLst>
      <p:ext uri="{BB962C8B-B14F-4D97-AF65-F5344CB8AC3E}">
        <p14:creationId xmlns:p14="http://schemas.microsoft.com/office/powerpoint/2010/main" val="603238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77FFF70-B84D-7F3A-82AE-075F91AD49F0}"/>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81CC06B7-7FC2-19FD-2816-5CF6B69069F1}"/>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2B1019E7-236E-5953-A448-72F0A452ADF5}"/>
              </a:ext>
            </a:extLst>
          </p:cNvPr>
          <p:cNvSpPr>
            <a:spLocks noGrp="1"/>
          </p:cNvSpPr>
          <p:nvPr>
            <p:ph type="dt" sz="half" idx="10"/>
          </p:nvPr>
        </p:nvSpPr>
        <p:spPr/>
        <p:txBody>
          <a:bodyPr/>
          <a:lstStyle/>
          <a:p>
            <a:fld id="{7B305549-9967-4A1D-A204-57CD973CBA3A}" type="datetimeFigureOut">
              <a:rPr kumimoji="1" lang="ja-JP" altLang="en-US" smtClean="0"/>
              <a:t>2025/5/10</a:t>
            </a:fld>
            <a:endParaRPr kumimoji="1" lang="ja-JP" altLang="en-US"/>
          </a:p>
        </p:txBody>
      </p:sp>
      <p:sp>
        <p:nvSpPr>
          <p:cNvPr id="5" name="フッター プレースホルダー 4">
            <a:extLst>
              <a:ext uri="{FF2B5EF4-FFF2-40B4-BE49-F238E27FC236}">
                <a16:creationId xmlns:a16="http://schemas.microsoft.com/office/drawing/2014/main" id="{C46670FD-E260-265E-E604-A52677B2540A}"/>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248F47EB-A099-408D-36BD-9971D22C9CC6}"/>
              </a:ext>
            </a:extLst>
          </p:cNvPr>
          <p:cNvSpPr>
            <a:spLocks noGrp="1"/>
          </p:cNvSpPr>
          <p:nvPr>
            <p:ph type="sldNum" sz="quarter" idx="12"/>
          </p:nvPr>
        </p:nvSpPr>
        <p:spPr/>
        <p:txBody>
          <a:bodyPr/>
          <a:lstStyle/>
          <a:p>
            <a:fld id="{6CA69599-C42F-4FFD-8A58-97251AA754A1}" type="slidenum">
              <a:rPr kumimoji="1" lang="ja-JP" altLang="en-US" smtClean="0"/>
              <a:t>‹#›</a:t>
            </a:fld>
            <a:endParaRPr kumimoji="1" lang="ja-JP" altLang="en-US"/>
          </a:p>
        </p:txBody>
      </p:sp>
    </p:spTree>
    <p:extLst>
      <p:ext uri="{BB962C8B-B14F-4D97-AF65-F5344CB8AC3E}">
        <p14:creationId xmlns:p14="http://schemas.microsoft.com/office/powerpoint/2010/main" val="14997082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26BC0A77-BF28-8904-B79F-5AA67BAF13C8}"/>
              </a:ext>
            </a:extLst>
          </p:cNvPr>
          <p:cNvSpPr>
            <a:spLocks noGrp="1"/>
          </p:cNvSpPr>
          <p:nvPr>
            <p:ph type="title" orient="vert"/>
          </p:nvPr>
        </p:nvSpPr>
        <p:spPr>
          <a:xfrm>
            <a:off x="4907756" y="527403"/>
            <a:ext cx="1478756" cy="8394877"/>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7A6DA743-9472-8929-5675-400EB5DEC10C}"/>
              </a:ext>
            </a:extLst>
          </p:cNvPr>
          <p:cNvSpPr>
            <a:spLocks noGrp="1"/>
          </p:cNvSpPr>
          <p:nvPr>
            <p:ph type="body" orient="vert" idx="1"/>
          </p:nvPr>
        </p:nvSpPr>
        <p:spPr>
          <a:xfrm>
            <a:off x="471487" y="527403"/>
            <a:ext cx="4350544" cy="8394877"/>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AF3E3573-8964-EC80-D9E7-A5CA525FBDB4}"/>
              </a:ext>
            </a:extLst>
          </p:cNvPr>
          <p:cNvSpPr>
            <a:spLocks noGrp="1"/>
          </p:cNvSpPr>
          <p:nvPr>
            <p:ph type="dt" sz="half" idx="10"/>
          </p:nvPr>
        </p:nvSpPr>
        <p:spPr/>
        <p:txBody>
          <a:bodyPr/>
          <a:lstStyle/>
          <a:p>
            <a:fld id="{7B305549-9967-4A1D-A204-57CD973CBA3A}" type="datetimeFigureOut">
              <a:rPr kumimoji="1" lang="ja-JP" altLang="en-US" smtClean="0"/>
              <a:t>2025/5/10</a:t>
            </a:fld>
            <a:endParaRPr kumimoji="1" lang="ja-JP" altLang="en-US"/>
          </a:p>
        </p:txBody>
      </p:sp>
      <p:sp>
        <p:nvSpPr>
          <p:cNvPr id="5" name="フッター プレースホルダー 4">
            <a:extLst>
              <a:ext uri="{FF2B5EF4-FFF2-40B4-BE49-F238E27FC236}">
                <a16:creationId xmlns:a16="http://schemas.microsoft.com/office/drawing/2014/main" id="{2593675B-4FD4-B02D-DC7F-F16083908A2D}"/>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18D7C67A-2E2F-9747-A298-BA5668C256A9}"/>
              </a:ext>
            </a:extLst>
          </p:cNvPr>
          <p:cNvSpPr>
            <a:spLocks noGrp="1"/>
          </p:cNvSpPr>
          <p:nvPr>
            <p:ph type="sldNum" sz="quarter" idx="12"/>
          </p:nvPr>
        </p:nvSpPr>
        <p:spPr/>
        <p:txBody>
          <a:bodyPr/>
          <a:lstStyle/>
          <a:p>
            <a:fld id="{6CA69599-C42F-4FFD-8A58-97251AA754A1}" type="slidenum">
              <a:rPr kumimoji="1" lang="ja-JP" altLang="en-US" smtClean="0"/>
              <a:t>‹#›</a:t>
            </a:fld>
            <a:endParaRPr kumimoji="1" lang="ja-JP" altLang="en-US"/>
          </a:p>
        </p:txBody>
      </p:sp>
    </p:spTree>
    <p:extLst>
      <p:ext uri="{BB962C8B-B14F-4D97-AF65-F5344CB8AC3E}">
        <p14:creationId xmlns:p14="http://schemas.microsoft.com/office/powerpoint/2010/main" val="33017533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4_タイトル スライド">
    <p:spTree>
      <p:nvGrpSpPr>
        <p:cNvPr id="1" name=""/>
        <p:cNvGrpSpPr/>
        <p:nvPr/>
      </p:nvGrpSpPr>
      <p:grpSpPr>
        <a:xfrm>
          <a:off x="0" y="0"/>
          <a:ext cx="0" cy="0"/>
          <a:chOff x="0" y="0"/>
          <a:chExt cx="0" cy="0"/>
        </a:xfrm>
      </p:grpSpPr>
    </p:spTree>
    <p:extLst>
      <p:ext uri="{BB962C8B-B14F-4D97-AF65-F5344CB8AC3E}">
        <p14:creationId xmlns:p14="http://schemas.microsoft.com/office/powerpoint/2010/main" val="8439700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タイトル スライド">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23333AD2-CCCA-4BFF-9FF7-1317E8FC8306}"/>
              </a:ext>
            </a:extLst>
          </p:cNvPr>
          <p:cNvSpPr/>
          <p:nvPr userDrawn="1"/>
        </p:nvSpPr>
        <p:spPr>
          <a:xfrm>
            <a:off x="527920" y="584200"/>
            <a:ext cx="5802160" cy="8737600"/>
          </a:xfrm>
          <a:prstGeom prst="rect">
            <a:avLst/>
          </a:prstGeom>
          <a:pattFill prst="wdUpDiag">
            <a:fgClr>
              <a:srgbClr val="FFF1F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dirty="0"/>
          </a:p>
        </p:txBody>
      </p:sp>
    </p:spTree>
    <p:extLst>
      <p:ext uri="{BB962C8B-B14F-4D97-AF65-F5344CB8AC3E}">
        <p14:creationId xmlns:p14="http://schemas.microsoft.com/office/powerpoint/2010/main" val="23927336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タイトル スライド">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98BE7798-6238-491D-B8A3-13A1CABA1BFE}"/>
              </a:ext>
            </a:extLst>
          </p:cNvPr>
          <p:cNvSpPr/>
          <p:nvPr userDrawn="1"/>
        </p:nvSpPr>
        <p:spPr>
          <a:xfrm>
            <a:off x="527920" y="584200"/>
            <a:ext cx="5802160" cy="8737600"/>
          </a:xfrm>
          <a:prstGeom prst="rect">
            <a:avLst/>
          </a:prstGeom>
          <a:pattFill prst="solidDmnd">
            <a:fgClr>
              <a:srgbClr val="FFF1F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dirty="0"/>
          </a:p>
        </p:txBody>
      </p:sp>
    </p:spTree>
    <p:extLst>
      <p:ext uri="{BB962C8B-B14F-4D97-AF65-F5344CB8AC3E}">
        <p14:creationId xmlns:p14="http://schemas.microsoft.com/office/powerpoint/2010/main" val="32666707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タイトル スライド">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4CA45567-6313-DFD4-CD3E-805F87E63BD7}"/>
              </a:ext>
            </a:extLst>
          </p:cNvPr>
          <p:cNvSpPr/>
          <p:nvPr userDrawn="1"/>
        </p:nvSpPr>
        <p:spPr>
          <a:xfrm>
            <a:off x="229761" y="165451"/>
            <a:ext cx="6398478" cy="9575098"/>
          </a:xfrm>
          <a:prstGeom prst="rect">
            <a:avLst/>
          </a:prstGeom>
          <a:solidFill>
            <a:srgbClr val="FFF1F1"/>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3961008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_タイトル スライド">
    <p:spTree>
      <p:nvGrpSpPr>
        <p:cNvPr id="1" name=""/>
        <p:cNvGrpSpPr/>
        <p:nvPr/>
      </p:nvGrpSpPr>
      <p:grpSpPr>
        <a:xfrm>
          <a:off x="0" y="0"/>
          <a:ext cx="0" cy="0"/>
          <a:chOff x="0" y="0"/>
          <a:chExt cx="0" cy="0"/>
        </a:xfrm>
      </p:grpSpPr>
      <p:pic>
        <p:nvPicPr>
          <p:cNvPr id="49" name="図 48">
            <a:extLst>
              <a:ext uri="{FF2B5EF4-FFF2-40B4-BE49-F238E27FC236}">
                <a16:creationId xmlns:a16="http://schemas.microsoft.com/office/drawing/2014/main" id="{064413E6-CBB5-0CCD-1DB2-A85F9012D6BA}"/>
              </a:ext>
            </a:extLst>
          </p:cNvPr>
          <p:cNvPicPr>
            <a:picLocks noChangeAspect="1"/>
          </p:cNvPicPr>
          <p:nvPr userDrawn="1"/>
        </p:nvPicPr>
        <p:blipFill rotWithShape="1">
          <a:blip r:embed="rId2"/>
          <a:srcRect l="11935" t="5210" r="15255" b="8338"/>
          <a:stretch/>
        </p:blipFill>
        <p:spPr>
          <a:xfrm>
            <a:off x="1" y="-1"/>
            <a:ext cx="6858000" cy="9906001"/>
          </a:xfrm>
          <a:prstGeom prst="rect">
            <a:avLst/>
          </a:prstGeom>
        </p:spPr>
      </p:pic>
      <p:sp>
        <p:nvSpPr>
          <p:cNvPr id="5" name="正方形/長方形 4">
            <a:extLst>
              <a:ext uri="{FF2B5EF4-FFF2-40B4-BE49-F238E27FC236}">
                <a16:creationId xmlns:a16="http://schemas.microsoft.com/office/drawing/2014/main" id="{1C1FE3A6-1696-FF22-6070-4B445E2BC69D}"/>
              </a:ext>
            </a:extLst>
          </p:cNvPr>
          <p:cNvSpPr/>
          <p:nvPr userDrawn="1"/>
        </p:nvSpPr>
        <p:spPr>
          <a:xfrm>
            <a:off x="-1" y="0"/>
            <a:ext cx="6858001" cy="9906000"/>
          </a:xfrm>
          <a:prstGeom prst="rect">
            <a:avLst/>
          </a:prstGeom>
          <a:solidFill>
            <a:srgbClr val="FFFFF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253206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タイトル スライド">
    <p:spTree>
      <p:nvGrpSpPr>
        <p:cNvPr id="1" name=""/>
        <p:cNvGrpSpPr/>
        <p:nvPr/>
      </p:nvGrpSpPr>
      <p:grpSpPr>
        <a:xfrm>
          <a:off x="0" y="0"/>
          <a:ext cx="0" cy="0"/>
          <a:chOff x="0" y="0"/>
          <a:chExt cx="0" cy="0"/>
        </a:xfrm>
      </p:grpSpPr>
      <p:sp>
        <p:nvSpPr>
          <p:cNvPr id="7" name="楕円 6">
            <a:extLst>
              <a:ext uri="{FF2B5EF4-FFF2-40B4-BE49-F238E27FC236}">
                <a16:creationId xmlns:a16="http://schemas.microsoft.com/office/drawing/2014/main" id="{BADA13E0-93B7-4436-A0A6-A5CA695C7B89}"/>
              </a:ext>
            </a:extLst>
          </p:cNvPr>
          <p:cNvSpPr/>
          <p:nvPr userDrawn="1"/>
        </p:nvSpPr>
        <p:spPr>
          <a:xfrm>
            <a:off x="625638" y="4726350"/>
            <a:ext cx="841288" cy="842992"/>
          </a:xfrm>
          <a:prstGeom prst="ellipse">
            <a:avLst/>
          </a:prstGeom>
          <a:solidFill>
            <a:schemeClr val="accent5">
              <a:lumMod val="20000"/>
              <a:lumOff val="80000"/>
              <a:alpha val="6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8" name="楕円 7">
            <a:extLst>
              <a:ext uri="{FF2B5EF4-FFF2-40B4-BE49-F238E27FC236}">
                <a16:creationId xmlns:a16="http://schemas.microsoft.com/office/drawing/2014/main" id="{7A5B18BA-1F5B-49FE-93AC-71698959FA19}"/>
              </a:ext>
            </a:extLst>
          </p:cNvPr>
          <p:cNvSpPr/>
          <p:nvPr userDrawn="1"/>
        </p:nvSpPr>
        <p:spPr>
          <a:xfrm>
            <a:off x="301231" y="5392866"/>
            <a:ext cx="485652" cy="485584"/>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9" name="楕円 8">
            <a:extLst>
              <a:ext uri="{FF2B5EF4-FFF2-40B4-BE49-F238E27FC236}">
                <a16:creationId xmlns:a16="http://schemas.microsoft.com/office/drawing/2014/main" id="{D1D8C575-381B-4C0D-9C12-4713FD115C33}"/>
              </a:ext>
            </a:extLst>
          </p:cNvPr>
          <p:cNvSpPr/>
          <p:nvPr userDrawn="1"/>
        </p:nvSpPr>
        <p:spPr>
          <a:xfrm>
            <a:off x="285696" y="4323671"/>
            <a:ext cx="679886" cy="653438"/>
          </a:xfrm>
          <a:prstGeom prst="ellipse">
            <a:avLst/>
          </a:prstGeom>
          <a:solidFill>
            <a:schemeClr val="accent2">
              <a:lumMod val="60000"/>
              <a:lumOff val="40000"/>
              <a:alpha val="6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0" name="楕円 9">
            <a:extLst>
              <a:ext uri="{FF2B5EF4-FFF2-40B4-BE49-F238E27FC236}">
                <a16:creationId xmlns:a16="http://schemas.microsoft.com/office/drawing/2014/main" id="{BFE72AD9-0871-44A5-8B8E-DA26BF390BF7}"/>
              </a:ext>
            </a:extLst>
          </p:cNvPr>
          <p:cNvSpPr/>
          <p:nvPr userDrawn="1"/>
        </p:nvSpPr>
        <p:spPr>
          <a:xfrm>
            <a:off x="342461" y="1785357"/>
            <a:ext cx="594000" cy="595203"/>
          </a:xfrm>
          <a:prstGeom prst="ellipse">
            <a:avLst/>
          </a:prstGeom>
          <a:solidFill>
            <a:schemeClr val="accent5">
              <a:lumMod val="20000"/>
              <a:lumOff val="80000"/>
              <a:alpha val="6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200"/>
          </a:p>
        </p:txBody>
      </p:sp>
      <p:sp>
        <p:nvSpPr>
          <p:cNvPr id="11" name="楕円 10">
            <a:extLst>
              <a:ext uri="{FF2B5EF4-FFF2-40B4-BE49-F238E27FC236}">
                <a16:creationId xmlns:a16="http://schemas.microsoft.com/office/drawing/2014/main" id="{03B77F62-3C59-4258-92C8-E7186F9906DF}"/>
              </a:ext>
            </a:extLst>
          </p:cNvPr>
          <p:cNvSpPr/>
          <p:nvPr userDrawn="1"/>
        </p:nvSpPr>
        <p:spPr>
          <a:xfrm>
            <a:off x="749969" y="1599092"/>
            <a:ext cx="342900" cy="342852"/>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200" dirty="0"/>
          </a:p>
        </p:txBody>
      </p:sp>
      <p:sp>
        <p:nvSpPr>
          <p:cNvPr id="12" name="楕円 11">
            <a:extLst>
              <a:ext uri="{FF2B5EF4-FFF2-40B4-BE49-F238E27FC236}">
                <a16:creationId xmlns:a16="http://schemas.microsoft.com/office/drawing/2014/main" id="{00B77085-F2EE-46EB-BDB1-63022CCFEBE2}"/>
              </a:ext>
            </a:extLst>
          </p:cNvPr>
          <p:cNvSpPr/>
          <p:nvPr userDrawn="1"/>
        </p:nvSpPr>
        <p:spPr>
          <a:xfrm>
            <a:off x="876421" y="2409932"/>
            <a:ext cx="480041" cy="461367"/>
          </a:xfrm>
          <a:prstGeom prst="ellipse">
            <a:avLst/>
          </a:prstGeom>
          <a:solidFill>
            <a:schemeClr val="accent2">
              <a:lumMod val="60000"/>
              <a:lumOff val="40000"/>
              <a:alpha val="6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200"/>
          </a:p>
        </p:txBody>
      </p:sp>
      <p:sp>
        <p:nvSpPr>
          <p:cNvPr id="13" name="楕円 12">
            <a:extLst>
              <a:ext uri="{FF2B5EF4-FFF2-40B4-BE49-F238E27FC236}">
                <a16:creationId xmlns:a16="http://schemas.microsoft.com/office/drawing/2014/main" id="{30A9B767-5D7E-4940-8F52-62E6FBB79BD3}"/>
              </a:ext>
            </a:extLst>
          </p:cNvPr>
          <p:cNvSpPr/>
          <p:nvPr userDrawn="1"/>
        </p:nvSpPr>
        <p:spPr>
          <a:xfrm>
            <a:off x="624938" y="8412480"/>
            <a:ext cx="954260" cy="956193"/>
          </a:xfrm>
          <a:prstGeom prst="ellipse">
            <a:avLst/>
          </a:prstGeom>
          <a:solidFill>
            <a:schemeClr val="accent5">
              <a:lumMod val="20000"/>
              <a:lumOff val="80000"/>
              <a:alpha val="6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4" name="楕円 13">
            <a:extLst>
              <a:ext uri="{FF2B5EF4-FFF2-40B4-BE49-F238E27FC236}">
                <a16:creationId xmlns:a16="http://schemas.microsoft.com/office/drawing/2014/main" id="{A41E00F9-58D7-419E-BD71-997D56F91708}"/>
              </a:ext>
            </a:extLst>
          </p:cNvPr>
          <p:cNvSpPr/>
          <p:nvPr userDrawn="1"/>
        </p:nvSpPr>
        <p:spPr>
          <a:xfrm>
            <a:off x="2028906" y="8728219"/>
            <a:ext cx="342900" cy="342852"/>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200" dirty="0"/>
          </a:p>
        </p:txBody>
      </p:sp>
      <p:sp>
        <p:nvSpPr>
          <p:cNvPr id="15" name="楕円 14">
            <a:extLst>
              <a:ext uri="{FF2B5EF4-FFF2-40B4-BE49-F238E27FC236}">
                <a16:creationId xmlns:a16="http://schemas.microsoft.com/office/drawing/2014/main" id="{E80DCF7C-CF39-4469-98D8-00BFA4057074}"/>
              </a:ext>
            </a:extLst>
          </p:cNvPr>
          <p:cNvSpPr/>
          <p:nvPr userDrawn="1"/>
        </p:nvSpPr>
        <p:spPr>
          <a:xfrm>
            <a:off x="1356462" y="8950660"/>
            <a:ext cx="480041" cy="461367"/>
          </a:xfrm>
          <a:prstGeom prst="ellipse">
            <a:avLst/>
          </a:prstGeom>
          <a:solidFill>
            <a:schemeClr val="accent2">
              <a:lumMod val="60000"/>
              <a:lumOff val="40000"/>
              <a:alpha val="6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6" name="楕円 15">
            <a:extLst>
              <a:ext uri="{FF2B5EF4-FFF2-40B4-BE49-F238E27FC236}">
                <a16:creationId xmlns:a16="http://schemas.microsoft.com/office/drawing/2014/main" id="{9470E5B6-56C2-4DF9-B1C5-05B1E4ACBBAE}"/>
              </a:ext>
            </a:extLst>
          </p:cNvPr>
          <p:cNvSpPr/>
          <p:nvPr userDrawn="1"/>
        </p:nvSpPr>
        <p:spPr>
          <a:xfrm>
            <a:off x="5845895" y="3557340"/>
            <a:ext cx="594000" cy="595203"/>
          </a:xfrm>
          <a:prstGeom prst="ellipse">
            <a:avLst/>
          </a:prstGeom>
          <a:solidFill>
            <a:schemeClr val="accent5">
              <a:lumMod val="20000"/>
              <a:lumOff val="80000"/>
              <a:alpha val="6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200"/>
          </a:p>
        </p:txBody>
      </p:sp>
      <p:sp>
        <p:nvSpPr>
          <p:cNvPr id="17" name="楕円 16">
            <a:extLst>
              <a:ext uri="{FF2B5EF4-FFF2-40B4-BE49-F238E27FC236}">
                <a16:creationId xmlns:a16="http://schemas.microsoft.com/office/drawing/2014/main" id="{7CEDEF61-3D54-45DA-8899-1C9F6BF7DF2E}"/>
              </a:ext>
            </a:extLst>
          </p:cNvPr>
          <p:cNvSpPr/>
          <p:nvPr userDrawn="1"/>
        </p:nvSpPr>
        <p:spPr>
          <a:xfrm>
            <a:off x="5562143" y="4031519"/>
            <a:ext cx="342900" cy="342852"/>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200"/>
          </a:p>
        </p:txBody>
      </p:sp>
      <p:sp>
        <p:nvSpPr>
          <p:cNvPr id="18" name="楕円 17">
            <a:extLst>
              <a:ext uri="{FF2B5EF4-FFF2-40B4-BE49-F238E27FC236}">
                <a16:creationId xmlns:a16="http://schemas.microsoft.com/office/drawing/2014/main" id="{61CB9F50-5F2D-426C-93EC-D2B095054E73}"/>
              </a:ext>
            </a:extLst>
          </p:cNvPr>
          <p:cNvSpPr/>
          <p:nvPr userDrawn="1"/>
        </p:nvSpPr>
        <p:spPr>
          <a:xfrm>
            <a:off x="5322123" y="3176391"/>
            <a:ext cx="480041" cy="461367"/>
          </a:xfrm>
          <a:prstGeom prst="ellipse">
            <a:avLst/>
          </a:prstGeom>
          <a:solidFill>
            <a:schemeClr val="accent2">
              <a:lumMod val="60000"/>
              <a:lumOff val="40000"/>
              <a:alpha val="6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200"/>
          </a:p>
        </p:txBody>
      </p:sp>
      <p:sp>
        <p:nvSpPr>
          <p:cNvPr id="19" name="楕円 18">
            <a:extLst>
              <a:ext uri="{FF2B5EF4-FFF2-40B4-BE49-F238E27FC236}">
                <a16:creationId xmlns:a16="http://schemas.microsoft.com/office/drawing/2014/main" id="{25D5E404-D7F8-414F-9D77-AA5603B2587A}"/>
              </a:ext>
            </a:extLst>
          </p:cNvPr>
          <p:cNvSpPr/>
          <p:nvPr userDrawn="1"/>
        </p:nvSpPr>
        <p:spPr>
          <a:xfrm>
            <a:off x="5682618" y="1785357"/>
            <a:ext cx="594000" cy="595203"/>
          </a:xfrm>
          <a:prstGeom prst="ellipse">
            <a:avLst/>
          </a:prstGeom>
          <a:solidFill>
            <a:schemeClr val="accent5">
              <a:lumMod val="20000"/>
              <a:lumOff val="80000"/>
              <a:alpha val="6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200"/>
          </a:p>
        </p:txBody>
      </p:sp>
      <p:sp>
        <p:nvSpPr>
          <p:cNvPr id="20" name="楕円 19">
            <a:extLst>
              <a:ext uri="{FF2B5EF4-FFF2-40B4-BE49-F238E27FC236}">
                <a16:creationId xmlns:a16="http://schemas.microsoft.com/office/drawing/2014/main" id="{16F1CD23-B8F5-4D77-86B0-967ECE39111F}"/>
              </a:ext>
            </a:extLst>
          </p:cNvPr>
          <p:cNvSpPr/>
          <p:nvPr userDrawn="1"/>
        </p:nvSpPr>
        <p:spPr>
          <a:xfrm>
            <a:off x="5994317" y="1599092"/>
            <a:ext cx="342900" cy="342852"/>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200" dirty="0"/>
          </a:p>
        </p:txBody>
      </p:sp>
      <p:sp>
        <p:nvSpPr>
          <p:cNvPr id="21" name="楕円 20">
            <a:extLst>
              <a:ext uri="{FF2B5EF4-FFF2-40B4-BE49-F238E27FC236}">
                <a16:creationId xmlns:a16="http://schemas.microsoft.com/office/drawing/2014/main" id="{81A8A543-AE27-446E-AF3C-DC79AF3C9096}"/>
              </a:ext>
            </a:extLst>
          </p:cNvPr>
          <p:cNvSpPr/>
          <p:nvPr userDrawn="1"/>
        </p:nvSpPr>
        <p:spPr>
          <a:xfrm>
            <a:off x="5959855" y="2157228"/>
            <a:ext cx="480041" cy="461367"/>
          </a:xfrm>
          <a:prstGeom prst="ellipse">
            <a:avLst/>
          </a:prstGeom>
          <a:solidFill>
            <a:schemeClr val="accent2">
              <a:lumMod val="60000"/>
              <a:lumOff val="40000"/>
              <a:alpha val="6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200"/>
          </a:p>
        </p:txBody>
      </p:sp>
      <p:sp>
        <p:nvSpPr>
          <p:cNvPr id="22" name="楕円 21">
            <a:extLst>
              <a:ext uri="{FF2B5EF4-FFF2-40B4-BE49-F238E27FC236}">
                <a16:creationId xmlns:a16="http://schemas.microsoft.com/office/drawing/2014/main" id="{E44269D4-8D72-4CDD-BE76-4DBDD0674EA4}"/>
              </a:ext>
            </a:extLst>
          </p:cNvPr>
          <p:cNvSpPr/>
          <p:nvPr userDrawn="1"/>
        </p:nvSpPr>
        <p:spPr>
          <a:xfrm>
            <a:off x="5745184" y="7183414"/>
            <a:ext cx="594000" cy="595203"/>
          </a:xfrm>
          <a:prstGeom prst="ellipse">
            <a:avLst/>
          </a:prstGeom>
          <a:solidFill>
            <a:schemeClr val="accent5">
              <a:lumMod val="20000"/>
              <a:lumOff val="80000"/>
              <a:alpha val="6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200"/>
          </a:p>
        </p:txBody>
      </p:sp>
      <p:sp>
        <p:nvSpPr>
          <p:cNvPr id="23" name="楕円 22">
            <a:extLst>
              <a:ext uri="{FF2B5EF4-FFF2-40B4-BE49-F238E27FC236}">
                <a16:creationId xmlns:a16="http://schemas.microsoft.com/office/drawing/2014/main" id="{A9DF2864-9430-4D69-BACB-289516BC910D}"/>
              </a:ext>
            </a:extLst>
          </p:cNvPr>
          <p:cNvSpPr/>
          <p:nvPr userDrawn="1"/>
        </p:nvSpPr>
        <p:spPr>
          <a:xfrm>
            <a:off x="5740981" y="8655675"/>
            <a:ext cx="525742" cy="525668"/>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24" name="楕円 23">
            <a:extLst>
              <a:ext uri="{FF2B5EF4-FFF2-40B4-BE49-F238E27FC236}">
                <a16:creationId xmlns:a16="http://schemas.microsoft.com/office/drawing/2014/main" id="{432D9E08-B3D2-493A-8CF0-3C5140F8BAF3}"/>
              </a:ext>
            </a:extLst>
          </p:cNvPr>
          <p:cNvSpPr/>
          <p:nvPr userDrawn="1"/>
        </p:nvSpPr>
        <p:spPr>
          <a:xfrm>
            <a:off x="5476750" y="6908968"/>
            <a:ext cx="480041" cy="461367"/>
          </a:xfrm>
          <a:prstGeom prst="ellipse">
            <a:avLst/>
          </a:prstGeom>
          <a:solidFill>
            <a:schemeClr val="accent2">
              <a:lumMod val="60000"/>
              <a:lumOff val="40000"/>
              <a:alpha val="6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200"/>
          </a:p>
        </p:txBody>
      </p:sp>
      <p:sp>
        <p:nvSpPr>
          <p:cNvPr id="25" name="楕円 24">
            <a:extLst>
              <a:ext uri="{FF2B5EF4-FFF2-40B4-BE49-F238E27FC236}">
                <a16:creationId xmlns:a16="http://schemas.microsoft.com/office/drawing/2014/main" id="{23B08A35-B437-4D89-9751-AD7ADDD20886}"/>
              </a:ext>
            </a:extLst>
          </p:cNvPr>
          <p:cNvSpPr/>
          <p:nvPr userDrawn="1"/>
        </p:nvSpPr>
        <p:spPr>
          <a:xfrm>
            <a:off x="5007355" y="8627533"/>
            <a:ext cx="885283" cy="887076"/>
          </a:xfrm>
          <a:prstGeom prst="ellipse">
            <a:avLst/>
          </a:prstGeom>
          <a:solidFill>
            <a:schemeClr val="accent5">
              <a:lumMod val="20000"/>
              <a:lumOff val="80000"/>
              <a:alpha val="6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200"/>
          </a:p>
        </p:txBody>
      </p:sp>
      <p:sp>
        <p:nvSpPr>
          <p:cNvPr id="26" name="正方形/長方形 25">
            <a:extLst>
              <a:ext uri="{FF2B5EF4-FFF2-40B4-BE49-F238E27FC236}">
                <a16:creationId xmlns:a16="http://schemas.microsoft.com/office/drawing/2014/main" id="{43675BB2-720D-F1AD-EDE5-01F307883E1F}"/>
              </a:ext>
            </a:extLst>
          </p:cNvPr>
          <p:cNvSpPr/>
          <p:nvPr userDrawn="1"/>
        </p:nvSpPr>
        <p:spPr>
          <a:xfrm>
            <a:off x="-1" y="0"/>
            <a:ext cx="6858001" cy="9906000"/>
          </a:xfrm>
          <a:prstGeom prst="rect">
            <a:avLst/>
          </a:prstGeom>
          <a:solidFill>
            <a:srgbClr val="FFFFF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8415391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F41B4CC-E853-C08D-68FE-BF123676DD72}"/>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87D0BCB6-CAF7-9C8A-0386-9D6A287EFE59}"/>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A4FFEC27-FF27-7E3E-EA28-F60F5EE86D52}"/>
              </a:ext>
            </a:extLst>
          </p:cNvPr>
          <p:cNvSpPr>
            <a:spLocks noGrp="1"/>
          </p:cNvSpPr>
          <p:nvPr>
            <p:ph type="dt" sz="half" idx="10"/>
          </p:nvPr>
        </p:nvSpPr>
        <p:spPr/>
        <p:txBody>
          <a:bodyPr/>
          <a:lstStyle/>
          <a:p>
            <a:fld id="{7B305549-9967-4A1D-A204-57CD973CBA3A}" type="datetimeFigureOut">
              <a:rPr kumimoji="1" lang="ja-JP" altLang="en-US" smtClean="0"/>
              <a:t>2025/5/10</a:t>
            </a:fld>
            <a:endParaRPr kumimoji="1" lang="ja-JP" altLang="en-US"/>
          </a:p>
        </p:txBody>
      </p:sp>
      <p:sp>
        <p:nvSpPr>
          <p:cNvPr id="5" name="フッター プレースホルダー 4">
            <a:extLst>
              <a:ext uri="{FF2B5EF4-FFF2-40B4-BE49-F238E27FC236}">
                <a16:creationId xmlns:a16="http://schemas.microsoft.com/office/drawing/2014/main" id="{CBC0170D-9B9A-2730-4498-CDF8599B5931}"/>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4538A771-1EA0-3A45-DD01-E0D059113AB2}"/>
              </a:ext>
            </a:extLst>
          </p:cNvPr>
          <p:cNvSpPr>
            <a:spLocks noGrp="1"/>
          </p:cNvSpPr>
          <p:nvPr>
            <p:ph type="sldNum" sz="quarter" idx="12"/>
          </p:nvPr>
        </p:nvSpPr>
        <p:spPr/>
        <p:txBody>
          <a:bodyPr/>
          <a:lstStyle/>
          <a:p>
            <a:fld id="{6CA69599-C42F-4FFD-8A58-97251AA754A1}" type="slidenum">
              <a:rPr kumimoji="1" lang="ja-JP" altLang="en-US" smtClean="0"/>
              <a:t>‹#›</a:t>
            </a:fld>
            <a:endParaRPr kumimoji="1" lang="ja-JP" altLang="en-US"/>
          </a:p>
        </p:txBody>
      </p:sp>
    </p:spTree>
    <p:extLst>
      <p:ext uri="{BB962C8B-B14F-4D97-AF65-F5344CB8AC3E}">
        <p14:creationId xmlns:p14="http://schemas.microsoft.com/office/powerpoint/2010/main" val="16872329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F6529F1-FC7A-023F-5E66-65226F7272C4}"/>
              </a:ext>
            </a:extLst>
          </p:cNvPr>
          <p:cNvSpPr>
            <a:spLocks noGrp="1"/>
          </p:cNvSpPr>
          <p:nvPr>
            <p:ph type="title"/>
          </p:nvPr>
        </p:nvSpPr>
        <p:spPr>
          <a:xfrm>
            <a:off x="467916" y="2469622"/>
            <a:ext cx="5915025" cy="4120620"/>
          </a:xfrm>
        </p:spPr>
        <p:txBody>
          <a:bodyPr anchor="b"/>
          <a:lstStyle>
            <a:lvl1pPr>
              <a:defRPr sz="3375"/>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171748EA-B731-4741-589A-A2B6CCD9E623}"/>
              </a:ext>
            </a:extLst>
          </p:cNvPr>
          <p:cNvSpPr>
            <a:spLocks noGrp="1"/>
          </p:cNvSpPr>
          <p:nvPr>
            <p:ph type="body" idx="1"/>
          </p:nvPr>
        </p:nvSpPr>
        <p:spPr>
          <a:xfrm>
            <a:off x="467916" y="6629225"/>
            <a:ext cx="5915025" cy="2166937"/>
          </a:xfrm>
        </p:spPr>
        <p:txBody>
          <a:bodyPr/>
          <a:lstStyle>
            <a:lvl1pPr marL="0" indent="0">
              <a:buNone/>
              <a:defRPr sz="1350">
                <a:solidFill>
                  <a:schemeClr val="tx1">
                    <a:tint val="75000"/>
                  </a:schemeClr>
                </a:solidFill>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526A2F48-2940-2C30-09D0-6C34A6074091}"/>
              </a:ext>
            </a:extLst>
          </p:cNvPr>
          <p:cNvSpPr>
            <a:spLocks noGrp="1"/>
          </p:cNvSpPr>
          <p:nvPr>
            <p:ph type="dt" sz="half" idx="10"/>
          </p:nvPr>
        </p:nvSpPr>
        <p:spPr/>
        <p:txBody>
          <a:bodyPr/>
          <a:lstStyle/>
          <a:p>
            <a:fld id="{7B305549-9967-4A1D-A204-57CD973CBA3A}" type="datetimeFigureOut">
              <a:rPr kumimoji="1" lang="ja-JP" altLang="en-US" smtClean="0"/>
              <a:t>2025/5/10</a:t>
            </a:fld>
            <a:endParaRPr kumimoji="1" lang="ja-JP" altLang="en-US"/>
          </a:p>
        </p:txBody>
      </p:sp>
      <p:sp>
        <p:nvSpPr>
          <p:cNvPr id="5" name="フッター プレースホルダー 4">
            <a:extLst>
              <a:ext uri="{FF2B5EF4-FFF2-40B4-BE49-F238E27FC236}">
                <a16:creationId xmlns:a16="http://schemas.microsoft.com/office/drawing/2014/main" id="{4C1A09AF-D2EF-6602-3A3C-BC4C327CAF5E}"/>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1DAFE4CB-A283-845C-8293-75E4E6D5F96E}"/>
              </a:ext>
            </a:extLst>
          </p:cNvPr>
          <p:cNvSpPr>
            <a:spLocks noGrp="1"/>
          </p:cNvSpPr>
          <p:nvPr>
            <p:ph type="sldNum" sz="quarter" idx="12"/>
          </p:nvPr>
        </p:nvSpPr>
        <p:spPr/>
        <p:txBody>
          <a:bodyPr/>
          <a:lstStyle/>
          <a:p>
            <a:fld id="{6CA69599-C42F-4FFD-8A58-97251AA754A1}" type="slidenum">
              <a:rPr kumimoji="1" lang="ja-JP" altLang="en-US" smtClean="0"/>
              <a:t>‹#›</a:t>
            </a:fld>
            <a:endParaRPr kumimoji="1" lang="ja-JP" altLang="en-US"/>
          </a:p>
        </p:txBody>
      </p:sp>
    </p:spTree>
    <p:extLst>
      <p:ext uri="{BB962C8B-B14F-4D97-AF65-F5344CB8AC3E}">
        <p14:creationId xmlns:p14="http://schemas.microsoft.com/office/powerpoint/2010/main" val="38473498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4EFD1E3-53A0-CA84-1962-4D69FBC43D62}"/>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79D4A00F-50F3-40C6-3FD0-65C5B12E104F}"/>
              </a:ext>
            </a:extLst>
          </p:cNvPr>
          <p:cNvSpPr>
            <a:spLocks noGrp="1"/>
          </p:cNvSpPr>
          <p:nvPr>
            <p:ph sz="half" idx="1"/>
          </p:nvPr>
        </p:nvSpPr>
        <p:spPr>
          <a:xfrm>
            <a:off x="471488" y="2637014"/>
            <a:ext cx="2914650" cy="6285266"/>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893D485D-D688-0CE5-7FDB-D054ABD26001}"/>
              </a:ext>
            </a:extLst>
          </p:cNvPr>
          <p:cNvSpPr>
            <a:spLocks noGrp="1"/>
          </p:cNvSpPr>
          <p:nvPr>
            <p:ph sz="half" idx="2"/>
          </p:nvPr>
        </p:nvSpPr>
        <p:spPr>
          <a:xfrm>
            <a:off x="3471863" y="2637014"/>
            <a:ext cx="2914650" cy="6285266"/>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E1FC8EE5-AC1D-1910-D7F5-E3C8069F3694}"/>
              </a:ext>
            </a:extLst>
          </p:cNvPr>
          <p:cNvSpPr>
            <a:spLocks noGrp="1"/>
          </p:cNvSpPr>
          <p:nvPr>
            <p:ph type="dt" sz="half" idx="10"/>
          </p:nvPr>
        </p:nvSpPr>
        <p:spPr/>
        <p:txBody>
          <a:bodyPr/>
          <a:lstStyle/>
          <a:p>
            <a:fld id="{7B305549-9967-4A1D-A204-57CD973CBA3A}" type="datetimeFigureOut">
              <a:rPr kumimoji="1" lang="ja-JP" altLang="en-US" smtClean="0"/>
              <a:t>2025/5/10</a:t>
            </a:fld>
            <a:endParaRPr kumimoji="1" lang="ja-JP" altLang="en-US"/>
          </a:p>
        </p:txBody>
      </p:sp>
      <p:sp>
        <p:nvSpPr>
          <p:cNvPr id="6" name="フッター プレースホルダー 5">
            <a:extLst>
              <a:ext uri="{FF2B5EF4-FFF2-40B4-BE49-F238E27FC236}">
                <a16:creationId xmlns:a16="http://schemas.microsoft.com/office/drawing/2014/main" id="{91DAA0C0-F6F7-2613-105B-18E01485C96B}"/>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C301F86E-CC11-40D9-5C0F-D82E01405420}"/>
              </a:ext>
            </a:extLst>
          </p:cNvPr>
          <p:cNvSpPr>
            <a:spLocks noGrp="1"/>
          </p:cNvSpPr>
          <p:nvPr>
            <p:ph type="sldNum" sz="quarter" idx="12"/>
          </p:nvPr>
        </p:nvSpPr>
        <p:spPr/>
        <p:txBody>
          <a:bodyPr/>
          <a:lstStyle/>
          <a:p>
            <a:fld id="{6CA69599-C42F-4FFD-8A58-97251AA754A1}" type="slidenum">
              <a:rPr kumimoji="1" lang="ja-JP" altLang="en-US" smtClean="0"/>
              <a:t>‹#›</a:t>
            </a:fld>
            <a:endParaRPr kumimoji="1" lang="ja-JP" altLang="en-US"/>
          </a:p>
        </p:txBody>
      </p:sp>
    </p:spTree>
    <p:extLst>
      <p:ext uri="{BB962C8B-B14F-4D97-AF65-F5344CB8AC3E}">
        <p14:creationId xmlns:p14="http://schemas.microsoft.com/office/powerpoint/2010/main" val="40624103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FC1A3ED-5A78-5341-6EF8-970A44978EBF}"/>
              </a:ext>
            </a:extLst>
          </p:cNvPr>
          <p:cNvSpPr>
            <a:spLocks noGrp="1"/>
          </p:cNvSpPr>
          <p:nvPr>
            <p:ph type="title"/>
          </p:nvPr>
        </p:nvSpPr>
        <p:spPr>
          <a:xfrm>
            <a:off x="472381" y="527404"/>
            <a:ext cx="5915025" cy="1914702"/>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4303E84E-8075-08E7-DCD5-5AF671C39C6B}"/>
              </a:ext>
            </a:extLst>
          </p:cNvPr>
          <p:cNvSpPr>
            <a:spLocks noGrp="1"/>
          </p:cNvSpPr>
          <p:nvPr>
            <p:ph type="body" idx="1"/>
          </p:nvPr>
        </p:nvSpPr>
        <p:spPr>
          <a:xfrm>
            <a:off x="472381" y="2428347"/>
            <a:ext cx="2901255" cy="1190095"/>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935B8AED-5290-FA0A-B0A2-F2A7FB3413B9}"/>
              </a:ext>
            </a:extLst>
          </p:cNvPr>
          <p:cNvSpPr>
            <a:spLocks noGrp="1"/>
          </p:cNvSpPr>
          <p:nvPr>
            <p:ph sz="half" idx="2"/>
          </p:nvPr>
        </p:nvSpPr>
        <p:spPr>
          <a:xfrm>
            <a:off x="472381" y="3618442"/>
            <a:ext cx="2901255" cy="5322183"/>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415F75F5-8E5F-80E2-AEB4-4509D8759986}"/>
              </a:ext>
            </a:extLst>
          </p:cNvPr>
          <p:cNvSpPr>
            <a:spLocks noGrp="1"/>
          </p:cNvSpPr>
          <p:nvPr>
            <p:ph type="body" sz="quarter" idx="3"/>
          </p:nvPr>
        </p:nvSpPr>
        <p:spPr>
          <a:xfrm>
            <a:off x="3471863" y="2428347"/>
            <a:ext cx="2915543" cy="1190095"/>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0D00850B-B4B7-80D7-736A-7F7622594A49}"/>
              </a:ext>
            </a:extLst>
          </p:cNvPr>
          <p:cNvSpPr>
            <a:spLocks noGrp="1"/>
          </p:cNvSpPr>
          <p:nvPr>
            <p:ph sz="quarter" idx="4"/>
          </p:nvPr>
        </p:nvSpPr>
        <p:spPr>
          <a:xfrm>
            <a:off x="3471863" y="3618442"/>
            <a:ext cx="2915543" cy="5322183"/>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E3474CD6-EE67-0D95-CC1A-5CDEB8A7B886}"/>
              </a:ext>
            </a:extLst>
          </p:cNvPr>
          <p:cNvSpPr>
            <a:spLocks noGrp="1"/>
          </p:cNvSpPr>
          <p:nvPr>
            <p:ph type="dt" sz="half" idx="10"/>
          </p:nvPr>
        </p:nvSpPr>
        <p:spPr/>
        <p:txBody>
          <a:bodyPr/>
          <a:lstStyle/>
          <a:p>
            <a:fld id="{7B305549-9967-4A1D-A204-57CD973CBA3A}" type="datetimeFigureOut">
              <a:rPr kumimoji="1" lang="ja-JP" altLang="en-US" smtClean="0"/>
              <a:t>2025/5/10</a:t>
            </a:fld>
            <a:endParaRPr kumimoji="1" lang="ja-JP" altLang="en-US"/>
          </a:p>
        </p:txBody>
      </p:sp>
      <p:sp>
        <p:nvSpPr>
          <p:cNvPr id="8" name="フッター プレースホルダー 7">
            <a:extLst>
              <a:ext uri="{FF2B5EF4-FFF2-40B4-BE49-F238E27FC236}">
                <a16:creationId xmlns:a16="http://schemas.microsoft.com/office/drawing/2014/main" id="{31CB6ABE-8E20-9D4E-2CD9-65DEB424F569}"/>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9014210F-C9A0-D36E-4F65-F830172D2F7D}"/>
              </a:ext>
            </a:extLst>
          </p:cNvPr>
          <p:cNvSpPr>
            <a:spLocks noGrp="1"/>
          </p:cNvSpPr>
          <p:nvPr>
            <p:ph type="sldNum" sz="quarter" idx="12"/>
          </p:nvPr>
        </p:nvSpPr>
        <p:spPr/>
        <p:txBody>
          <a:bodyPr/>
          <a:lstStyle/>
          <a:p>
            <a:fld id="{6CA69599-C42F-4FFD-8A58-97251AA754A1}" type="slidenum">
              <a:rPr kumimoji="1" lang="ja-JP" altLang="en-US" smtClean="0"/>
              <a:t>‹#›</a:t>
            </a:fld>
            <a:endParaRPr kumimoji="1" lang="ja-JP" altLang="en-US"/>
          </a:p>
        </p:txBody>
      </p:sp>
    </p:spTree>
    <p:extLst>
      <p:ext uri="{BB962C8B-B14F-4D97-AF65-F5344CB8AC3E}">
        <p14:creationId xmlns:p14="http://schemas.microsoft.com/office/powerpoint/2010/main" val="5684777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15601B2-9BC0-EEE3-7EF1-8F01DA301834}"/>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7CBBBAA6-D654-2BD5-12EF-BE761FFE44B6}"/>
              </a:ext>
            </a:extLst>
          </p:cNvPr>
          <p:cNvSpPr>
            <a:spLocks noGrp="1"/>
          </p:cNvSpPr>
          <p:nvPr>
            <p:ph type="dt" sz="half" idx="10"/>
          </p:nvPr>
        </p:nvSpPr>
        <p:spPr/>
        <p:txBody>
          <a:bodyPr/>
          <a:lstStyle/>
          <a:p>
            <a:fld id="{7B305549-9967-4A1D-A204-57CD973CBA3A}" type="datetimeFigureOut">
              <a:rPr kumimoji="1" lang="ja-JP" altLang="en-US" smtClean="0"/>
              <a:t>2025/5/10</a:t>
            </a:fld>
            <a:endParaRPr kumimoji="1" lang="ja-JP" altLang="en-US"/>
          </a:p>
        </p:txBody>
      </p:sp>
      <p:sp>
        <p:nvSpPr>
          <p:cNvPr id="4" name="フッター プレースホルダー 3">
            <a:extLst>
              <a:ext uri="{FF2B5EF4-FFF2-40B4-BE49-F238E27FC236}">
                <a16:creationId xmlns:a16="http://schemas.microsoft.com/office/drawing/2014/main" id="{80078752-3E9A-F957-9730-6B483D432239}"/>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EF26445F-522F-41C3-521B-CE43B9852BFA}"/>
              </a:ext>
            </a:extLst>
          </p:cNvPr>
          <p:cNvSpPr>
            <a:spLocks noGrp="1"/>
          </p:cNvSpPr>
          <p:nvPr>
            <p:ph type="sldNum" sz="quarter" idx="12"/>
          </p:nvPr>
        </p:nvSpPr>
        <p:spPr/>
        <p:txBody>
          <a:bodyPr/>
          <a:lstStyle/>
          <a:p>
            <a:fld id="{6CA69599-C42F-4FFD-8A58-97251AA754A1}" type="slidenum">
              <a:rPr kumimoji="1" lang="ja-JP" altLang="en-US" smtClean="0"/>
              <a:t>‹#›</a:t>
            </a:fld>
            <a:endParaRPr kumimoji="1" lang="ja-JP" altLang="en-US"/>
          </a:p>
        </p:txBody>
      </p:sp>
    </p:spTree>
    <p:extLst>
      <p:ext uri="{BB962C8B-B14F-4D97-AF65-F5344CB8AC3E}">
        <p14:creationId xmlns:p14="http://schemas.microsoft.com/office/powerpoint/2010/main" val="21192078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BB0BEE8F-FD6B-A604-1ABB-07C7E9FAC7CD}"/>
              </a:ext>
            </a:extLst>
          </p:cNvPr>
          <p:cNvSpPr>
            <a:spLocks noGrp="1"/>
          </p:cNvSpPr>
          <p:nvPr>
            <p:ph type="dt" sz="half" idx="10"/>
          </p:nvPr>
        </p:nvSpPr>
        <p:spPr/>
        <p:txBody>
          <a:bodyPr/>
          <a:lstStyle/>
          <a:p>
            <a:fld id="{7B305549-9967-4A1D-A204-57CD973CBA3A}" type="datetimeFigureOut">
              <a:rPr kumimoji="1" lang="ja-JP" altLang="en-US" smtClean="0"/>
              <a:t>2025/5/10</a:t>
            </a:fld>
            <a:endParaRPr kumimoji="1" lang="ja-JP" altLang="en-US"/>
          </a:p>
        </p:txBody>
      </p:sp>
      <p:sp>
        <p:nvSpPr>
          <p:cNvPr id="3" name="フッター プレースホルダー 2">
            <a:extLst>
              <a:ext uri="{FF2B5EF4-FFF2-40B4-BE49-F238E27FC236}">
                <a16:creationId xmlns:a16="http://schemas.microsoft.com/office/drawing/2014/main" id="{3692B82D-369C-5576-8C8F-EA1ED5B559CB}"/>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1F0DDD04-E036-7FBA-B8DB-BF284318B8DC}"/>
              </a:ext>
            </a:extLst>
          </p:cNvPr>
          <p:cNvSpPr>
            <a:spLocks noGrp="1"/>
          </p:cNvSpPr>
          <p:nvPr>
            <p:ph type="sldNum" sz="quarter" idx="12"/>
          </p:nvPr>
        </p:nvSpPr>
        <p:spPr/>
        <p:txBody>
          <a:bodyPr/>
          <a:lstStyle/>
          <a:p>
            <a:fld id="{6CA69599-C42F-4FFD-8A58-97251AA754A1}" type="slidenum">
              <a:rPr kumimoji="1" lang="ja-JP" altLang="en-US" smtClean="0"/>
              <a:t>‹#›</a:t>
            </a:fld>
            <a:endParaRPr kumimoji="1" lang="ja-JP" altLang="en-US"/>
          </a:p>
        </p:txBody>
      </p:sp>
    </p:spTree>
    <p:extLst>
      <p:ext uri="{BB962C8B-B14F-4D97-AF65-F5344CB8AC3E}">
        <p14:creationId xmlns:p14="http://schemas.microsoft.com/office/powerpoint/2010/main" val="8695547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B136CC1-7F1A-95BE-CBAD-23E776DCC167}"/>
              </a:ext>
            </a:extLst>
          </p:cNvPr>
          <p:cNvSpPr>
            <a:spLocks noGrp="1"/>
          </p:cNvSpPr>
          <p:nvPr>
            <p:ph type="title"/>
          </p:nvPr>
        </p:nvSpPr>
        <p:spPr>
          <a:xfrm>
            <a:off x="472381" y="660400"/>
            <a:ext cx="2211883" cy="2311400"/>
          </a:xfrm>
        </p:spPr>
        <p:txBody>
          <a:bodyPr anchor="b"/>
          <a:lstStyle>
            <a:lvl1pPr>
              <a:defRPr sz="18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9DC07B88-C4DF-7E27-DCA9-BDEEC1739AC8}"/>
              </a:ext>
            </a:extLst>
          </p:cNvPr>
          <p:cNvSpPr>
            <a:spLocks noGrp="1"/>
          </p:cNvSpPr>
          <p:nvPr>
            <p:ph idx="1"/>
          </p:nvPr>
        </p:nvSpPr>
        <p:spPr>
          <a:xfrm>
            <a:off x="2915543" y="1426281"/>
            <a:ext cx="3471863" cy="7039681"/>
          </a:xfrm>
        </p:spPr>
        <p:txBody>
          <a:bodyPr/>
          <a:lstStyle>
            <a:lvl1pPr>
              <a:defRPr sz="1800"/>
            </a:lvl1pPr>
            <a:lvl2pPr>
              <a:defRPr sz="1575"/>
            </a:lvl2pPr>
            <a:lvl3pPr>
              <a:defRPr sz="1350"/>
            </a:lvl3pPr>
            <a:lvl4pPr>
              <a:defRPr sz="1125"/>
            </a:lvl4pPr>
            <a:lvl5pPr>
              <a:defRPr sz="1125"/>
            </a:lvl5pPr>
            <a:lvl6pPr>
              <a:defRPr sz="1125"/>
            </a:lvl6pPr>
            <a:lvl7pPr>
              <a:defRPr sz="1125"/>
            </a:lvl7pPr>
            <a:lvl8pPr>
              <a:defRPr sz="1125"/>
            </a:lvl8pPr>
            <a:lvl9pPr>
              <a:defRPr sz="1125"/>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1FA031AE-B11A-8082-4503-A1D460120252}"/>
              </a:ext>
            </a:extLst>
          </p:cNvPr>
          <p:cNvSpPr>
            <a:spLocks noGrp="1"/>
          </p:cNvSpPr>
          <p:nvPr>
            <p:ph type="body" sz="half" idx="2"/>
          </p:nvPr>
        </p:nvSpPr>
        <p:spPr>
          <a:xfrm>
            <a:off x="472381" y="2971800"/>
            <a:ext cx="2211883" cy="5505627"/>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4E0D851A-9C1D-F80F-12D3-61CA4F181FEE}"/>
              </a:ext>
            </a:extLst>
          </p:cNvPr>
          <p:cNvSpPr>
            <a:spLocks noGrp="1"/>
          </p:cNvSpPr>
          <p:nvPr>
            <p:ph type="dt" sz="half" idx="10"/>
          </p:nvPr>
        </p:nvSpPr>
        <p:spPr/>
        <p:txBody>
          <a:bodyPr/>
          <a:lstStyle/>
          <a:p>
            <a:fld id="{7B305549-9967-4A1D-A204-57CD973CBA3A}" type="datetimeFigureOut">
              <a:rPr kumimoji="1" lang="ja-JP" altLang="en-US" smtClean="0"/>
              <a:t>2025/5/10</a:t>
            </a:fld>
            <a:endParaRPr kumimoji="1" lang="ja-JP" altLang="en-US"/>
          </a:p>
        </p:txBody>
      </p:sp>
      <p:sp>
        <p:nvSpPr>
          <p:cNvPr id="6" name="フッター プレースホルダー 5">
            <a:extLst>
              <a:ext uri="{FF2B5EF4-FFF2-40B4-BE49-F238E27FC236}">
                <a16:creationId xmlns:a16="http://schemas.microsoft.com/office/drawing/2014/main" id="{D90F2162-B256-3BB4-616B-4A9B0A9C5626}"/>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391EBD14-5651-431A-758A-E227CC58D898}"/>
              </a:ext>
            </a:extLst>
          </p:cNvPr>
          <p:cNvSpPr>
            <a:spLocks noGrp="1"/>
          </p:cNvSpPr>
          <p:nvPr>
            <p:ph type="sldNum" sz="quarter" idx="12"/>
          </p:nvPr>
        </p:nvSpPr>
        <p:spPr/>
        <p:txBody>
          <a:bodyPr/>
          <a:lstStyle/>
          <a:p>
            <a:fld id="{6CA69599-C42F-4FFD-8A58-97251AA754A1}" type="slidenum">
              <a:rPr kumimoji="1" lang="ja-JP" altLang="en-US" smtClean="0"/>
              <a:t>‹#›</a:t>
            </a:fld>
            <a:endParaRPr kumimoji="1" lang="ja-JP" altLang="en-US"/>
          </a:p>
        </p:txBody>
      </p:sp>
    </p:spTree>
    <p:extLst>
      <p:ext uri="{BB962C8B-B14F-4D97-AF65-F5344CB8AC3E}">
        <p14:creationId xmlns:p14="http://schemas.microsoft.com/office/powerpoint/2010/main" val="4161864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DA582C6-7435-3951-4379-418B6249D7CE}"/>
              </a:ext>
            </a:extLst>
          </p:cNvPr>
          <p:cNvSpPr>
            <a:spLocks noGrp="1"/>
          </p:cNvSpPr>
          <p:nvPr>
            <p:ph type="title"/>
          </p:nvPr>
        </p:nvSpPr>
        <p:spPr>
          <a:xfrm>
            <a:off x="472381" y="660400"/>
            <a:ext cx="2211883" cy="2311400"/>
          </a:xfrm>
        </p:spPr>
        <p:txBody>
          <a:bodyPr anchor="b"/>
          <a:lstStyle>
            <a:lvl1pPr>
              <a:defRPr sz="18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8120B266-97A4-FE72-DBD1-C7A767E5AC9B}"/>
              </a:ext>
            </a:extLst>
          </p:cNvPr>
          <p:cNvSpPr>
            <a:spLocks noGrp="1"/>
          </p:cNvSpPr>
          <p:nvPr>
            <p:ph type="pic" idx="1"/>
          </p:nvPr>
        </p:nvSpPr>
        <p:spPr>
          <a:xfrm>
            <a:off x="2915543" y="1426281"/>
            <a:ext cx="3471863" cy="7039681"/>
          </a:xfrm>
        </p:spPr>
        <p:txBody>
          <a:bodyPr/>
          <a:lstStyle>
            <a:lvl1pPr marL="0" indent="0">
              <a:buNone/>
              <a:defRPr sz="1800"/>
            </a:lvl1pPr>
            <a:lvl2pPr marL="257175" indent="0">
              <a:buNone/>
              <a:defRPr sz="1575"/>
            </a:lvl2pPr>
            <a:lvl3pPr marL="514350" indent="0">
              <a:buNone/>
              <a:defRPr sz="1350"/>
            </a:lvl3pPr>
            <a:lvl4pPr marL="771525" indent="0">
              <a:buNone/>
              <a:defRPr sz="1125"/>
            </a:lvl4pPr>
            <a:lvl5pPr marL="1028700" indent="0">
              <a:buNone/>
              <a:defRPr sz="1125"/>
            </a:lvl5pPr>
            <a:lvl6pPr marL="1285875" indent="0">
              <a:buNone/>
              <a:defRPr sz="1125"/>
            </a:lvl6pPr>
            <a:lvl7pPr marL="1543050" indent="0">
              <a:buNone/>
              <a:defRPr sz="1125"/>
            </a:lvl7pPr>
            <a:lvl8pPr marL="1800225" indent="0">
              <a:buNone/>
              <a:defRPr sz="1125"/>
            </a:lvl8pPr>
            <a:lvl9pPr marL="2057400" indent="0">
              <a:buNone/>
              <a:defRPr sz="1125"/>
            </a:lvl9pPr>
          </a:lstStyle>
          <a:p>
            <a:endParaRPr kumimoji="1" lang="ja-JP" altLang="en-US"/>
          </a:p>
        </p:txBody>
      </p:sp>
      <p:sp>
        <p:nvSpPr>
          <p:cNvPr id="4" name="テキスト プレースホルダー 3">
            <a:extLst>
              <a:ext uri="{FF2B5EF4-FFF2-40B4-BE49-F238E27FC236}">
                <a16:creationId xmlns:a16="http://schemas.microsoft.com/office/drawing/2014/main" id="{57F7C5B9-6F86-600E-EE1A-7D5805932D82}"/>
              </a:ext>
            </a:extLst>
          </p:cNvPr>
          <p:cNvSpPr>
            <a:spLocks noGrp="1"/>
          </p:cNvSpPr>
          <p:nvPr>
            <p:ph type="body" sz="half" idx="2"/>
          </p:nvPr>
        </p:nvSpPr>
        <p:spPr>
          <a:xfrm>
            <a:off x="472381" y="2971800"/>
            <a:ext cx="2211883" cy="5505627"/>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FE544013-8E4B-B11C-5368-8F189069946A}"/>
              </a:ext>
            </a:extLst>
          </p:cNvPr>
          <p:cNvSpPr>
            <a:spLocks noGrp="1"/>
          </p:cNvSpPr>
          <p:nvPr>
            <p:ph type="dt" sz="half" idx="10"/>
          </p:nvPr>
        </p:nvSpPr>
        <p:spPr/>
        <p:txBody>
          <a:bodyPr/>
          <a:lstStyle/>
          <a:p>
            <a:fld id="{7B305549-9967-4A1D-A204-57CD973CBA3A}" type="datetimeFigureOut">
              <a:rPr kumimoji="1" lang="ja-JP" altLang="en-US" smtClean="0"/>
              <a:t>2025/5/10</a:t>
            </a:fld>
            <a:endParaRPr kumimoji="1" lang="ja-JP" altLang="en-US"/>
          </a:p>
        </p:txBody>
      </p:sp>
      <p:sp>
        <p:nvSpPr>
          <p:cNvPr id="6" name="フッター プレースホルダー 5">
            <a:extLst>
              <a:ext uri="{FF2B5EF4-FFF2-40B4-BE49-F238E27FC236}">
                <a16:creationId xmlns:a16="http://schemas.microsoft.com/office/drawing/2014/main" id="{E247B371-9AFF-BDD6-1075-2C5D3953E21B}"/>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E73262BD-5BCB-1D2E-F50B-2BDB7CC00E31}"/>
              </a:ext>
            </a:extLst>
          </p:cNvPr>
          <p:cNvSpPr>
            <a:spLocks noGrp="1"/>
          </p:cNvSpPr>
          <p:nvPr>
            <p:ph type="sldNum" sz="quarter" idx="12"/>
          </p:nvPr>
        </p:nvSpPr>
        <p:spPr/>
        <p:txBody>
          <a:bodyPr/>
          <a:lstStyle/>
          <a:p>
            <a:fld id="{6CA69599-C42F-4FFD-8A58-97251AA754A1}" type="slidenum">
              <a:rPr kumimoji="1" lang="ja-JP" altLang="en-US" smtClean="0"/>
              <a:t>‹#›</a:t>
            </a:fld>
            <a:endParaRPr kumimoji="1" lang="ja-JP" altLang="en-US"/>
          </a:p>
        </p:txBody>
      </p:sp>
    </p:spTree>
    <p:extLst>
      <p:ext uri="{BB962C8B-B14F-4D97-AF65-F5344CB8AC3E}">
        <p14:creationId xmlns:p14="http://schemas.microsoft.com/office/powerpoint/2010/main" val="36039626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8DC7B5FC-0B0E-04BD-372B-5C90B16A6355}"/>
              </a:ext>
            </a:extLst>
          </p:cNvPr>
          <p:cNvSpPr>
            <a:spLocks noGrp="1"/>
          </p:cNvSpPr>
          <p:nvPr>
            <p:ph type="title"/>
          </p:nvPr>
        </p:nvSpPr>
        <p:spPr>
          <a:xfrm>
            <a:off x="471488" y="527404"/>
            <a:ext cx="5915025" cy="1914702"/>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A244E898-71AD-8984-DF91-6C4006A7327B}"/>
              </a:ext>
            </a:extLst>
          </p:cNvPr>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41C5D0DE-0C9C-5647-A39C-49B10A28D572}"/>
              </a:ext>
            </a:extLst>
          </p:cNvPr>
          <p:cNvSpPr>
            <a:spLocks noGrp="1"/>
          </p:cNvSpPr>
          <p:nvPr>
            <p:ph type="dt" sz="half" idx="2"/>
          </p:nvPr>
        </p:nvSpPr>
        <p:spPr>
          <a:xfrm>
            <a:off x="471488" y="9181395"/>
            <a:ext cx="1543050" cy="527403"/>
          </a:xfrm>
          <a:prstGeom prst="rect">
            <a:avLst/>
          </a:prstGeom>
        </p:spPr>
        <p:txBody>
          <a:bodyPr vert="horz" lIns="91440" tIns="45720" rIns="91440" bIns="45720" rtlCol="0" anchor="ctr"/>
          <a:lstStyle>
            <a:lvl1pPr algn="l">
              <a:defRPr sz="675">
                <a:solidFill>
                  <a:schemeClr val="tx1">
                    <a:tint val="75000"/>
                  </a:schemeClr>
                </a:solidFill>
              </a:defRPr>
            </a:lvl1pPr>
          </a:lstStyle>
          <a:p>
            <a:fld id="{7B305549-9967-4A1D-A204-57CD973CBA3A}" type="datetimeFigureOut">
              <a:rPr kumimoji="1" lang="ja-JP" altLang="en-US" smtClean="0"/>
              <a:t>2025/5/10</a:t>
            </a:fld>
            <a:endParaRPr kumimoji="1" lang="ja-JP" altLang="en-US"/>
          </a:p>
        </p:txBody>
      </p:sp>
      <p:sp>
        <p:nvSpPr>
          <p:cNvPr id="5" name="フッター プレースホルダー 4">
            <a:extLst>
              <a:ext uri="{FF2B5EF4-FFF2-40B4-BE49-F238E27FC236}">
                <a16:creationId xmlns:a16="http://schemas.microsoft.com/office/drawing/2014/main" id="{0263A489-A5B4-B34F-2AB5-06B9BAA1C550}"/>
              </a:ext>
            </a:extLst>
          </p:cNvPr>
          <p:cNvSpPr>
            <a:spLocks noGrp="1"/>
          </p:cNvSpPr>
          <p:nvPr>
            <p:ph type="ftr" sz="quarter" idx="3"/>
          </p:nvPr>
        </p:nvSpPr>
        <p:spPr>
          <a:xfrm>
            <a:off x="2271713" y="9181395"/>
            <a:ext cx="2314575" cy="527403"/>
          </a:xfrm>
          <a:prstGeom prst="rect">
            <a:avLst/>
          </a:prstGeom>
        </p:spPr>
        <p:txBody>
          <a:bodyPr vert="horz" lIns="91440" tIns="45720" rIns="91440" bIns="45720" rtlCol="0" anchor="ctr"/>
          <a:lstStyle>
            <a:lvl1pPr algn="ctr">
              <a:defRPr sz="675">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1C9AF056-4531-D3A1-1AFE-EB66838EBE3E}"/>
              </a:ext>
            </a:extLst>
          </p:cNvPr>
          <p:cNvSpPr>
            <a:spLocks noGrp="1"/>
          </p:cNvSpPr>
          <p:nvPr>
            <p:ph type="sldNum" sz="quarter" idx="4"/>
          </p:nvPr>
        </p:nvSpPr>
        <p:spPr>
          <a:xfrm>
            <a:off x="4843463" y="9181395"/>
            <a:ext cx="1543050" cy="527403"/>
          </a:xfrm>
          <a:prstGeom prst="rect">
            <a:avLst/>
          </a:prstGeom>
        </p:spPr>
        <p:txBody>
          <a:bodyPr vert="horz" lIns="91440" tIns="45720" rIns="91440" bIns="45720" rtlCol="0" anchor="ctr"/>
          <a:lstStyle>
            <a:lvl1pPr algn="r">
              <a:defRPr sz="675">
                <a:solidFill>
                  <a:schemeClr val="tx1">
                    <a:tint val="75000"/>
                  </a:schemeClr>
                </a:solidFill>
              </a:defRPr>
            </a:lvl1pPr>
          </a:lstStyle>
          <a:p>
            <a:fld id="{6CA69599-C42F-4FFD-8A58-97251AA754A1}" type="slidenum">
              <a:rPr kumimoji="1" lang="ja-JP" altLang="en-US" smtClean="0"/>
              <a:t>‹#›</a:t>
            </a:fld>
            <a:endParaRPr kumimoji="1" lang="ja-JP" altLang="en-US"/>
          </a:p>
        </p:txBody>
      </p:sp>
    </p:spTree>
    <p:extLst>
      <p:ext uri="{BB962C8B-B14F-4D97-AF65-F5344CB8AC3E}">
        <p14:creationId xmlns:p14="http://schemas.microsoft.com/office/powerpoint/2010/main" val="31175922"/>
      </p:ext>
    </p:extLst>
  </p:cSld>
  <p:clrMap bg1="lt1" tx1="dk1" bg2="lt2" tx2="dk2" accent1="accent1" accent2="accent2" accent3="accent3" accent4="accent4" accent5="accent5" accent6="accent6" hlink="hlink" folHlink="folHlink"/>
  <p:sldLayoutIdLst>
    <p:sldLayoutId id="2147483926" r:id="rId1"/>
    <p:sldLayoutId id="2147483927" r:id="rId2"/>
    <p:sldLayoutId id="2147483928" r:id="rId3"/>
    <p:sldLayoutId id="2147483929" r:id="rId4"/>
    <p:sldLayoutId id="2147483930" r:id="rId5"/>
    <p:sldLayoutId id="2147483931" r:id="rId6"/>
    <p:sldLayoutId id="2147483932" r:id="rId7"/>
    <p:sldLayoutId id="2147483933" r:id="rId8"/>
    <p:sldLayoutId id="2147483934" r:id="rId9"/>
    <p:sldLayoutId id="2147483935" r:id="rId10"/>
    <p:sldLayoutId id="2147483936" r:id="rId11"/>
    <p:sldLayoutId id="2147483937" r:id="rId12"/>
    <p:sldLayoutId id="2147483940" r:id="rId13"/>
    <p:sldLayoutId id="2147483941" r:id="rId14"/>
    <p:sldLayoutId id="2147483938" r:id="rId15"/>
    <p:sldLayoutId id="2147483939" r:id="rId16"/>
    <p:sldLayoutId id="2147483790" r:id="rId17"/>
  </p:sldLayoutIdLst>
  <p:txStyles>
    <p:titleStyle>
      <a:lvl1pPr algn="l" defTabSz="514350" rtl="0" eaLnBrk="1" latinLnBrk="0" hangingPunct="1">
        <a:lnSpc>
          <a:spcPct val="90000"/>
        </a:lnSpc>
        <a:spcBef>
          <a:spcPct val="0"/>
        </a:spcBef>
        <a:buNone/>
        <a:defRPr kumimoji="1" sz="2475" kern="1200">
          <a:solidFill>
            <a:schemeClr val="tx1"/>
          </a:solidFill>
          <a:latin typeface="+mj-lt"/>
          <a:ea typeface="+mj-ea"/>
          <a:cs typeface="+mj-cs"/>
        </a:defRPr>
      </a:lvl1pPr>
    </p:titleStyle>
    <p:bodyStyle>
      <a:lvl1pPr marL="128588" indent="-128588" algn="l" defTabSz="514350" rtl="0" eaLnBrk="1" latinLnBrk="0" hangingPunct="1">
        <a:lnSpc>
          <a:spcPct val="90000"/>
        </a:lnSpc>
        <a:spcBef>
          <a:spcPts val="563"/>
        </a:spcBef>
        <a:buFont typeface="Arial" panose="020B0604020202020204" pitchFamily="34" charset="0"/>
        <a:buChar char="•"/>
        <a:defRPr kumimoji="1" sz="1575" kern="1200">
          <a:solidFill>
            <a:schemeClr val="tx1"/>
          </a:solidFill>
          <a:latin typeface="+mn-lt"/>
          <a:ea typeface="+mn-ea"/>
          <a:cs typeface="+mn-cs"/>
        </a:defRPr>
      </a:lvl1pPr>
      <a:lvl2pPr marL="385763" indent="-128588" algn="l" defTabSz="514350" rtl="0" eaLnBrk="1" latinLnBrk="0" hangingPunct="1">
        <a:lnSpc>
          <a:spcPct val="90000"/>
        </a:lnSpc>
        <a:spcBef>
          <a:spcPts val="281"/>
        </a:spcBef>
        <a:buFont typeface="Arial" panose="020B0604020202020204" pitchFamily="34" charset="0"/>
        <a:buChar char="•"/>
        <a:defRPr kumimoji="1" sz="1350" kern="1200">
          <a:solidFill>
            <a:schemeClr val="tx1"/>
          </a:solidFill>
          <a:latin typeface="+mn-lt"/>
          <a:ea typeface="+mn-ea"/>
          <a:cs typeface="+mn-cs"/>
        </a:defRPr>
      </a:lvl2pPr>
      <a:lvl3pPr marL="642938" indent="-128588" algn="l" defTabSz="514350" rtl="0" eaLnBrk="1" latinLnBrk="0" hangingPunct="1">
        <a:lnSpc>
          <a:spcPct val="90000"/>
        </a:lnSpc>
        <a:spcBef>
          <a:spcPts val="281"/>
        </a:spcBef>
        <a:buFont typeface="Arial" panose="020B0604020202020204" pitchFamily="34" charset="0"/>
        <a:buChar char="•"/>
        <a:defRPr kumimoji="1" sz="1125" kern="1200">
          <a:solidFill>
            <a:schemeClr val="tx1"/>
          </a:solidFill>
          <a:latin typeface="+mn-lt"/>
          <a:ea typeface="+mn-ea"/>
          <a:cs typeface="+mn-cs"/>
        </a:defRPr>
      </a:lvl3pPr>
      <a:lvl4pPr marL="900113" indent="-128588" algn="l" defTabSz="514350" rtl="0" eaLnBrk="1" latinLnBrk="0" hangingPunct="1">
        <a:lnSpc>
          <a:spcPct val="90000"/>
        </a:lnSpc>
        <a:spcBef>
          <a:spcPts val="281"/>
        </a:spcBef>
        <a:buFont typeface="Arial" panose="020B0604020202020204" pitchFamily="34" charset="0"/>
        <a:buChar char="•"/>
        <a:defRPr kumimoji="1" sz="1013" kern="1200">
          <a:solidFill>
            <a:schemeClr val="tx1"/>
          </a:solidFill>
          <a:latin typeface="+mn-lt"/>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kumimoji="1" sz="1013" kern="1200">
          <a:solidFill>
            <a:schemeClr val="tx1"/>
          </a:solidFill>
          <a:latin typeface="+mn-lt"/>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kumimoji="1"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kumimoji="1"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kumimoji="1"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kumimoji="1" sz="1013" kern="1200">
          <a:solidFill>
            <a:schemeClr val="tx1"/>
          </a:solidFill>
          <a:latin typeface="+mn-lt"/>
          <a:ea typeface="+mn-ea"/>
          <a:cs typeface="+mn-cs"/>
        </a:defRPr>
      </a:lvl9pPr>
    </p:bodyStyle>
    <p:otherStyle>
      <a:defPPr>
        <a:defRPr lang="ja-JP"/>
      </a:defPPr>
      <a:lvl1pPr marL="0" algn="l" defTabSz="514350" rtl="0" eaLnBrk="1" latinLnBrk="0" hangingPunct="1">
        <a:defRPr kumimoji="1" sz="1013" kern="1200">
          <a:solidFill>
            <a:schemeClr val="tx1"/>
          </a:solidFill>
          <a:latin typeface="+mn-lt"/>
          <a:ea typeface="+mn-ea"/>
          <a:cs typeface="+mn-cs"/>
        </a:defRPr>
      </a:lvl1pPr>
      <a:lvl2pPr marL="257175" algn="l" defTabSz="514350" rtl="0" eaLnBrk="1" latinLnBrk="0" hangingPunct="1">
        <a:defRPr kumimoji="1" sz="1013" kern="1200">
          <a:solidFill>
            <a:schemeClr val="tx1"/>
          </a:solidFill>
          <a:latin typeface="+mn-lt"/>
          <a:ea typeface="+mn-ea"/>
          <a:cs typeface="+mn-cs"/>
        </a:defRPr>
      </a:lvl2pPr>
      <a:lvl3pPr marL="514350" algn="l" defTabSz="514350" rtl="0" eaLnBrk="1" latinLnBrk="0" hangingPunct="1">
        <a:defRPr kumimoji="1" sz="1013" kern="1200">
          <a:solidFill>
            <a:schemeClr val="tx1"/>
          </a:solidFill>
          <a:latin typeface="+mn-lt"/>
          <a:ea typeface="+mn-ea"/>
          <a:cs typeface="+mn-cs"/>
        </a:defRPr>
      </a:lvl3pPr>
      <a:lvl4pPr marL="771525" algn="l" defTabSz="514350" rtl="0" eaLnBrk="1" latinLnBrk="0" hangingPunct="1">
        <a:defRPr kumimoji="1" sz="1013" kern="1200">
          <a:solidFill>
            <a:schemeClr val="tx1"/>
          </a:solidFill>
          <a:latin typeface="+mn-lt"/>
          <a:ea typeface="+mn-ea"/>
          <a:cs typeface="+mn-cs"/>
        </a:defRPr>
      </a:lvl4pPr>
      <a:lvl5pPr marL="1028700" algn="l" defTabSz="514350" rtl="0" eaLnBrk="1" latinLnBrk="0" hangingPunct="1">
        <a:defRPr kumimoji="1" sz="1013" kern="1200">
          <a:solidFill>
            <a:schemeClr val="tx1"/>
          </a:solidFill>
          <a:latin typeface="+mn-lt"/>
          <a:ea typeface="+mn-ea"/>
          <a:cs typeface="+mn-cs"/>
        </a:defRPr>
      </a:lvl5pPr>
      <a:lvl6pPr marL="1285875" algn="l" defTabSz="514350" rtl="0" eaLnBrk="1" latinLnBrk="0" hangingPunct="1">
        <a:defRPr kumimoji="1" sz="1013" kern="1200">
          <a:solidFill>
            <a:schemeClr val="tx1"/>
          </a:solidFill>
          <a:latin typeface="+mn-lt"/>
          <a:ea typeface="+mn-ea"/>
          <a:cs typeface="+mn-cs"/>
        </a:defRPr>
      </a:lvl6pPr>
      <a:lvl7pPr marL="1543050" algn="l" defTabSz="514350" rtl="0" eaLnBrk="1" latinLnBrk="0" hangingPunct="1">
        <a:defRPr kumimoji="1" sz="1013" kern="1200">
          <a:solidFill>
            <a:schemeClr val="tx1"/>
          </a:solidFill>
          <a:latin typeface="+mn-lt"/>
          <a:ea typeface="+mn-ea"/>
          <a:cs typeface="+mn-cs"/>
        </a:defRPr>
      </a:lvl7pPr>
      <a:lvl8pPr marL="1800225" algn="l" defTabSz="514350" rtl="0" eaLnBrk="1" latinLnBrk="0" hangingPunct="1">
        <a:defRPr kumimoji="1" sz="1013" kern="1200">
          <a:solidFill>
            <a:schemeClr val="tx1"/>
          </a:solidFill>
          <a:latin typeface="+mn-lt"/>
          <a:ea typeface="+mn-ea"/>
          <a:cs typeface="+mn-cs"/>
        </a:defRPr>
      </a:lvl8pPr>
      <a:lvl9pPr marL="2057400" algn="l" defTabSz="514350" rtl="0" eaLnBrk="1" latinLnBrk="0" hangingPunct="1">
        <a:defRPr kumimoji="1"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正方形/長方形 9">
            <a:extLst>
              <a:ext uri="{FF2B5EF4-FFF2-40B4-BE49-F238E27FC236}">
                <a16:creationId xmlns:a16="http://schemas.microsoft.com/office/drawing/2014/main" id="{DAB1B5D9-32D1-4E50-88AE-C9738213B293}"/>
              </a:ext>
            </a:extLst>
          </p:cNvPr>
          <p:cNvSpPr/>
          <p:nvPr/>
        </p:nvSpPr>
        <p:spPr>
          <a:xfrm>
            <a:off x="322408" y="176295"/>
            <a:ext cx="6090584" cy="8773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r>
              <a:rPr lang="ja-JP" altLang="en-US" sz="3600" dirty="0">
                <a:solidFill>
                  <a:schemeClr val="tx1"/>
                </a:solidFill>
                <a:latin typeface="ニコモジ＋" panose="02000600000000000000" pitchFamily="2" charset="-128"/>
                <a:ea typeface="ニコモジ＋" panose="02000600000000000000" pitchFamily="2" charset="-128"/>
              </a:rPr>
              <a:t>メンズコンセプトカフェ</a:t>
            </a:r>
            <a:endParaRPr lang="en-US" altLang="ja-JP" sz="3600" dirty="0">
              <a:solidFill>
                <a:schemeClr val="tx1"/>
              </a:solidFill>
              <a:latin typeface="ニコモジ＋" panose="02000600000000000000" pitchFamily="2" charset="-128"/>
              <a:ea typeface="ニコモジ＋" panose="02000600000000000000" pitchFamily="2" charset="-128"/>
            </a:endParaRPr>
          </a:p>
          <a:p>
            <a:pPr algn="ctr"/>
            <a:endParaRPr lang="en-US" altLang="ja-JP" sz="3600" dirty="0">
              <a:solidFill>
                <a:schemeClr val="tx1"/>
              </a:solidFill>
              <a:latin typeface="ニコモジ＋" panose="02000600000000000000" pitchFamily="2" charset="-128"/>
              <a:ea typeface="ニコモジ＋" panose="02000600000000000000" pitchFamily="2" charset="-128"/>
            </a:endParaRPr>
          </a:p>
          <a:p>
            <a:pPr algn="ctr"/>
            <a:r>
              <a:rPr lang="ja-JP" altLang="en-US" sz="3600" dirty="0">
                <a:solidFill>
                  <a:schemeClr val="tx1"/>
                </a:solidFill>
                <a:latin typeface="ニコモジ＋" panose="02000600000000000000" pitchFamily="2" charset="-128"/>
                <a:ea typeface="ニコモジ＋" panose="02000600000000000000" pitchFamily="2" charset="-128"/>
              </a:rPr>
              <a:t>◆ギルティブレイク◆</a:t>
            </a:r>
            <a:endParaRPr lang="en-US" altLang="ja-JP" sz="3600" dirty="0">
              <a:solidFill>
                <a:schemeClr val="tx1"/>
              </a:solidFill>
              <a:latin typeface="ニコモジ＋" panose="02000600000000000000" pitchFamily="2" charset="-128"/>
              <a:ea typeface="ニコモジ＋" panose="02000600000000000000" pitchFamily="2" charset="-128"/>
            </a:endParaRPr>
          </a:p>
        </p:txBody>
      </p:sp>
      <p:sp>
        <p:nvSpPr>
          <p:cNvPr id="25" name="正方形/長方形 24">
            <a:extLst>
              <a:ext uri="{FF2B5EF4-FFF2-40B4-BE49-F238E27FC236}">
                <a16:creationId xmlns:a16="http://schemas.microsoft.com/office/drawing/2014/main" id="{BA6B64B7-B122-4454-91BE-8466E6E6A8D6}"/>
              </a:ext>
            </a:extLst>
          </p:cNvPr>
          <p:cNvSpPr/>
          <p:nvPr/>
        </p:nvSpPr>
        <p:spPr>
          <a:xfrm>
            <a:off x="322407" y="1138791"/>
            <a:ext cx="5273721" cy="23237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altLang="ja-JP" sz="1100" dirty="0">
              <a:solidFill>
                <a:schemeClr val="tx1">
                  <a:lumMod val="65000"/>
                  <a:lumOff val="35000"/>
                </a:schemeClr>
              </a:solidFill>
              <a:latin typeface="ＭＳ Ｐゴシック" panose="020B0600070205080204" pitchFamily="50" charset="-128"/>
              <a:ea typeface="ＭＳ Ｐゴシック" panose="020B0600070205080204" pitchFamily="50" charset="-128"/>
            </a:endParaRPr>
          </a:p>
          <a:p>
            <a:pPr algn="ctr"/>
            <a:endParaRPr lang="en-US" altLang="ja-JP" sz="1100" dirty="0">
              <a:solidFill>
                <a:schemeClr val="tx1">
                  <a:lumMod val="65000"/>
                  <a:lumOff val="35000"/>
                </a:schemeClr>
              </a:solidFill>
              <a:latin typeface="ＭＳ Ｐゴシック" panose="020B0600070205080204" pitchFamily="50" charset="-128"/>
              <a:ea typeface="ＭＳ Ｐゴシック" panose="020B0600070205080204" pitchFamily="50" charset="-128"/>
            </a:endParaRPr>
          </a:p>
        </p:txBody>
      </p:sp>
      <p:sp>
        <p:nvSpPr>
          <p:cNvPr id="40" name="正方形/長方形 39">
            <a:extLst>
              <a:ext uri="{FF2B5EF4-FFF2-40B4-BE49-F238E27FC236}">
                <a16:creationId xmlns:a16="http://schemas.microsoft.com/office/drawing/2014/main" id="{79DE3404-890E-4420-89F8-B0E0D892A6D6}"/>
              </a:ext>
            </a:extLst>
          </p:cNvPr>
          <p:cNvSpPr/>
          <p:nvPr/>
        </p:nvSpPr>
        <p:spPr>
          <a:xfrm>
            <a:off x="2479102" y="1138791"/>
            <a:ext cx="1899795" cy="6381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altLang="ja-JP" sz="1100" dirty="0">
              <a:solidFill>
                <a:schemeClr val="tx1">
                  <a:lumMod val="65000"/>
                  <a:lumOff val="35000"/>
                </a:schemeClr>
              </a:solidFill>
              <a:latin typeface="ＭＳ Ｐゴシック" panose="020B0600070205080204" pitchFamily="50" charset="-128"/>
              <a:ea typeface="ＭＳ Ｐゴシック" panose="020B0600070205080204" pitchFamily="50" charset="-128"/>
            </a:endParaRPr>
          </a:p>
          <a:p>
            <a:pPr algn="ctr"/>
            <a:endParaRPr lang="en-US" altLang="ja-JP" sz="1100" dirty="0">
              <a:solidFill>
                <a:schemeClr val="tx1">
                  <a:lumMod val="65000"/>
                  <a:lumOff val="35000"/>
                </a:schemeClr>
              </a:solidFill>
              <a:latin typeface="ＭＳ Ｐゴシック" panose="020B0600070205080204" pitchFamily="50" charset="-128"/>
              <a:ea typeface="ＭＳ Ｐゴシック" panose="020B0600070205080204" pitchFamily="50" charset="-128"/>
            </a:endParaRPr>
          </a:p>
        </p:txBody>
      </p:sp>
      <p:sp>
        <p:nvSpPr>
          <p:cNvPr id="41" name="正方形/長方形 40">
            <a:extLst>
              <a:ext uri="{FF2B5EF4-FFF2-40B4-BE49-F238E27FC236}">
                <a16:creationId xmlns:a16="http://schemas.microsoft.com/office/drawing/2014/main" id="{108F3E79-3936-4EF2-B7C5-C11AE5675843}"/>
              </a:ext>
            </a:extLst>
          </p:cNvPr>
          <p:cNvSpPr/>
          <p:nvPr/>
        </p:nvSpPr>
        <p:spPr>
          <a:xfrm>
            <a:off x="4633511" y="1138791"/>
            <a:ext cx="1899795" cy="6381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altLang="ja-JP" sz="1100" dirty="0">
              <a:solidFill>
                <a:schemeClr val="tx1">
                  <a:lumMod val="65000"/>
                  <a:lumOff val="35000"/>
                </a:schemeClr>
              </a:solidFill>
              <a:latin typeface="ＭＳ Ｐゴシック" panose="020B0600070205080204" pitchFamily="50" charset="-128"/>
              <a:ea typeface="ＭＳ Ｐゴシック" panose="020B0600070205080204" pitchFamily="50" charset="-128"/>
            </a:endParaRPr>
          </a:p>
          <a:p>
            <a:pPr algn="ctr"/>
            <a:endParaRPr lang="en-US" altLang="ja-JP" sz="1600" dirty="0">
              <a:solidFill>
                <a:schemeClr val="bg1">
                  <a:lumMod val="65000"/>
                </a:schemeClr>
              </a:solidFill>
              <a:latin typeface="ほにゃ字Re" panose="02000600000000000000" pitchFamily="2" charset="-128"/>
              <a:ea typeface="ほにゃ字Re" panose="02000600000000000000" pitchFamily="2" charset="-128"/>
            </a:endParaRPr>
          </a:p>
          <a:p>
            <a:pPr algn="ctr"/>
            <a:endParaRPr lang="en-US" altLang="ja-JP" sz="1600" dirty="0">
              <a:solidFill>
                <a:schemeClr val="bg1">
                  <a:lumMod val="65000"/>
                </a:schemeClr>
              </a:solidFill>
              <a:latin typeface="ほにゃ字Re" panose="02000600000000000000" pitchFamily="2" charset="-128"/>
              <a:ea typeface="ほにゃ字Re" panose="02000600000000000000" pitchFamily="2" charset="-128"/>
            </a:endParaRPr>
          </a:p>
          <a:p>
            <a:pPr algn="ctr"/>
            <a:endParaRPr lang="en-US" altLang="ja-JP" sz="1600" dirty="0">
              <a:solidFill>
                <a:schemeClr val="accent1">
                  <a:lumMod val="75000"/>
                </a:schemeClr>
              </a:solidFill>
              <a:latin typeface="ほにゃ字Re" panose="02000600000000000000" pitchFamily="2" charset="-128"/>
              <a:ea typeface="ほにゃ字Re" panose="02000600000000000000" pitchFamily="2" charset="-128"/>
            </a:endParaRPr>
          </a:p>
        </p:txBody>
      </p:sp>
    </p:spTree>
    <p:extLst>
      <p:ext uri="{BB962C8B-B14F-4D97-AF65-F5344CB8AC3E}">
        <p14:creationId xmlns:p14="http://schemas.microsoft.com/office/powerpoint/2010/main" val="53559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11D9F3-1BA6-05B9-14F6-510723389A50}"/>
            </a:ext>
          </a:extLst>
        </p:cNvPr>
        <p:cNvGrpSpPr/>
        <p:nvPr/>
      </p:nvGrpSpPr>
      <p:grpSpPr>
        <a:xfrm>
          <a:off x="0" y="0"/>
          <a:ext cx="0" cy="0"/>
          <a:chOff x="0" y="0"/>
          <a:chExt cx="0" cy="0"/>
        </a:xfrm>
      </p:grpSpPr>
      <p:sp>
        <p:nvSpPr>
          <p:cNvPr id="10" name="正方形/長方形 9">
            <a:extLst>
              <a:ext uri="{FF2B5EF4-FFF2-40B4-BE49-F238E27FC236}">
                <a16:creationId xmlns:a16="http://schemas.microsoft.com/office/drawing/2014/main" id="{402F55CD-832B-97DB-338B-45E538A5785F}"/>
              </a:ext>
            </a:extLst>
          </p:cNvPr>
          <p:cNvSpPr/>
          <p:nvPr/>
        </p:nvSpPr>
        <p:spPr>
          <a:xfrm>
            <a:off x="322408" y="176295"/>
            <a:ext cx="6090584" cy="8773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r>
              <a:rPr lang="en-US" altLang="ja-JP" sz="3600" dirty="0">
                <a:solidFill>
                  <a:schemeClr val="tx1"/>
                </a:solidFill>
                <a:latin typeface="ニコモジ＋" panose="02000600000000000000" pitchFamily="2" charset="-128"/>
                <a:ea typeface="ニコモジ＋" panose="02000600000000000000" pitchFamily="2" charset="-128"/>
              </a:rPr>
              <a:t>5</a:t>
            </a:r>
            <a:r>
              <a:rPr lang="ja-JP" altLang="en-US" sz="3600" dirty="0">
                <a:solidFill>
                  <a:schemeClr val="tx1"/>
                </a:solidFill>
                <a:latin typeface="ニコモジ＋" panose="02000600000000000000" pitchFamily="2" charset="-128"/>
                <a:ea typeface="ニコモジ＋" panose="02000600000000000000" pitchFamily="2" charset="-128"/>
              </a:rPr>
              <a:t>月</a:t>
            </a:r>
            <a:r>
              <a:rPr lang="en-US" altLang="ja-JP" sz="3600" dirty="0">
                <a:solidFill>
                  <a:schemeClr val="tx1"/>
                </a:solidFill>
                <a:latin typeface="ニコモジ＋" panose="02000600000000000000" pitchFamily="2" charset="-128"/>
                <a:ea typeface="ニコモジ＋" panose="02000600000000000000" pitchFamily="2" charset="-128"/>
              </a:rPr>
              <a:t>23</a:t>
            </a:r>
            <a:r>
              <a:rPr lang="ja-JP" altLang="en-US" sz="3600" dirty="0">
                <a:solidFill>
                  <a:schemeClr val="tx1"/>
                </a:solidFill>
                <a:latin typeface="ニコモジ＋" panose="02000600000000000000" pitchFamily="2" charset="-128"/>
                <a:ea typeface="ニコモジ＋" panose="02000600000000000000" pitchFamily="2" charset="-128"/>
              </a:rPr>
              <a:t>日</a:t>
            </a:r>
            <a:r>
              <a:rPr lang="en-US" altLang="ja-JP" sz="3600" dirty="0">
                <a:solidFill>
                  <a:schemeClr val="tx1"/>
                </a:solidFill>
                <a:latin typeface="ニコモジ＋" panose="02000600000000000000" pitchFamily="2" charset="-128"/>
                <a:ea typeface="ニコモジ＋" panose="02000600000000000000" pitchFamily="2" charset="-128"/>
              </a:rPr>
              <a:t>(</a:t>
            </a:r>
            <a:r>
              <a:rPr lang="ja-JP" altLang="en-US" sz="3600" dirty="0">
                <a:solidFill>
                  <a:schemeClr val="tx1"/>
                </a:solidFill>
                <a:latin typeface="ニコモジ＋" panose="02000600000000000000" pitchFamily="2" charset="-128"/>
                <a:ea typeface="ニコモジ＋" panose="02000600000000000000" pitchFamily="2" charset="-128"/>
              </a:rPr>
              <a:t>金</a:t>
            </a:r>
            <a:r>
              <a:rPr lang="en-US" altLang="ja-JP" sz="3600" dirty="0">
                <a:solidFill>
                  <a:schemeClr val="tx1"/>
                </a:solidFill>
                <a:latin typeface="ニコモジ＋" panose="02000600000000000000" pitchFamily="2" charset="-128"/>
                <a:ea typeface="ニコモジ＋" panose="02000600000000000000" pitchFamily="2" charset="-128"/>
              </a:rPr>
              <a:t>)</a:t>
            </a:r>
          </a:p>
          <a:p>
            <a:pPr algn="ctr"/>
            <a:endParaRPr lang="en-US" altLang="ja-JP" sz="3600" dirty="0">
              <a:solidFill>
                <a:schemeClr val="tx1"/>
              </a:solidFill>
              <a:latin typeface="ニコモジ＋" panose="02000600000000000000" pitchFamily="2" charset="-128"/>
              <a:ea typeface="ニコモジ＋" panose="02000600000000000000" pitchFamily="2" charset="-128"/>
            </a:endParaRPr>
          </a:p>
          <a:p>
            <a:pPr algn="ctr"/>
            <a:r>
              <a:rPr lang="ja-JP" altLang="en-US" sz="3600" dirty="0">
                <a:solidFill>
                  <a:schemeClr val="tx1"/>
                </a:solidFill>
                <a:latin typeface="ニコモジ＋" panose="02000600000000000000" pitchFamily="2" charset="-128"/>
                <a:ea typeface="ニコモジ＋" panose="02000600000000000000" pitchFamily="2" charset="-128"/>
              </a:rPr>
              <a:t>カヲル店長</a:t>
            </a:r>
            <a:r>
              <a:rPr lang="en-US" altLang="ja-JP" sz="3600" dirty="0">
                <a:solidFill>
                  <a:schemeClr val="tx1"/>
                </a:solidFill>
                <a:latin typeface="ニコモジ＋" panose="02000600000000000000" pitchFamily="2" charset="-128"/>
                <a:ea typeface="ニコモジ＋" panose="02000600000000000000" pitchFamily="2" charset="-128"/>
              </a:rPr>
              <a:t>2</a:t>
            </a:r>
            <a:r>
              <a:rPr lang="ja-JP" altLang="en-US" sz="3600" dirty="0">
                <a:solidFill>
                  <a:schemeClr val="tx1"/>
                </a:solidFill>
                <a:latin typeface="ニコモジ＋" panose="02000600000000000000" pitchFamily="2" charset="-128"/>
                <a:ea typeface="ニコモジ＋" panose="02000600000000000000" pitchFamily="2" charset="-128"/>
              </a:rPr>
              <a:t>周年記念</a:t>
            </a:r>
            <a:endParaRPr lang="en-US" altLang="ja-JP" sz="3600" dirty="0">
              <a:solidFill>
                <a:schemeClr val="tx1"/>
              </a:solidFill>
              <a:latin typeface="ニコモジ＋" panose="02000600000000000000" pitchFamily="2" charset="-128"/>
              <a:ea typeface="ニコモジ＋" panose="02000600000000000000" pitchFamily="2" charset="-128"/>
            </a:endParaRPr>
          </a:p>
          <a:p>
            <a:pPr algn="ctr"/>
            <a:endParaRPr lang="en-US" altLang="ja-JP" sz="3600" dirty="0">
              <a:solidFill>
                <a:schemeClr val="tx1"/>
              </a:solidFill>
              <a:latin typeface="ニコモジ＋" panose="02000600000000000000" pitchFamily="2" charset="-128"/>
              <a:ea typeface="ニコモジ＋" panose="02000600000000000000" pitchFamily="2" charset="-128"/>
            </a:endParaRPr>
          </a:p>
          <a:p>
            <a:pPr algn="ctr"/>
            <a:endParaRPr lang="en-US" altLang="ja-JP" sz="3600" dirty="0">
              <a:solidFill>
                <a:schemeClr val="tx1"/>
              </a:solidFill>
              <a:latin typeface="ニコモジ＋" panose="02000600000000000000" pitchFamily="2" charset="-128"/>
              <a:ea typeface="ニコモジ＋" panose="02000600000000000000" pitchFamily="2" charset="-128"/>
            </a:endParaRPr>
          </a:p>
          <a:p>
            <a:pPr algn="ctr"/>
            <a:r>
              <a:rPr lang="ja-JP" altLang="en-US" sz="3600" dirty="0">
                <a:solidFill>
                  <a:schemeClr val="tx1"/>
                </a:solidFill>
                <a:latin typeface="ニコモジ＋" panose="02000600000000000000" pitchFamily="2" charset="-128"/>
                <a:ea typeface="ニコモジ＋" panose="02000600000000000000" pitchFamily="2" charset="-128"/>
              </a:rPr>
              <a:t>全てのお客様</a:t>
            </a:r>
            <a:endParaRPr lang="en-US" altLang="ja-JP" sz="3600" dirty="0">
              <a:solidFill>
                <a:schemeClr val="tx1"/>
              </a:solidFill>
              <a:latin typeface="ニコモジ＋" panose="02000600000000000000" pitchFamily="2" charset="-128"/>
              <a:ea typeface="ニコモジ＋" panose="02000600000000000000" pitchFamily="2" charset="-128"/>
            </a:endParaRPr>
          </a:p>
          <a:p>
            <a:pPr algn="ctr"/>
            <a:r>
              <a:rPr lang="ja-JP" altLang="en-US" sz="3600" dirty="0">
                <a:solidFill>
                  <a:schemeClr val="tx1"/>
                </a:solidFill>
                <a:latin typeface="ニコモジ＋" panose="02000600000000000000" pitchFamily="2" charset="-128"/>
                <a:ea typeface="ニコモジ＋" panose="02000600000000000000" pitchFamily="2" charset="-128"/>
              </a:rPr>
              <a:t>チェキ</a:t>
            </a:r>
            <a:r>
              <a:rPr lang="en-US" altLang="ja-JP" sz="3600" dirty="0">
                <a:solidFill>
                  <a:schemeClr val="tx1"/>
                </a:solidFill>
                <a:latin typeface="ニコモジ＋" panose="02000600000000000000" pitchFamily="2" charset="-128"/>
                <a:ea typeface="ニコモジ＋" panose="02000600000000000000" pitchFamily="2" charset="-128"/>
              </a:rPr>
              <a:t>1</a:t>
            </a:r>
            <a:r>
              <a:rPr lang="ja-JP" altLang="en-US" sz="3600" dirty="0">
                <a:solidFill>
                  <a:schemeClr val="tx1"/>
                </a:solidFill>
                <a:latin typeface="ニコモジ＋" panose="02000600000000000000" pitchFamily="2" charset="-128"/>
                <a:ea typeface="ニコモジ＋" panose="02000600000000000000" pitchFamily="2" charset="-128"/>
              </a:rPr>
              <a:t>枚無料！</a:t>
            </a:r>
            <a:r>
              <a:rPr lang="en-US" altLang="ja-JP" sz="3600" dirty="0">
                <a:solidFill>
                  <a:schemeClr val="tx1"/>
                </a:solidFill>
                <a:latin typeface="ニコモジ＋" panose="02000600000000000000" pitchFamily="2" charset="-128"/>
                <a:ea typeface="ニコモジ＋" panose="02000600000000000000" pitchFamily="2" charset="-128"/>
              </a:rPr>
              <a:t>(</a:t>
            </a:r>
            <a:r>
              <a:rPr lang="ja-JP" altLang="en-US" sz="3600" dirty="0">
                <a:solidFill>
                  <a:schemeClr val="tx1"/>
                </a:solidFill>
                <a:latin typeface="ニコモジ＋" panose="02000600000000000000" pitchFamily="2" charset="-128"/>
                <a:ea typeface="ニコモジ＋" panose="02000600000000000000" pitchFamily="2" charset="-128"/>
              </a:rPr>
              <a:t>デコなし</a:t>
            </a:r>
            <a:r>
              <a:rPr lang="en-US" altLang="ja-JP" sz="3600" dirty="0">
                <a:solidFill>
                  <a:schemeClr val="tx1"/>
                </a:solidFill>
                <a:latin typeface="ニコモジ＋" panose="02000600000000000000" pitchFamily="2" charset="-128"/>
                <a:ea typeface="ニコモジ＋" panose="02000600000000000000" pitchFamily="2" charset="-128"/>
              </a:rPr>
              <a:t>)</a:t>
            </a:r>
          </a:p>
          <a:p>
            <a:pPr algn="ctr"/>
            <a:r>
              <a:rPr lang="ja-JP" altLang="en-US" sz="3600" dirty="0">
                <a:solidFill>
                  <a:schemeClr val="tx1"/>
                </a:solidFill>
                <a:latin typeface="ニコモジ＋" panose="02000600000000000000" pitchFamily="2" charset="-128"/>
                <a:ea typeface="ニコモジ＋" panose="02000600000000000000" pitchFamily="2" charset="-128"/>
              </a:rPr>
              <a:t>テキーラ飲み放題！</a:t>
            </a:r>
            <a:endParaRPr lang="en-US" altLang="ja-JP" sz="3600" dirty="0">
              <a:solidFill>
                <a:schemeClr val="tx1"/>
              </a:solidFill>
              <a:latin typeface="ニコモジ＋" panose="02000600000000000000" pitchFamily="2" charset="-128"/>
              <a:ea typeface="ニコモジ＋" panose="02000600000000000000" pitchFamily="2" charset="-128"/>
            </a:endParaRPr>
          </a:p>
        </p:txBody>
      </p:sp>
      <p:sp>
        <p:nvSpPr>
          <p:cNvPr id="25" name="正方形/長方形 24">
            <a:extLst>
              <a:ext uri="{FF2B5EF4-FFF2-40B4-BE49-F238E27FC236}">
                <a16:creationId xmlns:a16="http://schemas.microsoft.com/office/drawing/2014/main" id="{300144A7-29C1-F00C-70A0-9689ECAA85A2}"/>
              </a:ext>
            </a:extLst>
          </p:cNvPr>
          <p:cNvSpPr/>
          <p:nvPr/>
        </p:nvSpPr>
        <p:spPr>
          <a:xfrm>
            <a:off x="322407" y="1138791"/>
            <a:ext cx="5273721" cy="23237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altLang="ja-JP" sz="1100" dirty="0">
              <a:solidFill>
                <a:schemeClr val="tx1">
                  <a:lumMod val="65000"/>
                  <a:lumOff val="35000"/>
                </a:schemeClr>
              </a:solidFill>
              <a:latin typeface="ＭＳ Ｐゴシック" panose="020B0600070205080204" pitchFamily="50" charset="-128"/>
              <a:ea typeface="ＭＳ Ｐゴシック" panose="020B0600070205080204" pitchFamily="50" charset="-128"/>
            </a:endParaRPr>
          </a:p>
          <a:p>
            <a:pPr algn="ctr"/>
            <a:endParaRPr lang="en-US" altLang="ja-JP" sz="1100" dirty="0">
              <a:solidFill>
                <a:schemeClr val="tx1">
                  <a:lumMod val="65000"/>
                  <a:lumOff val="35000"/>
                </a:schemeClr>
              </a:solidFill>
              <a:latin typeface="ＭＳ Ｐゴシック" panose="020B0600070205080204" pitchFamily="50" charset="-128"/>
              <a:ea typeface="ＭＳ Ｐゴシック" panose="020B0600070205080204" pitchFamily="50" charset="-128"/>
            </a:endParaRPr>
          </a:p>
        </p:txBody>
      </p:sp>
      <p:sp>
        <p:nvSpPr>
          <p:cNvPr id="40" name="正方形/長方形 39">
            <a:extLst>
              <a:ext uri="{FF2B5EF4-FFF2-40B4-BE49-F238E27FC236}">
                <a16:creationId xmlns:a16="http://schemas.microsoft.com/office/drawing/2014/main" id="{FEA08A34-1EA9-A04F-8CBB-304EABEE1FF8}"/>
              </a:ext>
            </a:extLst>
          </p:cNvPr>
          <p:cNvSpPr/>
          <p:nvPr/>
        </p:nvSpPr>
        <p:spPr>
          <a:xfrm>
            <a:off x="2479102" y="1138791"/>
            <a:ext cx="1899795" cy="6381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altLang="ja-JP" sz="1100" dirty="0">
              <a:solidFill>
                <a:schemeClr val="tx1">
                  <a:lumMod val="65000"/>
                  <a:lumOff val="35000"/>
                </a:schemeClr>
              </a:solidFill>
              <a:latin typeface="ＭＳ Ｐゴシック" panose="020B0600070205080204" pitchFamily="50" charset="-128"/>
              <a:ea typeface="ＭＳ Ｐゴシック" panose="020B0600070205080204" pitchFamily="50" charset="-128"/>
            </a:endParaRPr>
          </a:p>
          <a:p>
            <a:pPr algn="ctr"/>
            <a:endParaRPr lang="en-US" altLang="ja-JP" sz="1100" dirty="0">
              <a:solidFill>
                <a:schemeClr val="tx1">
                  <a:lumMod val="65000"/>
                  <a:lumOff val="35000"/>
                </a:schemeClr>
              </a:solidFill>
              <a:latin typeface="ＭＳ Ｐゴシック" panose="020B0600070205080204" pitchFamily="50" charset="-128"/>
              <a:ea typeface="ＭＳ Ｐゴシック" panose="020B0600070205080204" pitchFamily="50" charset="-128"/>
            </a:endParaRPr>
          </a:p>
        </p:txBody>
      </p:sp>
      <p:sp>
        <p:nvSpPr>
          <p:cNvPr id="41" name="正方形/長方形 40">
            <a:extLst>
              <a:ext uri="{FF2B5EF4-FFF2-40B4-BE49-F238E27FC236}">
                <a16:creationId xmlns:a16="http://schemas.microsoft.com/office/drawing/2014/main" id="{2E0AE0BF-D8C5-F32D-0AB0-9B55745FE730}"/>
              </a:ext>
            </a:extLst>
          </p:cNvPr>
          <p:cNvSpPr/>
          <p:nvPr/>
        </p:nvSpPr>
        <p:spPr>
          <a:xfrm>
            <a:off x="4633511" y="1138791"/>
            <a:ext cx="1899795" cy="6381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altLang="ja-JP" sz="1100" dirty="0">
              <a:solidFill>
                <a:schemeClr val="tx1">
                  <a:lumMod val="65000"/>
                  <a:lumOff val="35000"/>
                </a:schemeClr>
              </a:solidFill>
              <a:latin typeface="ＭＳ Ｐゴシック" panose="020B0600070205080204" pitchFamily="50" charset="-128"/>
              <a:ea typeface="ＭＳ Ｐゴシック" panose="020B0600070205080204" pitchFamily="50" charset="-128"/>
            </a:endParaRPr>
          </a:p>
          <a:p>
            <a:pPr algn="ctr"/>
            <a:endParaRPr lang="en-US" altLang="ja-JP" sz="1600" dirty="0">
              <a:solidFill>
                <a:schemeClr val="bg1">
                  <a:lumMod val="65000"/>
                </a:schemeClr>
              </a:solidFill>
              <a:latin typeface="ほにゃ字Re" panose="02000600000000000000" pitchFamily="2" charset="-128"/>
              <a:ea typeface="ほにゃ字Re" panose="02000600000000000000" pitchFamily="2" charset="-128"/>
            </a:endParaRPr>
          </a:p>
          <a:p>
            <a:pPr algn="ctr"/>
            <a:endParaRPr lang="en-US" altLang="ja-JP" sz="1600" dirty="0">
              <a:solidFill>
                <a:schemeClr val="bg1">
                  <a:lumMod val="65000"/>
                </a:schemeClr>
              </a:solidFill>
              <a:latin typeface="ほにゃ字Re" panose="02000600000000000000" pitchFamily="2" charset="-128"/>
              <a:ea typeface="ほにゃ字Re" panose="02000600000000000000" pitchFamily="2" charset="-128"/>
            </a:endParaRPr>
          </a:p>
          <a:p>
            <a:pPr algn="ctr"/>
            <a:endParaRPr lang="en-US" altLang="ja-JP" sz="1600" dirty="0">
              <a:solidFill>
                <a:schemeClr val="accent1">
                  <a:lumMod val="75000"/>
                </a:schemeClr>
              </a:solidFill>
              <a:latin typeface="ほにゃ字Re" panose="02000600000000000000" pitchFamily="2" charset="-128"/>
              <a:ea typeface="ほにゃ字Re" panose="02000600000000000000" pitchFamily="2" charset="-128"/>
            </a:endParaRPr>
          </a:p>
        </p:txBody>
      </p:sp>
    </p:spTree>
    <p:extLst>
      <p:ext uri="{BB962C8B-B14F-4D97-AF65-F5344CB8AC3E}">
        <p14:creationId xmlns:p14="http://schemas.microsoft.com/office/powerpoint/2010/main" val="3231342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050208-BA33-704E-2ED2-763E98764AB5}"/>
            </a:ext>
          </a:extLst>
        </p:cNvPr>
        <p:cNvGrpSpPr/>
        <p:nvPr/>
      </p:nvGrpSpPr>
      <p:grpSpPr>
        <a:xfrm>
          <a:off x="0" y="0"/>
          <a:ext cx="0" cy="0"/>
          <a:chOff x="0" y="0"/>
          <a:chExt cx="0" cy="0"/>
        </a:xfrm>
      </p:grpSpPr>
      <p:sp>
        <p:nvSpPr>
          <p:cNvPr id="10" name="正方形/長方形 9">
            <a:extLst>
              <a:ext uri="{FF2B5EF4-FFF2-40B4-BE49-F238E27FC236}">
                <a16:creationId xmlns:a16="http://schemas.microsoft.com/office/drawing/2014/main" id="{886AB12B-AB25-5630-09E8-F1FD1F3C2718}"/>
              </a:ext>
            </a:extLst>
          </p:cNvPr>
          <p:cNvSpPr/>
          <p:nvPr/>
        </p:nvSpPr>
        <p:spPr>
          <a:xfrm>
            <a:off x="322408" y="176295"/>
            <a:ext cx="6090584" cy="8773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r>
              <a:rPr lang="en-US" altLang="ja-JP" sz="3600" dirty="0">
                <a:solidFill>
                  <a:schemeClr val="tx1"/>
                </a:solidFill>
                <a:latin typeface="ニコモジ＋" panose="02000600000000000000" pitchFamily="2" charset="-128"/>
                <a:ea typeface="ニコモジ＋" panose="02000600000000000000" pitchFamily="2" charset="-128"/>
              </a:rPr>
              <a:t>11</a:t>
            </a:r>
            <a:r>
              <a:rPr lang="ja-JP" altLang="en-US" sz="3600" dirty="0">
                <a:solidFill>
                  <a:schemeClr val="tx1"/>
                </a:solidFill>
                <a:latin typeface="ニコモジ＋" panose="02000600000000000000" pitchFamily="2" charset="-128"/>
                <a:ea typeface="ニコモジ＋" panose="02000600000000000000" pitchFamily="2" charset="-128"/>
              </a:rPr>
              <a:t>月</a:t>
            </a:r>
            <a:r>
              <a:rPr lang="en-US" altLang="ja-JP" sz="3600" dirty="0">
                <a:solidFill>
                  <a:schemeClr val="tx1"/>
                </a:solidFill>
                <a:latin typeface="ニコモジ＋" panose="02000600000000000000" pitchFamily="2" charset="-128"/>
                <a:ea typeface="ニコモジ＋" panose="02000600000000000000" pitchFamily="2" charset="-128"/>
              </a:rPr>
              <a:t>4</a:t>
            </a:r>
            <a:r>
              <a:rPr lang="ja-JP" altLang="en-US" sz="3600" dirty="0">
                <a:solidFill>
                  <a:schemeClr val="tx1"/>
                </a:solidFill>
                <a:latin typeface="ニコモジ＋" panose="02000600000000000000" pitchFamily="2" charset="-128"/>
                <a:ea typeface="ニコモジ＋" panose="02000600000000000000" pitchFamily="2" charset="-128"/>
              </a:rPr>
              <a:t>日</a:t>
            </a:r>
            <a:r>
              <a:rPr lang="en-US" altLang="ja-JP" sz="3600" dirty="0">
                <a:solidFill>
                  <a:schemeClr val="tx1"/>
                </a:solidFill>
                <a:latin typeface="ニコモジ＋" panose="02000600000000000000" pitchFamily="2" charset="-128"/>
                <a:ea typeface="ニコモジ＋" panose="02000600000000000000" pitchFamily="2" charset="-128"/>
              </a:rPr>
              <a:t>(</a:t>
            </a:r>
            <a:r>
              <a:rPr lang="ja-JP" altLang="en-US" sz="3600" dirty="0">
                <a:solidFill>
                  <a:schemeClr val="tx1"/>
                </a:solidFill>
                <a:latin typeface="ニコモジ＋" panose="02000600000000000000" pitchFamily="2" charset="-128"/>
                <a:ea typeface="ニコモジ＋" panose="02000600000000000000" pitchFamily="2" charset="-128"/>
              </a:rPr>
              <a:t>月</a:t>
            </a:r>
            <a:r>
              <a:rPr lang="en-US" altLang="ja-JP" sz="3600" dirty="0">
                <a:solidFill>
                  <a:schemeClr val="tx1"/>
                </a:solidFill>
                <a:latin typeface="ニコモジ＋" panose="02000600000000000000" pitchFamily="2" charset="-128"/>
                <a:ea typeface="ニコモジ＋" panose="02000600000000000000" pitchFamily="2" charset="-128"/>
              </a:rPr>
              <a:t>)</a:t>
            </a:r>
          </a:p>
          <a:p>
            <a:pPr algn="ctr"/>
            <a:endParaRPr lang="en-US" altLang="ja-JP" sz="3600" dirty="0">
              <a:solidFill>
                <a:schemeClr val="tx1"/>
              </a:solidFill>
              <a:latin typeface="ニコモジ＋" panose="02000600000000000000" pitchFamily="2" charset="-128"/>
              <a:ea typeface="ニコモジ＋" panose="02000600000000000000" pitchFamily="2" charset="-128"/>
            </a:endParaRPr>
          </a:p>
          <a:p>
            <a:pPr algn="ctr"/>
            <a:r>
              <a:rPr lang="ja-JP" altLang="en-US" sz="3600" dirty="0">
                <a:solidFill>
                  <a:schemeClr val="tx1"/>
                </a:solidFill>
                <a:latin typeface="ニコモジ＋" panose="02000600000000000000" pitchFamily="2" charset="-128"/>
                <a:ea typeface="ニコモジ＋" panose="02000600000000000000" pitchFamily="2" charset="-128"/>
              </a:rPr>
              <a:t>文化の日イベントデー</a:t>
            </a:r>
            <a:endParaRPr lang="en-US" altLang="ja-JP" sz="3600" dirty="0">
              <a:solidFill>
                <a:schemeClr val="tx1"/>
              </a:solidFill>
              <a:latin typeface="ニコモジ＋" panose="02000600000000000000" pitchFamily="2" charset="-128"/>
              <a:ea typeface="ニコモジ＋" panose="02000600000000000000" pitchFamily="2" charset="-128"/>
            </a:endParaRPr>
          </a:p>
          <a:p>
            <a:pPr algn="ctr"/>
            <a:endParaRPr lang="en-US" altLang="ja-JP" sz="3600" dirty="0">
              <a:solidFill>
                <a:schemeClr val="tx1"/>
              </a:solidFill>
              <a:latin typeface="ニコモジ＋" panose="02000600000000000000" pitchFamily="2" charset="-128"/>
              <a:ea typeface="ニコモジ＋" panose="02000600000000000000" pitchFamily="2" charset="-128"/>
            </a:endParaRPr>
          </a:p>
          <a:p>
            <a:pPr algn="ctr"/>
            <a:r>
              <a:rPr lang="ja-JP" altLang="en-US" sz="3600" dirty="0">
                <a:solidFill>
                  <a:schemeClr val="tx1"/>
                </a:solidFill>
                <a:latin typeface="ニコモジ＋" panose="02000600000000000000" pitchFamily="2" charset="-128"/>
                <a:ea typeface="ニコモジ＋" panose="02000600000000000000" pitchFamily="2" charset="-128"/>
              </a:rPr>
              <a:t>全てのお客様</a:t>
            </a:r>
            <a:endParaRPr lang="en-US" altLang="ja-JP" sz="3600" dirty="0">
              <a:solidFill>
                <a:schemeClr val="tx1"/>
              </a:solidFill>
              <a:latin typeface="ニコモジ＋" panose="02000600000000000000" pitchFamily="2" charset="-128"/>
              <a:ea typeface="ニコモジ＋" panose="02000600000000000000" pitchFamily="2" charset="-128"/>
            </a:endParaRPr>
          </a:p>
          <a:p>
            <a:pPr algn="ctr"/>
            <a:r>
              <a:rPr lang="en-US" altLang="ja-JP" sz="3600" dirty="0">
                <a:solidFill>
                  <a:schemeClr val="tx1"/>
                </a:solidFill>
                <a:latin typeface="ニコモジ＋" panose="02000600000000000000" pitchFamily="2" charset="-128"/>
                <a:ea typeface="ニコモジ＋" panose="02000600000000000000" pitchFamily="2" charset="-128"/>
              </a:rPr>
              <a:t>1</a:t>
            </a:r>
            <a:r>
              <a:rPr lang="ja-JP" altLang="en-US" sz="3600" dirty="0">
                <a:solidFill>
                  <a:schemeClr val="tx1"/>
                </a:solidFill>
                <a:latin typeface="ニコモジ＋" panose="02000600000000000000" pitchFamily="2" charset="-128"/>
                <a:ea typeface="ニコモジ＋" panose="02000600000000000000" pitchFamily="2" charset="-128"/>
              </a:rPr>
              <a:t>時間飲み放題無料！！</a:t>
            </a:r>
            <a:endParaRPr lang="en-US" altLang="ja-JP" sz="3600" dirty="0">
              <a:solidFill>
                <a:schemeClr val="tx1"/>
              </a:solidFill>
              <a:latin typeface="ニコモジ＋" panose="02000600000000000000" pitchFamily="2" charset="-128"/>
              <a:ea typeface="ニコモジ＋" panose="02000600000000000000" pitchFamily="2" charset="-128"/>
            </a:endParaRPr>
          </a:p>
          <a:p>
            <a:pPr algn="ctr"/>
            <a:r>
              <a:rPr lang="ja-JP" altLang="en-US" sz="3600" dirty="0">
                <a:solidFill>
                  <a:schemeClr val="tx1"/>
                </a:solidFill>
                <a:latin typeface="ニコモジ＋" panose="02000600000000000000" pitchFamily="2" charset="-128"/>
                <a:ea typeface="ニコモジ＋" panose="02000600000000000000" pitchFamily="2" charset="-128"/>
              </a:rPr>
              <a:t>テキーラ飲み放題無料！！</a:t>
            </a:r>
            <a:endParaRPr lang="en-US" altLang="ja-JP" sz="3600" dirty="0">
              <a:solidFill>
                <a:schemeClr val="tx1"/>
              </a:solidFill>
              <a:latin typeface="ニコモジ＋" panose="02000600000000000000" pitchFamily="2" charset="-128"/>
              <a:ea typeface="ニコモジ＋" panose="02000600000000000000" pitchFamily="2" charset="-128"/>
            </a:endParaRPr>
          </a:p>
          <a:p>
            <a:pPr algn="ctr"/>
            <a:r>
              <a:rPr lang="ja-JP" altLang="en-US" sz="3600" dirty="0">
                <a:solidFill>
                  <a:schemeClr val="tx1"/>
                </a:solidFill>
                <a:latin typeface="ニコモジ＋" panose="02000600000000000000" pitchFamily="2" charset="-128"/>
                <a:ea typeface="ニコモジ＋" panose="02000600000000000000" pitchFamily="2" charset="-128"/>
              </a:rPr>
              <a:t>チェキ</a:t>
            </a:r>
            <a:r>
              <a:rPr lang="en-US" altLang="ja-JP" sz="3600" dirty="0">
                <a:solidFill>
                  <a:schemeClr val="tx1"/>
                </a:solidFill>
                <a:latin typeface="ニコモジ＋" panose="02000600000000000000" pitchFamily="2" charset="-128"/>
                <a:ea typeface="ニコモジ＋" panose="02000600000000000000" pitchFamily="2" charset="-128"/>
              </a:rPr>
              <a:t>1</a:t>
            </a:r>
            <a:r>
              <a:rPr lang="ja-JP" altLang="en-US" sz="3600" dirty="0">
                <a:solidFill>
                  <a:schemeClr val="tx1"/>
                </a:solidFill>
                <a:latin typeface="ニコモジ＋" panose="02000600000000000000" pitchFamily="2" charset="-128"/>
                <a:ea typeface="ニコモジ＋" panose="02000600000000000000" pitchFamily="2" charset="-128"/>
              </a:rPr>
              <a:t>枚無料！！</a:t>
            </a:r>
            <a:endParaRPr lang="en-US" altLang="ja-JP" sz="3600" dirty="0">
              <a:solidFill>
                <a:schemeClr val="tx1"/>
              </a:solidFill>
              <a:latin typeface="ニコモジ＋" panose="02000600000000000000" pitchFamily="2" charset="-128"/>
              <a:ea typeface="ニコモジ＋" panose="02000600000000000000" pitchFamily="2" charset="-128"/>
            </a:endParaRPr>
          </a:p>
        </p:txBody>
      </p:sp>
      <p:sp>
        <p:nvSpPr>
          <p:cNvPr id="25" name="正方形/長方形 24">
            <a:extLst>
              <a:ext uri="{FF2B5EF4-FFF2-40B4-BE49-F238E27FC236}">
                <a16:creationId xmlns:a16="http://schemas.microsoft.com/office/drawing/2014/main" id="{3FBF3058-91A4-C096-5636-EB351EB5E7BF}"/>
              </a:ext>
            </a:extLst>
          </p:cNvPr>
          <p:cNvSpPr/>
          <p:nvPr/>
        </p:nvSpPr>
        <p:spPr>
          <a:xfrm>
            <a:off x="322407" y="1138791"/>
            <a:ext cx="5273721" cy="23237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altLang="ja-JP" sz="1100" dirty="0">
              <a:solidFill>
                <a:schemeClr val="tx1">
                  <a:lumMod val="65000"/>
                  <a:lumOff val="35000"/>
                </a:schemeClr>
              </a:solidFill>
              <a:latin typeface="ＭＳ Ｐゴシック" panose="020B0600070205080204" pitchFamily="50" charset="-128"/>
              <a:ea typeface="ＭＳ Ｐゴシック" panose="020B0600070205080204" pitchFamily="50" charset="-128"/>
            </a:endParaRPr>
          </a:p>
          <a:p>
            <a:pPr algn="ctr"/>
            <a:endParaRPr lang="en-US" altLang="ja-JP" sz="1100" dirty="0">
              <a:solidFill>
                <a:schemeClr val="tx1">
                  <a:lumMod val="65000"/>
                  <a:lumOff val="35000"/>
                </a:schemeClr>
              </a:solidFill>
              <a:latin typeface="ＭＳ Ｐゴシック" panose="020B0600070205080204" pitchFamily="50" charset="-128"/>
              <a:ea typeface="ＭＳ Ｐゴシック" panose="020B0600070205080204" pitchFamily="50" charset="-128"/>
            </a:endParaRPr>
          </a:p>
        </p:txBody>
      </p:sp>
      <p:sp>
        <p:nvSpPr>
          <p:cNvPr id="40" name="正方形/長方形 39">
            <a:extLst>
              <a:ext uri="{FF2B5EF4-FFF2-40B4-BE49-F238E27FC236}">
                <a16:creationId xmlns:a16="http://schemas.microsoft.com/office/drawing/2014/main" id="{7146931C-C055-1DD4-D4AA-AF00ABCE5019}"/>
              </a:ext>
            </a:extLst>
          </p:cNvPr>
          <p:cNvSpPr/>
          <p:nvPr/>
        </p:nvSpPr>
        <p:spPr>
          <a:xfrm>
            <a:off x="2479102" y="1138791"/>
            <a:ext cx="1899795" cy="6381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altLang="ja-JP" sz="1100" dirty="0">
              <a:solidFill>
                <a:schemeClr val="tx1">
                  <a:lumMod val="65000"/>
                  <a:lumOff val="35000"/>
                </a:schemeClr>
              </a:solidFill>
              <a:latin typeface="ＭＳ Ｐゴシック" panose="020B0600070205080204" pitchFamily="50" charset="-128"/>
              <a:ea typeface="ＭＳ Ｐゴシック" panose="020B0600070205080204" pitchFamily="50" charset="-128"/>
            </a:endParaRPr>
          </a:p>
          <a:p>
            <a:pPr algn="ctr"/>
            <a:endParaRPr lang="en-US" altLang="ja-JP" sz="1100" dirty="0">
              <a:solidFill>
                <a:schemeClr val="tx1">
                  <a:lumMod val="65000"/>
                  <a:lumOff val="35000"/>
                </a:schemeClr>
              </a:solidFill>
              <a:latin typeface="ＭＳ Ｐゴシック" panose="020B0600070205080204" pitchFamily="50" charset="-128"/>
              <a:ea typeface="ＭＳ Ｐゴシック" panose="020B0600070205080204" pitchFamily="50" charset="-128"/>
            </a:endParaRPr>
          </a:p>
        </p:txBody>
      </p:sp>
      <p:sp>
        <p:nvSpPr>
          <p:cNvPr id="41" name="正方形/長方形 40">
            <a:extLst>
              <a:ext uri="{FF2B5EF4-FFF2-40B4-BE49-F238E27FC236}">
                <a16:creationId xmlns:a16="http://schemas.microsoft.com/office/drawing/2014/main" id="{9B6352F2-94A0-5C24-142C-9A20CD6C9FCC}"/>
              </a:ext>
            </a:extLst>
          </p:cNvPr>
          <p:cNvSpPr/>
          <p:nvPr/>
        </p:nvSpPr>
        <p:spPr>
          <a:xfrm>
            <a:off x="4633511" y="1138791"/>
            <a:ext cx="1899795" cy="6381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altLang="ja-JP" sz="1100" dirty="0">
              <a:solidFill>
                <a:schemeClr val="tx1">
                  <a:lumMod val="65000"/>
                  <a:lumOff val="35000"/>
                </a:schemeClr>
              </a:solidFill>
              <a:latin typeface="ＭＳ Ｐゴシック" panose="020B0600070205080204" pitchFamily="50" charset="-128"/>
              <a:ea typeface="ＭＳ Ｐゴシック" panose="020B0600070205080204" pitchFamily="50" charset="-128"/>
            </a:endParaRPr>
          </a:p>
          <a:p>
            <a:pPr algn="ctr"/>
            <a:endParaRPr lang="en-US" altLang="ja-JP" sz="1600" dirty="0">
              <a:solidFill>
                <a:schemeClr val="bg1">
                  <a:lumMod val="65000"/>
                </a:schemeClr>
              </a:solidFill>
              <a:latin typeface="ほにゃ字Re" panose="02000600000000000000" pitchFamily="2" charset="-128"/>
              <a:ea typeface="ほにゃ字Re" panose="02000600000000000000" pitchFamily="2" charset="-128"/>
            </a:endParaRPr>
          </a:p>
          <a:p>
            <a:pPr algn="ctr"/>
            <a:endParaRPr lang="en-US" altLang="ja-JP" sz="1600" dirty="0">
              <a:solidFill>
                <a:schemeClr val="bg1">
                  <a:lumMod val="65000"/>
                </a:schemeClr>
              </a:solidFill>
              <a:latin typeface="ほにゃ字Re" panose="02000600000000000000" pitchFamily="2" charset="-128"/>
              <a:ea typeface="ほにゃ字Re" panose="02000600000000000000" pitchFamily="2" charset="-128"/>
            </a:endParaRPr>
          </a:p>
          <a:p>
            <a:pPr algn="ctr"/>
            <a:endParaRPr lang="en-US" altLang="ja-JP" sz="1600" dirty="0">
              <a:solidFill>
                <a:schemeClr val="accent1">
                  <a:lumMod val="75000"/>
                </a:schemeClr>
              </a:solidFill>
              <a:latin typeface="ほにゃ字Re" panose="02000600000000000000" pitchFamily="2" charset="-128"/>
              <a:ea typeface="ほにゃ字Re" panose="02000600000000000000" pitchFamily="2" charset="-128"/>
            </a:endParaRPr>
          </a:p>
        </p:txBody>
      </p:sp>
      <p:cxnSp>
        <p:nvCxnSpPr>
          <p:cNvPr id="2" name="直線コネクタ 1">
            <a:extLst>
              <a:ext uri="{FF2B5EF4-FFF2-40B4-BE49-F238E27FC236}">
                <a16:creationId xmlns:a16="http://schemas.microsoft.com/office/drawing/2014/main" id="{0A5CCE34-B63E-85DD-A458-AFC96F23C0B9}"/>
              </a:ext>
            </a:extLst>
          </p:cNvPr>
          <p:cNvCxnSpPr>
            <a:cxnSpLocks/>
          </p:cNvCxnSpPr>
          <p:nvPr/>
        </p:nvCxnSpPr>
        <p:spPr>
          <a:xfrm>
            <a:off x="1325305" y="1048513"/>
            <a:ext cx="4343680" cy="0"/>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533116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正方形/長方形 9">
            <a:extLst>
              <a:ext uri="{FF2B5EF4-FFF2-40B4-BE49-F238E27FC236}">
                <a16:creationId xmlns:a16="http://schemas.microsoft.com/office/drawing/2014/main" id="{DAB1B5D9-32D1-4E50-88AE-C9738213B293}"/>
              </a:ext>
            </a:extLst>
          </p:cNvPr>
          <p:cNvSpPr/>
          <p:nvPr/>
        </p:nvSpPr>
        <p:spPr>
          <a:xfrm>
            <a:off x="322408" y="176295"/>
            <a:ext cx="6090584" cy="8773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r>
              <a:rPr lang="en-US" altLang="ja-JP" sz="3600" dirty="0">
                <a:solidFill>
                  <a:schemeClr val="tx1"/>
                </a:solidFill>
                <a:latin typeface="ニコモジ＋" panose="02000600000000000000" pitchFamily="2" charset="-128"/>
                <a:ea typeface="ニコモジ＋" panose="02000600000000000000" pitchFamily="2" charset="-128"/>
              </a:rPr>
              <a:t>9</a:t>
            </a:r>
            <a:r>
              <a:rPr lang="ja-JP" altLang="en-US" sz="3600" dirty="0">
                <a:solidFill>
                  <a:schemeClr val="tx1"/>
                </a:solidFill>
                <a:latin typeface="ニコモジ＋" panose="02000600000000000000" pitchFamily="2" charset="-128"/>
                <a:ea typeface="ニコモジ＋" panose="02000600000000000000" pitchFamily="2" charset="-128"/>
              </a:rPr>
              <a:t>月</a:t>
            </a:r>
            <a:r>
              <a:rPr lang="en-US" altLang="ja-JP" sz="3600" dirty="0">
                <a:solidFill>
                  <a:schemeClr val="tx1"/>
                </a:solidFill>
                <a:latin typeface="ニコモジ＋" panose="02000600000000000000" pitchFamily="2" charset="-128"/>
                <a:ea typeface="ニコモジ＋" panose="02000600000000000000" pitchFamily="2" charset="-128"/>
              </a:rPr>
              <a:t>13</a:t>
            </a:r>
            <a:r>
              <a:rPr lang="ja-JP" altLang="en-US" sz="3600" dirty="0">
                <a:solidFill>
                  <a:schemeClr val="tx1"/>
                </a:solidFill>
                <a:latin typeface="ニコモジ＋" panose="02000600000000000000" pitchFamily="2" charset="-128"/>
                <a:ea typeface="ニコモジ＋" panose="02000600000000000000" pitchFamily="2" charset="-128"/>
              </a:rPr>
              <a:t>日</a:t>
            </a:r>
            <a:r>
              <a:rPr lang="en-US" altLang="ja-JP" sz="3600" dirty="0">
                <a:solidFill>
                  <a:schemeClr val="tx1"/>
                </a:solidFill>
                <a:latin typeface="ニコモジ＋" panose="02000600000000000000" pitchFamily="2" charset="-128"/>
                <a:ea typeface="ニコモジ＋" panose="02000600000000000000" pitchFamily="2" charset="-128"/>
              </a:rPr>
              <a:t>(</a:t>
            </a:r>
            <a:r>
              <a:rPr lang="ja-JP" altLang="en-US" sz="3600" dirty="0">
                <a:solidFill>
                  <a:schemeClr val="tx1"/>
                </a:solidFill>
                <a:latin typeface="ニコモジ＋" panose="02000600000000000000" pitchFamily="2" charset="-128"/>
                <a:ea typeface="ニコモジ＋" panose="02000600000000000000" pitchFamily="2" charset="-128"/>
              </a:rPr>
              <a:t>金</a:t>
            </a:r>
            <a:r>
              <a:rPr lang="en-US" altLang="ja-JP" sz="3600" dirty="0">
                <a:solidFill>
                  <a:schemeClr val="tx1"/>
                </a:solidFill>
                <a:latin typeface="ニコモジ＋" panose="02000600000000000000" pitchFamily="2" charset="-128"/>
                <a:ea typeface="ニコモジ＋" panose="02000600000000000000" pitchFamily="2" charset="-128"/>
              </a:rPr>
              <a:t>)</a:t>
            </a:r>
          </a:p>
          <a:p>
            <a:pPr algn="ctr"/>
            <a:r>
              <a:rPr lang="en-US" altLang="ja-JP" sz="3600" dirty="0">
                <a:solidFill>
                  <a:schemeClr val="tx1"/>
                </a:solidFill>
                <a:latin typeface="ニコモジ＋" panose="02000600000000000000" pitchFamily="2" charset="-128"/>
                <a:ea typeface="ニコモジ＋" panose="02000600000000000000" pitchFamily="2" charset="-128"/>
              </a:rPr>
              <a:t>9</a:t>
            </a:r>
            <a:r>
              <a:rPr lang="ja-JP" altLang="en-US" sz="3600" dirty="0">
                <a:solidFill>
                  <a:schemeClr val="tx1"/>
                </a:solidFill>
                <a:latin typeface="ニコモジ＋" panose="02000600000000000000" pitchFamily="2" charset="-128"/>
                <a:ea typeface="ニコモジ＋" panose="02000600000000000000" pitchFamily="2" charset="-128"/>
              </a:rPr>
              <a:t>月</a:t>
            </a:r>
            <a:r>
              <a:rPr lang="en-US" altLang="ja-JP" sz="3600" dirty="0">
                <a:solidFill>
                  <a:schemeClr val="tx1"/>
                </a:solidFill>
                <a:latin typeface="ニコモジ＋" panose="02000600000000000000" pitchFamily="2" charset="-128"/>
                <a:ea typeface="ニコモジ＋" panose="02000600000000000000" pitchFamily="2" charset="-128"/>
              </a:rPr>
              <a:t>14</a:t>
            </a:r>
            <a:r>
              <a:rPr lang="ja-JP" altLang="en-US" sz="3600" dirty="0">
                <a:solidFill>
                  <a:schemeClr val="tx1"/>
                </a:solidFill>
                <a:latin typeface="ニコモジ＋" panose="02000600000000000000" pitchFamily="2" charset="-128"/>
                <a:ea typeface="ニコモジ＋" panose="02000600000000000000" pitchFamily="2" charset="-128"/>
              </a:rPr>
              <a:t>日</a:t>
            </a:r>
            <a:r>
              <a:rPr lang="en-US" altLang="ja-JP" sz="3600" dirty="0">
                <a:solidFill>
                  <a:schemeClr val="tx1"/>
                </a:solidFill>
                <a:latin typeface="ニコモジ＋" panose="02000600000000000000" pitchFamily="2" charset="-128"/>
                <a:ea typeface="ニコモジ＋" panose="02000600000000000000" pitchFamily="2" charset="-128"/>
              </a:rPr>
              <a:t>(</a:t>
            </a:r>
            <a:r>
              <a:rPr lang="ja-JP" altLang="en-US" sz="3600" dirty="0">
                <a:solidFill>
                  <a:schemeClr val="tx1"/>
                </a:solidFill>
                <a:latin typeface="ニコモジ＋" panose="02000600000000000000" pitchFamily="2" charset="-128"/>
                <a:ea typeface="ニコモジ＋" panose="02000600000000000000" pitchFamily="2" charset="-128"/>
              </a:rPr>
              <a:t>土</a:t>
            </a:r>
            <a:r>
              <a:rPr lang="en-US" altLang="ja-JP" sz="3600" dirty="0">
                <a:solidFill>
                  <a:schemeClr val="tx1"/>
                </a:solidFill>
                <a:latin typeface="ニコモジ＋" panose="02000600000000000000" pitchFamily="2" charset="-128"/>
                <a:ea typeface="ニコモジ＋" panose="02000600000000000000" pitchFamily="2" charset="-128"/>
              </a:rPr>
              <a:t>)</a:t>
            </a:r>
          </a:p>
          <a:p>
            <a:pPr algn="ctr"/>
            <a:r>
              <a:rPr lang="en-US" altLang="ja-JP" sz="3600" dirty="0">
                <a:solidFill>
                  <a:schemeClr val="tx1"/>
                </a:solidFill>
                <a:latin typeface="ニコモジ＋" panose="02000600000000000000" pitchFamily="2" charset="-128"/>
                <a:ea typeface="ニコモジ＋" panose="02000600000000000000" pitchFamily="2" charset="-128"/>
              </a:rPr>
              <a:t>9</a:t>
            </a:r>
            <a:r>
              <a:rPr lang="ja-JP" altLang="en-US" sz="3600" dirty="0">
                <a:solidFill>
                  <a:schemeClr val="tx1"/>
                </a:solidFill>
                <a:latin typeface="ニコモジ＋" panose="02000600000000000000" pitchFamily="2" charset="-128"/>
                <a:ea typeface="ニコモジ＋" panose="02000600000000000000" pitchFamily="2" charset="-128"/>
              </a:rPr>
              <a:t>月</a:t>
            </a:r>
            <a:r>
              <a:rPr lang="en-US" altLang="ja-JP" sz="3600" dirty="0">
                <a:solidFill>
                  <a:schemeClr val="tx1"/>
                </a:solidFill>
                <a:latin typeface="ニコモジ＋" panose="02000600000000000000" pitchFamily="2" charset="-128"/>
                <a:ea typeface="ニコモジ＋" panose="02000600000000000000" pitchFamily="2" charset="-128"/>
              </a:rPr>
              <a:t>15</a:t>
            </a:r>
            <a:r>
              <a:rPr lang="ja-JP" altLang="en-US" sz="3600" dirty="0">
                <a:solidFill>
                  <a:schemeClr val="tx1"/>
                </a:solidFill>
                <a:latin typeface="ニコモジ＋" panose="02000600000000000000" pitchFamily="2" charset="-128"/>
                <a:ea typeface="ニコモジ＋" panose="02000600000000000000" pitchFamily="2" charset="-128"/>
              </a:rPr>
              <a:t>日</a:t>
            </a:r>
            <a:r>
              <a:rPr lang="en-US" altLang="ja-JP" sz="3600" dirty="0">
                <a:solidFill>
                  <a:schemeClr val="tx1"/>
                </a:solidFill>
                <a:latin typeface="ニコモジ＋" panose="02000600000000000000" pitchFamily="2" charset="-128"/>
                <a:ea typeface="ニコモジ＋" panose="02000600000000000000" pitchFamily="2" charset="-128"/>
              </a:rPr>
              <a:t>(</a:t>
            </a:r>
            <a:r>
              <a:rPr lang="ja-JP" altLang="en-US" sz="3600" dirty="0">
                <a:solidFill>
                  <a:schemeClr val="tx1"/>
                </a:solidFill>
                <a:latin typeface="ニコモジ＋" panose="02000600000000000000" pitchFamily="2" charset="-128"/>
                <a:ea typeface="ニコモジ＋" panose="02000600000000000000" pitchFamily="2" charset="-128"/>
              </a:rPr>
              <a:t>日</a:t>
            </a:r>
            <a:r>
              <a:rPr lang="en-US" altLang="ja-JP" sz="3600" dirty="0">
                <a:solidFill>
                  <a:schemeClr val="tx1"/>
                </a:solidFill>
                <a:latin typeface="ニコモジ＋" panose="02000600000000000000" pitchFamily="2" charset="-128"/>
                <a:ea typeface="ニコモジ＋" panose="02000600000000000000" pitchFamily="2" charset="-128"/>
              </a:rPr>
              <a:t>)</a:t>
            </a:r>
          </a:p>
          <a:p>
            <a:pPr algn="ctr"/>
            <a:endParaRPr lang="en-US" altLang="ja-JP" sz="3600" dirty="0">
              <a:solidFill>
                <a:schemeClr val="tx1"/>
              </a:solidFill>
              <a:latin typeface="ニコモジ＋" panose="02000600000000000000" pitchFamily="2" charset="-128"/>
              <a:ea typeface="ニコモジ＋" panose="02000600000000000000" pitchFamily="2" charset="-128"/>
            </a:endParaRPr>
          </a:p>
          <a:p>
            <a:pPr algn="ctr"/>
            <a:r>
              <a:rPr lang="ja-JP" altLang="en-US" sz="3600" dirty="0">
                <a:solidFill>
                  <a:schemeClr val="tx1"/>
                </a:solidFill>
                <a:latin typeface="ニコモジ＋" panose="02000600000000000000" pitchFamily="2" charset="-128"/>
                <a:ea typeface="ニコモジ＋" panose="02000600000000000000" pitchFamily="2" charset="-128"/>
              </a:rPr>
              <a:t>ギルティ周年イベントデー</a:t>
            </a:r>
            <a:endParaRPr lang="en-US" altLang="ja-JP" sz="3600" dirty="0">
              <a:solidFill>
                <a:schemeClr val="tx1"/>
              </a:solidFill>
              <a:latin typeface="ニコモジ＋" panose="02000600000000000000" pitchFamily="2" charset="-128"/>
              <a:ea typeface="ニコモジ＋" panose="02000600000000000000" pitchFamily="2" charset="-128"/>
            </a:endParaRPr>
          </a:p>
          <a:p>
            <a:pPr algn="ctr"/>
            <a:endParaRPr lang="en-US" altLang="ja-JP" sz="3600" dirty="0">
              <a:solidFill>
                <a:schemeClr val="tx1"/>
              </a:solidFill>
              <a:latin typeface="ニコモジ＋" panose="02000600000000000000" pitchFamily="2" charset="-128"/>
              <a:ea typeface="ニコモジ＋" panose="02000600000000000000" pitchFamily="2" charset="-128"/>
            </a:endParaRPr>
          </a:p>
          <a:p>
            <a:pPr algn="ctr"/>
            <a:r>
              <a:rPr lang="ja-JP" altLang="en-US" sz="3600" dirty="0">
                <a:solidFill>
                  <a:schemeClr val="tx1"/>
                </a:solidFill>
                <a:latin typeface="ニコモジ＋" panose="02000600000000000000" pitchFamily="2" charset="-128"/>
                <a:ea typeface="ニコモジ＋" panose="02000600000000000000" pitchFamily="2" charset="-128"/>
              </a:rPr>
              <a:t>全てのお客様</a:t>
            </a:r>
            <a:endParaRPr lang="en-US" altLang="ja-JP" sz="3600" dirty="0">
              <a:solidFill>
                <a:schemeClr val="tx1"/>
              </a:solidFill>
              <a:latin typeface="ニコモジ＋" panose="02000600000000000000" pitchFamily="2" charset="-128"/>
              <a:ea typeface="ニコモジ＋" panose="02000600000000000000" pitchFamily="2" charset="-128"/>
            </a:endParaRPr>
          </a:p>
          <a:p>
            <a:pPr algn="ctr"/>
            <a:r>
              <a:rPr lang="en-US" altLang="ja-JP" sz="3600" dirty="0">
                <a:solidFill>
                  <a:schemeClr val="tx1"/>
                </a:solidFill>
                <a:latin typeface="ニコモジ＋" panose="02000600000000000000" pitchFamily="2" charset="-128"/>
                <a:ea typeface="ニコモジ＋" panose="02000600000000000000" pitchFamily="2" charset="-128"/>
              </a:rPr>
              <a:t>1</a:t>
            </a:r>
            <a:r>
              <a:rPr lang="ja-JP" altLang="en-US" sz="3600" dirty="0">
                <a:solidFill>
                  <a:schemeClr val="tx1"/>
                </a:solidFill>
                <a:latin typeface="ニコモジ＋" panose="02000600000000000000" pitchFamily="2" charset="-128"/>
                <a:ea typeface="ニコモジ＋" panose="02000600000000000000" pitchFamily="2" charset="-128"/>
              </a:rPr>
              <a:t>時間飲み放題無料！</a:t>
            </a:r>
            <a:endParaRPr lang="en-US" altLang="ja-JP" sz="3600" dirty="0">
              <a:solidFill>
                <a:schemeClr val="tx1"/>
              </a:solidFill>
              <a:latin typeface="ニコモジ＋" panose="02000600000000000000" pitchFamily="2" charset="-128"/>
              <a:ea typeface="ニコモジ＋" panose="02000600000000000000" pitchFamily="2" charset="-128"/>
            </a:endParaRPr>
          </a:p>
          <a:p>
            <a:pPr algn="ctr"/>
            <a:r>
              <a:rPr lang="ja-JP" altLang="en-US" sz="3600" dirty="0">
                <a:solidFill>
                  <a:schemeClr val="tx1"/>
                </a:solidFill>
                <a:latin typeface="ニコモジ＋" panose="02000600000000000000" pitchFamily="2" charset="-128"/>
                <a:ea typeface="ニコモジ＋" panose="02000600000000000000" pitchFamily="2" charset="-128"/>
              </a:rPr>
              <a:t>チェキ</a:t>
            </a:r>
            <a:r>
              <a:rPr lang="en-US" altLang="ja-JP" sz="3600" dirty="0">
                <a:solidFill>
                  <a:schemeClr val="tx1"/>
                </a:solidFill>
                <a:latin typeface="ニコモジ＋" panose="02000600000000000000" pitchFamily="2" charset="-128"/>
                <a:ea typeface="ニコモジ＋" panose="02000600000000000000" pitchFamily="2" charset="-128"/>
              </a:rPr>
              <a:t>1</a:t>
            </a:r>
            <a:r>
              <a:rPr lang="ja-JP" altLang="en-US" sz="3600" dirty="0">
                <a:solidFill>
                  <a:schemeClr val="tx1"/>
                </a:solidFill>
                <a:latin typeface="ニコモジ＋" panose="02000600000000000000" pitchFamily="2" charset="-128"/>
                <a:ea typeface="ニコモジ＋" panose="02000600000000000000" pitchFamily="2" charset="-128"/>
              </a:rPr>
              <a:t>枚無料！</a:t>
            </a:r>
            <a:endParaRPr lang="en-US" altLang="ja-JP" sz="3600" dirty="0">
              <a:solidFill>
                <a:schemeClr val="tx1"/>
              </a:solidFill>
              <a:latin typeface="ニコモジ＋" panose="02000600000000000000" pitchFamily="2" charset="-128"/>
              <a:ea typeface="ニコモジ＋" panose="02000600000000000000" pitchFamily="2" charset="-128"/>
            </a:endParaRPr>
          </a:p>
          <a:p>
            <a:pPr algn="ctr"/>
            <a:r>
              <a:rPr lang="ja-JP" altLang="en-US" sz="3600" dirty="0">
                <a:solidFill>
                  <a:schemeClr val="tx1"/>
                </a:solidFill>
                <a:latin typeface="ニコモジ＋" panose="02000600000000000000" pitchFamily="2" charset="-128"/>
                <a:ea typeface="ニコモジ＋" panose="02000600000000000000" pitchFamily="2" charset="-128"/>
              </a:rPr>
              <a:t>カクテル飲み放題無料！</a:t>
            </a:r>
            <a:endParaRPr lang="en-US" altLang="ja-JP" sz="3600" dirty="0">
              <a:solidFill>
                <a:schemeClr val="tx1"/>
              </a:solidFill>
              <a:latin typeface="ニコモジ＋" panose="02000600000000000000" pitchFamily="2" charset="-128"/>
              <a:ea typeface="ニコモジ＋" panose="02000600000000000000" pitchFamily="2" charset="-128"/>
            </a:endParaRPr>
          </a:p>
          <a:p>
            <a:pPr algn="ctr"/>
            <a:r>
              <a:rPr lang="ja-JP" altLang="en-US" sz="3600" dirty="0">
                <a:solidFill>
                  <a:schemeClr val="tx1"/>
                </a:solidFill>
                <a:latin typeface="ニコモジ＋" panose="02000600000000000000" pitchFamily="2" charset="-128"/>
                <a:ea typeface="ニコモジ＋" panose="02000600000000000000" pitchFamily="2" charset="-128"/>
              </a:rPr>
              <a:t>ソフドリ飲み放題無料！</a:t>
            </a:r>
            <a:endParaRPr lang="en-US" altLang="ja-JP" sz="3600" dirty="0">
              <a:solidFill>
                <a:schemeClr val="tx1"/>
              </a:solidFill>
              <a:latin typeface="ニコモジ＋" panose="02000600000000000000" pitchFamily="2" charset="-128"/>
              <a:ea typeface="ニコモジ＋" panose="02000600000000000000" pitchFamily="2" charset="-128"/>
            </a:endParaRPr>
          </a:p>
          <a:p>
            <a:pPr algn="ctr"/>
            <a:r>
              <a:rPr lang="ja-JP" altLang="en-US" sz="3600" dirty="0">
                <a:solidFill>
                  <a:schemeClr val="tx1"/>
                </a:solidFill>
                <a:latin typeface="ニコモジ＋" panose="02000600000000000000" pitchFamily="2" charset="-128"/>
                <a:ea typeface="ニコモジ＋" panose="02000600000000000000" pitchFamily="2" charset="-128"/>
              </a:rPr>
              <a:t>ショット飲み放題無料！</a:t>
            </a:r>
            <a:endParaRPr lang="en-US" altLang="ja-JP" sz="3600" dirty="0">
              <a:solidFill>
                <a:schemeClr val="tx1"/>
              </a:solidFill>
              <a:latin typeface="ニコモジ＋" panose="02000600000000000000" pitchFamily="2" charset="-128"/>
              <a:ea typeface="ニコモジ＋" panose="02000600000000000000" pitchFamily="2" charset="-128"/>
            </a:endParaRPr>
          </a:p>
          <a:p>
            <a:pPr algn="ctr"/>
            <a:r>
              <a:rPr lang="ja-JP" altLang="en-US" sz="3600" dirty="0">
                <a:solidFill>
                  <a:schemeClr val="tx1"/>
                </a:solidFill>
                <a:latin typeface="ニコモジ＋" panose="02000600000000000000" pitchFamily="2" charset="-128"/>
                <a:ea typeface="ニコモジ＋" panose="02000600000000000000" pitchFamily="2" charset="-128"/>
              </a:rPr>
              <a:t>缶物飲み放題無料</a:t>
            </a:r>
            <a:r>
              <a:rPr lang="ja-JP" altLang="en-US" sz="3600" dirty="0">
                <a:solidFill>
                  <a:prstClr val="black"/>
                </a:solidFill>
                <a:latin typeface="ニコモジ＋" panose="02000600000000000000" pitchFamily="2" charset="-128"/>
                <a:ea typeface="ニコモジ＋" panose="02000600000000000000" pitchFamily="2" charset="-128"/>
              </a:rPr>
              <a:t>！</a:t>
            </a:r>
            <a:endParaRPr lang="en-US" altLang="ja-JP" sz="3600" dirty="0">
              <a:solidFill>
                <a:prstClr val="black"/>
              </a:solidFill>
              <a:latin typeface="ニコモジ＋" panose="02000600000000000000" pitchFamily="2" charset="-128"/>
              <a:ea typeface="ニコモジ＋" panose="02000600000000000000" pitchFamily="2" charset="-128"/>
            </a:endParaRPr>
          </a:p>
        </p:txBody>
      </p:sp>
      <p:sp>
        <p:nvSpPr>
          <p:cNvPr id="25" name="正方形/長方形 24">
            <a:extLst>
              <a:ext uri="{FF2B5EF4-FFF2-40B4-BE49-F238E27FC236}">
                <a16:creationId xmlns:a16="http://schemas.microsoft.com/office/drawing/2014/main" id="{BA6B64B7-B122-4454-91BE-8466E6E6A8D6}"/>
              </a:ext>
            </a:extLst>
          </p:cNvPr>
          <p:cNvSpPr/>
          <p:nvPr/>
        </p:nvSpPr>
        <p:spPr>
          <a:xfrm>
            <a:off x="322407" y="1138791"/>
            <a:ext cx="5273721" cy="23237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altLang="ja-JP" sz="1100" dirty="0">
              <a:solidFill>
                <a:schemeClr val="tx1">
                  <a:lumMod val="65000"/>
                  <a:lumOff val="35000"/>
                </a:schemeClr>
              </a:solidFill>
              <a:latin typeface="ＭＳ Ｐゴシック" panose="020B0600070205080204" pitchFamily="50" charset="-128"/>
              <a:ea typeface="ＭＳ Ｐゴシック" panose="020B0600070205080204" pitchFamily="50" charset="-128"/>
            </a:endParaRPr>
          </a:p>
          <a:p>
            <a:pPr algn="ctr"/>
            <a:endParaRPr lang="en-US" altLang="ja-JP" sz="1100" dirty="0">
              <a:solidFill>
                <a:schemeClr val="tx1">
                  <a:lumMod val="65000"/>
                  <a:lumOff val="35000"/>
                </a:schemeClr>
              </a:solidFill>
              <a:latin typeface="ＭＳ Ｐゴシック" panose="020B0600070205080204" pitchFamily="50" charset="-128"/>
              <a:ea typeface="ＭＳ Ｐゴシック" panose="020B0600070205080204" pitchFamily="50" charset="-128"/>
            </a:endParaRPr>
          </a:p>
        </p:txBody>
      </p:sp>
      <p:sp>
        <p:nvSpPr>
          <p:cNvPr id="40" name="正方形/長方形 39">
            <a:extLst>
              <a:ext uri="{FF2B5EF4-FFF2-40B4-BE49-F238E27FC236}">
                <a16:creationId xmlns:a16="http://schemas.microsoft.com/office/drawing/2014/main" id="{79DE3404-890E-4420-89F8-B0E0D892A6D6}"/>
              </a:ext>
            </a:extLst>
          </p:cNvPr>
          <p:cNvSpPr/>
          <p:nvPr/>
        </p:nvSpPr>
        <p:spPr>
          <a:xfrm>
            <a:off x="2479102" y="1138791"/>
            <a:ext cx="1899795" cy="6381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altLang="ja-JP" sz="1100" dirty="0">
              <a:solidFill>
                <a:schemeClr val="tx1">
                  <a:lumMod val="65000"/>
                  <a:lumOff val="35000"/>
                </a:schemeClr>
              </a:solidFill>
              <a:latin typeface="ＭＳ Ｐゴシック" panose="020B0600070205080204" pitchFamily="50" charset="-128"/>
              <a:ea typeface="ＭＳ Ｐゴシック" panose="020B0600070205080204" pitchFamily="50" charset="-128"/>
            </a:endParaRPr>
          </a:p>
          <a:p>
            <a:pPr algn="ctr"/>
            <a:endParaRPr lang="en-US" altLang="ja-JP" sz="1100" dirty="0">
              <a:solidFill>
                <a:schemeClr val="tx1">
                  <a:lumMod val="65000"/>
                  <a:lumOff val="35000"/>
                </a:schemeClr>
              </a:solidFill>
              <a:latin typeface="ＭＳ Ｐゴシック" panose="020B0600070205080204" pitchFamily="50" charset="-128"/>
              <a:ea typeface="ＭＳ Ｐゴシック" panose="020B0600070205080204" pitchFamily="50" charset="-128"/>
            </a:endParaRPr>
          </a:p>
        </p:txBody>
      </p:sp>
      <p:sp>
        <p:nvSpPr>
          <p:cNvPr id="41" name="正方形/長方形 40">
            <a:extLst>
              <a:ext uri="{FF2B5EF4-FFF2-40B4-BE49-F238E27FC236}">
                <a16:creationId xmlns:a16="http://schemas.microsoft.com/office/drawing/2014/main" id="{108F3E79-3936-4EF2-B7C5-C11AE5675843}"/>
              </a:ext>
            </a:extLst>
          </p:cNvPr>
          <p:cNvSpPr/>
          <p:nvPr/>
        </p:nvSpPr>
        <p:spPr>
          <a:xfrm>
            <a:off x="4633511" y="1138791"/>
            <a:ext cx="1899795" cy="6381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altLang="ja-JP" sz="1100" dirty="0">
              <a:solidFill>
                <a:schemeClr val="tx1">
                  <a:lumMod val="65000"/>
                  <a:lumOff val="35000"/>
                </a:schemeClr>
              </a:solidFill>
              <a:latin typeface="ＭＳ Ｐゴシック" panose="020B0600070205080204" pitchFamily="50" charset="-128"/>
              <a:ea typeface="ＭＳ Ｐゴシック" panose="020B0600070205080204" pitchFamily="50" charset="-128"/>
            </a:endParaRPr>
          </a:p>
          <a:p>
            <a:pPr algn="ctr"/>
            <a:endParaRPr lang="en-US" altLang="ja-JP" sz="1600" dirty="0">
              <a:solidFill>
                <a:schemeClr val="bg1">
                  <a:lumMod val="65000"/>
                </a:schemeClr>
              </a:solidFill>
              <a:latin typeface="ほにゃ字Re" panose="02000600000000000000" pitchFamily="2" charset="-128"/>
              <a:ea typeface="ほにゃ字Re" panose="02000600000000000000" pitchFamily="2" charset="-128"/>
            </a:endParaRPr>
          </a:p>
          <a:p>
            <a:pPr algn="ctr"/>
            <a:endParaRPr lang="en-US" altLang="ja-JP" sz="1600" dirty="0">
              <a:solidFill>
                <a:schemeClr val="bg1">
                  <a:lumMod val="65000"/>
                </a:schemeClr>
              </a:solidFill>
              <a:latin typeface="ほにゃ字Re" panose="02000600000000000000" pitchFamily="2" charset="-128"/>
              <a:ea typeface="ほにゃ字Re" panose="02000600000000000000" pitchFamily="2" charset="-128"/>
            </a:endParaRPr>
          </a:p>
          <a:p>
            <a:pPr algn="ctr"/>
            <a:endParaRPr lang="en-US" altLang="ja-JP" sz="1600" dirty="0">
              <a:solidFill>
                <a:schemeClr val="accent1">
                  <a:lumMod val="75000"/>
                </a:schemeClr>
              </a:solidFill>
              <a:latin typeface="ほにゃ字Re" panose="02000600000000000000" pitchFamily="2" charset="-128"/>
              <a:ea typeface="ほにゃ字Re" panose="02000600000000000000" pitchFamily="2" charset="-128"/>
            </a:endParaRPr>
          </a:p>
        </p:txBody>
      </p:sp>
    </p:spTree>
    <p:extLst>
      <p:ext uri="{BB962C8B-B14F-4D97-AF65-F5344CB8AC3E}">
        <p14:creationId xmlns:p14="http://schemas.microsoft.com/office/powerpoint/2010/main" val="31551129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正方形/長方形 9">
            <a:extLst>
              <a:ext uri="{FF2B5EF4-FFF2-40B4-BE49-F238E27FC236}">
                <a16:creationId xmlns:a16="http://schemas.microsoft.com/office/drawing/2014/main" id="{DAB1B5D9-32D1-4E50-88AE-C9738213B293}"/>
              </a:ext>
            </a:extLst>
          </p:cNvPr>
          <p:cNvSpPr/>
          <p:nvPr/>
        </p:nvSpPr>
        <p:spPr>
          <a:xfrm>
            <a:off x="322408" y="176295"/>
            <a:ext cx="6090584" cy="8773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2800" dirty="0">
              <a:solidFill>
                <a:schemeClr val="tx1"/>
              </a:solidFill>
              <a:latin typeface="ニコモジ＋" panose="02000600000000000000" pitchFamily="2" charset="-128"/>
              <a:ea typeface="ニコモジ＋" panose="02000600000000000000" pitchFamily="2" charset="-128"/>
            </a:endParaRPr>
          </a:p>
          <a:p>
            <a:pPr algn="ctr"/>
            <a:endParaRPr lang="en-US" altLang="ja-JP" sz="2800" dirty="0">
              <a:solidFill>
                <a:schemeClr val="tx1"/>
              </a:solidFill>
              <a:latin typeface="ニコモジ＋" panose="02000600000000000000" pitchFamily="2" charset="-128"/>
              <a:ea typeface="ニコモジ＋" panose="02000600000000000000" pitchFamily="2" charset="-128"/>
            </a:endParaRPr>
          </a:p>
          <a:p>
            <a:pPr algn="ctr"/>
            <a:endParaRPr lang="en-US" altLang="ja-JP" sz="2800" dirty="0">
              <a:solidFill>
                <a:schemeClr val="tx1"/>
              </a:solidFill>
              <a:latin typeface="ニコモジ＋" panose="02000600000000000000" pitchFamily="2" charset="-128"/>
              <a:ea typeface="ニコモジ＋" panose="02000600000000000000" pitchFamily="2" charset="-128"/>
            </a:endParaRPr>
          </a:p>
          <a:p>
            <a:pPr algn="ctr"/>
            <a:endParaRPr lang="en-US" altLang="ja-JP" sz="2800" dirty="0">
              <a:solidFill>
                <a:schemeClr val="tx1"/>
              </a:solidFill>
              <a:latin typeface="ニコモジ＋" panose="02000600000000000000" pitchFamily="2" charset="-128"/>
              <a:ea typeface="ニコモジ＋" panose="02000600000000000000" pitchFamily="2" charset="-128"/>
            </a:endParaRPr>
          </a:p>
          <a:p>
            <a:pPr algn="ctr"/>
            <a:r>
              <a:rPr lang="en-US" altLang="ja-JP" sz="2800" dirty="0">
                <a:solidFill>
                  <a:schemeClr val="tx1"/>
                </a:solidFill>
                <a:latin typeface="ニコモジ＋" panose="02000600000000000000" pitchFamily="2" charset="-128"/>
                <a:ea typeface="ニコモジ＋" panose="02000600000000000000" pitchFamily="2" charset="-128"/>
              </a:rPr>
              <a:t>10</a:t>
            </a:r>
            <a:r>
              <a:rPr lang="ja-JP" altLang="en-US" sz="2800" dirty="0">
                <a:solidFill>
                  <a:schemeClr val="tx1"/>
                </a:solidFill>
                <a:latin typeface="ニコモジ＋" panose="02000600000000000000" pitchFamily="2" charset="-128"/>
                <a:ea typeface="ニコモジ＋" panose="02000600000000000000" pitchFamily="2" charset="-128"/>
              </a:rPr>
              <a:t>月</a:t>
            </a:r>
            <a:r>
              <a:rPr lang="en-US" altLang="ja-JP" sz="2800" dirty="0">
                <a:solidFill>
                  <a:schemeClr val="tx1"/>
                </a:solidFill>
                <a:latin typeface="ニコモジ＋" panose="02000600000000000000" pitchFamily="2" charset="-128"/>
                <a:ea typeface="ニコモジ＋" panose="02000600000000000000" pitchFamily="2" charset="-128"/>
              </a:rPr>
              <a:t>11</a:t>
            </a:r>
            <a:r>
              <a:rPr lang="ja-JP" altLang="en-US" sz="2800" dirty="0">
                <a:solidFill>
                  <a:schemeClr val="tx1"/>
                </a:solidFill>
                <a:latin typeface="ニコモジ＋" panose="02000600000000000000" pitchFamily="2" charset="-128"/>
                <a:ea typeface="ニコモジ＋" panose="02000600000000000000" pitchFamily="2" charset="-128"/>
              </a:rPr>
              <a:t>日</a:t>
            </a:r>
            <a:r>
              <a:rPr lang="en-US" altLang="ja-JP" sz="2800" dirty="0">
                <a:solidFill>
                  <a:schemeClr val="tx1"/>
                </a:solidFill>
                <a:latin typeface="ニコモジ＋" panose="02000600000000000000" pitchFamily="2" charset="-128"/>
                <a:ea typeface="ニコモジ＋" panose="02000600000000000000" pitchFamily="2" charset="-128"/>
              </a:rPr>
              <a:t>(</a:t>
            </a:r>
            <a:r>
              <a:rPr lang="ja-JP" altLang="en-US" sz="2800" dirty="0">
                <a:solidFill>
                  <a:schemeClr val="tx1"/>
                </a:solidFill>
                <a:latin typeface="ニコモジ＋" panose="02000600000000000000" pitchFamily="2" charset="-128"/>
                <a:ea typeface="ニコモジ＋" panose="02000600000000000000" pitchFamily="2" charset="-128"/>
              </a:rPr>
              <a:t>金</a:t>
            </a:r>
            <a:r>
              <a:rPr lang="en-US" altLang="ja-JP" sz="2800" dirty="0">
                <a:solidFill>
                  <a:schemeClr val="tx1"/>
                </a:solidFill>
                <a:latin typeface="ニコモジ＋" panose="02000600000000000000" pitchFamily="2" charset="-128"/>
                <a:ea typeface="ニコモジ＋" panose="02000600000000000000" pitchFamily="2" charset="-128"/>
              </a:rPr>
              <a:t>)</a:t>
            </a:r>
          </a:p>
          <a:p>
            <a:pPr algn="ctr"/>
            <a:r>
              <a:rPr lang="en-US" altLang="ja-JP" sz="2800" dirty="0">
                <a:solidFill>
                  <a:schemeClr val="tx1"/>
                </a:solidFill>
                <a:latin typeface="ニコモジ＋" panose="02000600000000000000" pitchFamily="2" charset="-128"/>
                <a:ea typeface="ニコモジ＋" panose="02000600000000000000" pitchFamily="2" charset="-128"/>
              </a:rPr>
              <a:t>10</a:t>
            </a:r>
            <a:r>
              <a:rPr lang="ja-JP" altLang="en-US" sz="2800" dirty="0">
                <a:solidFill>
                  <a:schemeClr val="tx1"/>
                </a:solidFill>
                <a:latin typeface="ニコモジ＋" panose="02000600000000000000" pitchFamily="2" charset="-128"/>
                <a:ea typeface="ニコモジ＋" panose="02000600000000000000" pitchFamily="2" charset="-128"/>
              </a:rPr>
              <a:t>月</a:t>
            </a:r>
            <a:r>
              <a:rPr lang="en-US" altLang="ja-JP" sz="2800" dirty="0">
                <a:solidFill>
                  <a:schemeClr val="tx1"/>
                </a:solidFill>
                <a:latin typeface="ニコモジ＋" panose="02000600000000000000" pitchFamily="2" charset="-128"/>
                <a:ea typeface="ニコモジ＋" panose="02000600000000000000" pitchFamily="2" charset="-128"/>
              </a:rPr>
              <a:t>12</a:t>
            </a:r>
            <a:r>
              <a:rPr lang="ja-JP" altLang="en-US" sz="2800" dirty="0">
                <a:solidFill>
                  <a:schemeClr val="tx1"/>
                </a:solidFill>
                <a:latin typeface="ニコモジ＋" panose="02000600000000000000" pitchFamily="2" charset="-128"/>
                <a:ea typeface="ニコモジ＋" panose="02000600000000000000" pitchFamily="2" charset="-128"/>
              </a:rPr>
              <a:t>日</a:t>
            </a:r>
            <a:r>
              <a:rPr lang="en-US" altLang="ja-JP" sz="2800" dirty="0">
                <a:solidFill>
                  <a:schemeClr val="tx1"/>
                </a:solidFill>
                <a:latin typeface="ニコモジ＋" panose="02000600000000000000" pitchFamily="2" charset="-128"/>
                <a:ea typeface="ニコモジ＋" panose="02000600000000000000" pitchFamily="2" charset="-128"/>
              </a:rPr>
              <a:t>(</a:t>
            </a:r>
            <a:r>
              <a:rPr lang="ja-JP" altLang="en-US" sz="2800" dirty="0">
                <a:solidFill>
                  <a:schemeClr val="tx1"/>
                </a:solidFill>
                <a:latin typeface="ニコモジ＋" panose="02000600000000000000" pitchFamily="2" charset="-128"/>
                <a:ea typeface="ニコモジ＋" panose="02000600000000000000" pitchFamily="2" charset="-128"/>
              </a:rPr>
              <a:t>土</a:t>
            </a:r>
            <a:r>
              <a:rPr lang="en-US" altLang="ja-JP" sz="2800" dirty="0">
                <a:solidFill>
                  <a:schemeClr val="tx1"/>
                </a:solidFill>
                <a:latin typeface="ニコモジ＋" panose="02000600000000000000" pitchFamily="2" charset="-128"/>
                <a:ea typeface="ニコモジ＋" panose="02000600000000000000" pitchFamily="2" charset="-128"/>
              </a:rPr>
              <a:t>)</a:t>
            </a:r>
          </a:p>
          <a:p>
            <a:pPr algn="ctr"/>
            <a:r>
              <a:rPr lang="en-US" altLang="ja-JP" sz="2800" dirty="0">
                <a:solidFill>
                  <a:schemeClr val="tx1"/>
                </a:solidFill>
                <a:latin typeface="ニコモジ＋" panose="02000600000000000000" pitchFamily="2" charset="-128"/>
                <a:ea typeface="ニコモジ＋" panose="02000600000000000000" pitchFamily="2" charset="-128"/>
              </a:rPr>
              <a:t>10</a:t>
            </a:r>
            <a:r>
              <a:rPr lang="ja-JP" altLang="en-US" sz="2800" dirty="0">
                <a:solidFill>
                  <a:schemeClr val="tx1"/>
                </a:solidFill>
                <a:latin typeface="ニコモジ＋" panose="02000600000000000000" pitchFamily="2" charset="-128"/>
                <a:ea typeface="ニコモジ＋" panose="02000600000000000000" pitchFamily="2" charset="-128"/>
              </a:rPr>
              <a:t>月</a:t>
            </a:r>
            <a:r>
              <a:rPr lang="en-US" altLang="ja-JP" sz="2800" dirty="0">
                <a:solidFill>
                  <a:schemeClr val="tx1"/>
                </a:solidFill>
                <a:latin typeface="ニコモジ＋" panose="02000600000000000000" pitchFamily="2" charset="-128"/>
                <a:ea typeface="ニコモジ＋" panose="02000600000000000000" pitchFamily="2" charset="-128"/>
              </a:rPr>
              <a:t>13</a:t>
            </a:r>
            <a:r>
              <a:rPr lang="ja-JP" altLang="en-US" sz="2800" dirty="0">
                <a:solidFill>
                  <a:schemeClr val="tx1"/>
                </a:solidFill>
                <a:latin typeface="ニコモジ＋" panose="02000600000000000000" pitchFamily="2" charset="-128"/>
                <a:ea typeface="ニコモジ＋" panose="02000600000000000000" pitchFamily="2" charset="-128"/>
              </a:rPr>
              <a:t>日</a:t>
            </a:r>
            <a:r>
              <a:rPr lang="en-US" altLang="ja-JP" sz="2800" dirty="0">
                <a:solidFill>
                  <a:schemeClr val="tx1"/>
                </a:solidFill>
                <a:latin typeface="ニコモジ＋" panose="02000600000000000000" pitchFamily="2" charset="-128"/>
                <a:ea typeface="ニコモジ＋" panose="02000600000000000000" pitchFamily="2" charset="-128"/>
              </a:rPr>
              <a:t>(</a:t>
            </a:r>
            <a:r>
              <a:rPr lang="ja-JP" altLang="en-US" sz="2800" dirty="0">
                <a:solidFill>
                  <a:schemeClr val="tx1"/>
                </a:solidFill>
                <a:latin typeface="ニコモジ＋" panose="02000600000000000000" pitchFamily="2" charset="-128"/>
                <a:ea typeface="ニコモジ＋" panose="02000600000000000000" pitchFamily="2" charset="-128"/>
              </a:rPr>
              <a:t>日</a:t>
            </a:r>
            <a:r>
              <a:rPr lang="en-US" altLang="ja-JP" sz="2800" dirty="0">
                <a:solidFill>
                  <a:schemeClr val="tx1"/>
                </a:solidFill>
                <a:latin typeface="ニコモジ＋" panose="02000600000000000000" pitchFamily="2" charset="-128"/>
                <a:ea typeface="ニコモジ＋" panose="02000600000000000000" pitchFamily="2" charset="-128"/>
              </a:rPr>
              <a:t>)</a:t>
            </a:r>
          </a:p>
          <a:p>
            <a:pPr algn="ctr"/>
            <a:endParaRPr lang="en-US" altLang="ja-JP" sz="2800" dirty="0">
              <a:solidFill>
                <a:schemeClr val="tx1"/>
              </a:solidFill>
              <a:latin typeface="ニコモジ＋" panose="02000600000000000000" pitchFamily="2" charset="-128"/>
              <a:ea typeface="ニコモジ＋" panose="02000600000000000000" pitchFamily="2" charset="-128"/>
            </a:endParaRPr>
          </a:p>
          <a:p>
            <a:pPr algn="ctr"/>
            <a:r>
              <a:rPr lang="ja-JP" altLang="en-US" sz="2800" dirty="0">
                <a:solidFill>
                  <a:schemeClr val="tx1"/>
                </a:solidFill>
                <a:latin typeface="ニコモジ＋" panose="02000600000000000000" pitchFamily="2" charset="-128"/>
                <a:ea typeface="ニコモジ＋" panose="02000600000000000000" pitchFamily="2" charset="-128"/>
              </a:rPr>
              <a:t>ハロウィンイベントデー</a:t>
            </a:r>
            <a:endParaRPr lang="en-US" altLang="ja-JP" sz="2800" dirty="0">
              <a:solidFill>
                <a:schemeClr val="tx1"/>
              </a:solidFill>
              <a:latin typeface="ニコモジ＋" panose="02000600000000000000" pitchFamily="2" charset="-128"/>
              <a:ea typeface="ニコモジ＋" panose="02000600000000000000" pitchFamily="2" charset="-128"/>
            </a:endParaRPr>
          </a:p>
          <a:p>
            <a:pPr algn="ctr"/>
            <a:endParaRPr lang="en-US" altLang="ja-JP" sz="2800" dirty="0">
              <a:solidFill>
                <a:schemeClr val="tx1"/>
              </a:solidFill>
              <a:latin typeface="ニコモジ＋" panose="02000600000000000000" pitchFamily="2" charset="-128"/>
              <a:ea typeface="ニコモジ＋" panose="02000600000000000000" pitchFamily="2" charset="-128"/>
            </a:endParaRPr>
          </a:p>
          <a:p>
            <a:pPr algn="ctr"/>
            <a:r>
              <a:rPr lang="ja-JP" altLang="en-US" sz="2800" dirty="0">
                <a:solidFill>
                  <a:schemeClr val="tx1"/>
                </a:solidFill>
                <a:latin typeface="ニコモジ＋" panose="02000600000000000000" pitchFamily="2" charset="-128"/>
                <a:ea typeface="ニコモジ＋" panose="02000600000000000000" pitchFamily="2" charset="-128"/>
              </a:rPr>
              <a:t>全てのお客様</a:t>
            </a:r>
            <a:endParaRPr lang="en-US" altLang="ja-JP" sz="2800" dirty="0">
              <a:solidFill>
                <a:schemeClr val="tx1"/>
              </a:solidFill>
              <a:latin typeface="ニコモジ＋" panose="02000600000000000000" pitchFamily="2" charset="-128"/>
              <a:ea typeface="ニコモジ＋" panose="02000600000000000000" pitchFamily="2" charset="-128"/>
            </a:endParaRPr>
          </a:p>
          <a:p>
            <a:pPr algn="ctr"/>
            <a:r>
              <a:rPr lang="en-US" altLang="ja-JP" sz="2800" dirty="0">
                <a:solidFill>
                  <a:schemeClr val="tx1"/>
                </a:solidFill>
                <a:latin typeface="ニコモジ＋" panose="02000600000000000000" pitchFamily="2" charset="-128"/>
                <a:ea typeface="ニコモジ＋" panose="02000600000000000000" pitchFamily="2" charset="-128"/>
              </a:rPr>
              <a:t>1</a:t>
            </a:r>
            <a:r>
              <a:rPr lang="ja-JP" altLang="en-US" sz="2800" dirty="0">
                <a:solidFill>
                  <a:schemeClr val="tx1"/>
                </a:solidFill>
                <a:latin typeface="ニコモジ＋" panose="02000600000000000000" pitchFamily="2" charset="-128"/>
                <a:ea typeface="ニコモジ＋" panose="02000600000000000000" pitchFamily="2" charset="-128"/>
              </a:rPr>
              <a:t>時間飲み放題無料！</a:t>
            </a:r>
            <a:endParaRPr lang="en-US" altLang="ja-JP" sz="2800" dirty="0">
              <a:solidFill>
                <a:schemeClr val="tx1"/>
              </a:solidFill>
              <a:latin typeface="ニコモジ＋" panose="02000600000000000000" pitchFamily="2" charset="-128"/>
              <a:ea typeface="ニコモジ＋" panose="02000600000000000000" pitchFamily="2" charset="-128"/>
            </a:endParaRPr>
          </a:p>
          <a:p>
            <a:pPr algn="ctr"/>
            <a:r>
              <a:rPr lang="ja-JP" altLang="en-US" sz="2800" dirty="0">
                <a:solidFill>
                  <a:schemeClr val="tx1"/>
                </a:solidFill>
                <a:latin typeface="ニコモジ＋" panose="02000600000000000000" pitchFamily="2" charset="-128"/>
                <a:ea typeface="ニコモジ＋" panose="02000600000000000000" pitchFamily="2" charset="-128"/>
              </a:rPr>
              <a:t>チェキ</a:t>
            </a:r>
            <a:r>
              <a:rPr lang="en-US" altLang="ja-JP" sz="2800" dirty="0">
                <a:solidFill>
                  <a:schemeClr val="tx1"/>
                </a:solidFill>
                <a:latin typeface="ニコモジ＋" panose="02000600000000000000" pitchFamily="2" charset="-128"/>
                <a:ea typeface="ニコモジ＋" panose="02000600000000000000" pitchFamily="2" charset="-128"/>
              </a:rPr>
              <a:t>1</a:t>
            </a:r>
            <a:r>
              <a:rPr lang="ja-JP" altLang="en-US" sz="2800" dirty="0">
                <a:solidFill>
                  <a:schemeClr val="tx1"/>
                </a:solidFill>
                <a:latin typeface="ニコモジ＋" panose="02000600000000000000" pitchFamily="2" charset="-128"/>
                <a:ea typeface="ニコモジ＋" panose="02000600000000000000" pitchFamily="2" charset="-128"/>
              </a:rPr>
              <a:t>枚無料！</a:t>
            </a:r>
            <a:endParaRPr lang="en-US" altLang="ja-JP" sz="2800" dirty="0">
              <a:solidFill>
                <a:schemeClr val="tx1"/>
              </a:solidFill>
              <a:latin typeface="ニコモジ＋" panose="02000600000000000000" pitchFamily="2" charset="-128"/>
              <a:ea typeface="ニコモジ＋" panose="02000600000000000000" pitchFamily="2" charset="-128"/>
            </a:endParaRPr>
          </a:p>
          <a:p>
            <a:pPr algn="ctr"/>
            <a:r>
              <a:rPr lang="ja-JP" altLang="en-US" sz="2800" dirty="0">
                <a:solidFill>
                  <a:schemeClr val="tx1"/>
                </a:solidFill>
                <a:latin typeface="ニコモジ＋" panose="02000600000000000000" pitchFamily="2" charset="-128"/>
                <a:ea typeface="ニコモジ＋" panose="02000600000000000000" pitchFamily="2" charset="-128"/>
              </a:rPr>
              <a:t>カクテル飲み放題無料！</a:t>
            </a:r>
            <a:endParaRPr lang="en-US" altLang="ja-JP" sz="2800" dirty="0">
              <a:solidFill>
                <a:schemeClr val="tx1"/>
              </a:solidFill>
              <a:latin typeface="ニコモジ＋" panose="02000600000000000000" pitchFamily="2" charset="-128"/>
              <a:ea typeface="ニコモジ＋" panose="02000600000000000000" pitchFamily="2" charset="-128"/>
            </a:endParaRPr>
          </a:p>
          <a:p>
            <a:pPr algn="ctr"/>
            <a:r>
              <a:rPr lang="ja-JP" altLang="en-US" sz="2800" dirty="0">
                <a:solidFill>
                  <a:schemeClr val="tx1"/>
                </a:solidFill>
                <a:latin typeface="ニコモジ＋" panose="02000600000000000000" pitchFamily="2" charset="-128"/>
                <a:ea typeface="ニコモジ＋" panose="02000600000000000000" pitchFamily="2" charset="-128"/>
              </a:rPr>
              <a:t>ソフドリ飲み放題無料！</a:t>
            </a:r>
            <a:endParaRPr lang="en-US" altLang="ja-JP" sz="2800" dirty="0">
              <a:solidFill>
                <a:schemeClr val="tx1"/>
              </a:solidFill>
              <a:latin typeface="ニコモジ＋" panose="02000600000000000000" pitchFamily="2" charset="-128"/>
              <a:ea typeface="ニコモジ＋" panose="02000600000000000000" pitchFamily="2" charset="-128"/>
            </a:endParaRPr>
          </a:p>
          <a:p>
            <a:pPr algn="ctr"/>
            <a:r>
              <a:rPr lang="ja-JP" altLang="en-US" sz="2800" dirty="0">
                <a:solidFill>
                  <a:schemeClr val="tx1"/>
                </a:solidFill>
                <a:latin typeface="ニコモジ＋" panose="02000600000000000000" pitchFamily="2" charset="-128"/>
                <a:ea typeface="ニコモジ＋" panose="02000600000000000000" pitchFamily="2" charset="-128"/>
              </a:rPr>
              <a:t>テキーラ飲み放題無料！</a:t>
            </a:r>
            <a:endParaRPr lang="en-US" altLang="ja-JP" sz="2800" dirty="0">
              <a:solidFill>
                <a:schemeClr val="tx1"/>
              </a:solidFill>
              <a:latin typeface="ニコモジ＋" panose="02000600000000000000" pitchFamily="2" charset="-128"/>
              <a:ea typeface="ニコモジ＋" panose="02000600000000000000" pitchFamily="2" charset="-128"/>
            </a:endParaRPr>
          </a:p>
          <a:p>
            <a:pPr algn="ctr"/>
            <a:endParaRPr lang="en-US" altLang="ja-JP" sz="2800" dirty="0">
              <a:solidFill>
                <a:schemeClr val="tx1"/>
              </a:solidFill>
              <a:latin typeface="ニコモジ＋" panose="02000600000000000000" pitchFamily="2" charset="-128"/>
              <a:ea typeface="ニコモジ＋" panose="02000600000000000000" pitchFamily="2" charset="-128"/>
            </a:endParaRPr>
          </a:p>
          <a:p>
            <a:pPr algn="ctr"/>
            <a:r>
              <a:rPr lang="en-US" altLang="ja-JP" sz="2800" dirty="0">
                <a:solidFill>
                  <a:schemeClr val="tx1"/>
                </a:solidFill>
                <a:latin typeface="ニコモジ＋" panose="02000600000000000000" pitchFamily="2" charset="-128"/>
                <a:ea typeface="ニコモジ＋" panose="02000600000000000000" pitchFamily="2" charset="-128"/>
              </a:rPr>
              <a:t>10</a:t>
            </a:r>
            <a:r>
              <a:rPr lang="ja-JP" altLang="en-US" sz="2800" dirty="0">
                <a:solidFill>
                  <a:schemeClr val="tx1"/>
                </a:solidFill>
                <a:latin typeface="ニコモジ＋" panose="02000600000000000000" pitchFamily="2" charset="-128"/>
                <a:ea typeface="ニコモジ＋" panose="02000600000000000000" pitchFamily="2" charset="-128"/>
              </a:rPr>
              <a:t>月</a:t>
            </a:r>
            <a:r>
              <a:rPr lang="en-US" altLang="ja-JP" sz="2800" dirty="0">
                <a:solidFill>
                  <a:schemeClr val="tx1"/>
                </a:solidFill>
                <a:latin typeface="ニコモジ＋" panose="02000600000000000000" pitchFamily="2" charset="-128"/>
                <a:ea typeface="ニコモジ＋" panose="02000600000000000000" pitchFamily="2" charset="-128"/>
              </a:rPr>
              <a:t>22</a:t>
            </a:r>
            <a:r>
              <a:rPr lang="ja-JP" altLang="en-US" sz="2800" dirty="0">
                <a:solidFill>
                  <a:schemeClr val="tx1"/>
                </a:solidFill>
                <a:latin typeface="ニコモジ＋" panose="02000600000000000000" pitchFamily="2" charset="-128"/>
                <a:ea typeface="ニコモジ＋" panose="02000600000000000000" pitchFamily="2" charset="-128"/>
              </a:rPr>
              <a:t>日</a:t>
            </a:r>
            <a:r>
              <a:rPr lang="en-US" altLang="ja-JP" sz="2800" dirty="0">
                <a:solidFill>
                  <a:schemeClr val="tx1"/>
                </a:solidFill>
                <a:latin typeface="ニコモジ＋" panose="02000600000000000000" pitchFamily="2" charset="-128"/>
                <a:ea typeface="ニコモジ＋" panose="02000600000000000000" pitchFamily="2" charset="-128"/>
              </a:rPr>
              <a:t>(</a:t>
            </a:r>
            <a:r>
              <a:rPr lang="ja-JP" altLang="en-US" sz="2800" dirty="0">
                <a:solidFill>
                  <a:schemeClr val="tx1"/>
                </a:solidFill>
                <a:latin typeface="ニコモジ＋" panose="02000600000000000000" pitchFamily="2" charset="-128"/>
                <a:ea typeface="ニコモジ＋" panose="02000600000000000000" pitchFamily="2" charset="-128"/>
              </a:rPr>
              <a:t>火</a:t>
            </a:r>
            <a:r>
              <a:rPr lang="en-US" altLang="ja-JP" sz="2800" dirty="0">
                <a:solidFill>
                  <a:schemeClr val="tx1"/>
                </a:solidFill>
                <a:latin typeface="ニコモジ＋" panose="02000600000000000000" pitchFamily="2" charset="-128"/>
                <a:ea typeface="ニコモジ＋" panose="02000600000000000000" pitchFamily="2" charset="-128"/>
              </a:rPr>
              <a:t>)</a:t>
            </a:r>
          </a:p>
          <a:p>
            <a:pPr algn="ctr"/>
            <a:r>
              <a:rPr lang="en-US" altLang="ja-JP" sz="2800" dirty="0">
                <a:solidFill>
                  <a:schemeClr val="tx1"/>
                </a:solidFill>
                <a:latin typeface="ニコモジ＋" panose="02000600000000000000" pitchFamily="2" charset="-128"/>
                <a:ea typeface="ニコモジ＋" panose="02000600000000000000" pitchFamily="2" charset="-128"/>
              </a:rPr>
              <a:t>10</a:t>
            </a:r>
            <a:r>
              <a:rPr lang="ja-JP" altLang="en-US" sz="2800" dirty="0">
                <a:solidFill>
                  <a:schemeClr val="tx1"/>
                </a:solidFill>
                <a:latin typeface="ニコモジ＋" panose="02000600000000000000" pitchFamily="2" charset="-128"/>
                <a:ea typeface="ニコモジ＋" panose="02000600000000000000" pitchFamily="2" charset="-128"/>
              </a:rPr>
              <a:t>月</a:t>
            </a:r>
            <a:r>
              <a:rPr lang="en-US" altLang="ja-JP" sz="2800" dirty="0">
                <a:solidFill>
                  <a:schemeClr val="tx1"/>
                </a:solidFill>
                <a:latin typeface="ニコモジ＋" panose="02000600000000000000" pitchFamily="2" charset="-128"/>
                <a:ea typeface="ニコモジ＋" panose="02000600000000000000" pitchFamily="2" charset="-128"/>
              </a:rPr>
              <a:t>23</a:t>
            </a:r>
            <a:r>
              <a:rPr lang="ja-JP" altLang="en-US" sz="2800" dirty="0">
                <a:solidFill>
                  <a:schemeClr val="tx1"/>
                </a:solidFill>
                <a:latin typeface="ニコモジ＋" panose="02000600000000000000" pitchFamily="2" charset="-128"/>
                <a:ea typeface="ニコモジ＋" panose="02000600000000000000" pitchFamily="2" charset="-128"/>
              </a:rPr>
              <a:t>日</a:t>
            </a:r>
            <a:r>
              <a:rPr lang="en-US" altLang="ja-JP" sz="2800" dirty="0">
                <a:solidFill>
                  <a:schemeClr val="tx1"/>
                </a:solidFill>
                <a:latin typeface="ニコモジ＋" panose="02000600000000000000" pitchFamily="2" charset="-128"/>
                <a:ea typeface="ニコモジ＋" panose="02000600000000000000" pitchFamily="2" charset="-128"/>
              </a:rPr>
              <a:t>(</a:t>
            </a:r>
            <a:r>
              <a:rPr lang="ja-JP" altLang="en-US" sz="2800" dirty="0">
                <a:solidFill>
                  <a:schemeClr val="tx1"/>
                </a:solidFill>
                <a:latin typeface="ニコモジ＋" panose="02000600000000000000" pitchFamily="2" charset="-128"/>
                <a:ea typeface="ニコモジ＋" panose="02000600000000000000" pitchFamily="2" charset="-128"/>
              </a:rPr>
              <a:t>水</a:t>
            </a:r>
            <a:r>
              <a:rPr lang="en-US" altLang="ja-JP" sz="2800" dirty="0">
                <a:solidFill>
                  <a:schemeClr val="tx1"/>
                </a:solidFill>
                <a:latin typeface="ニコモジ＋" panose="02000600000000000000" pitchFamily="2" charset="-128"/>
                <a:ea typeface="ニコモジ＋" panose="02000600000000000000" pitchFamily="2" charset="-128"/>
              </a:rPr>
              <a:t>)</a:t>
            </a:r>
          </a:p>
          <a:p>
            <a:pPr algn="ctr"/>
            <a:endParaRPr lang="en-US" altLang="ja-JP" sz="2800" dirty="0">
              <a:solidFill>
                <a:schemeClr val="tx1"/>
              </a:solidFill>
              <a:latin typeface="ニコモジ＋" panose="02000600000000000000" pitchFamily="2" charset="-128"/>
              <a:ea typeface="ニコモジ＋" panose="02000600000000000000" pitchFamily="2" charset="-128"/>
            </a:endParaRPr>
          </a:p>
          <a:p>
            <a:pPr algn="ctr"/>
            <a:r>
              <a:rPr lang="ja-JP" altLang="en-US" sz="2800" dirty="0">
                <a:solidFill>
                  <a:schemeClr val="tx1"/>
                </a:solidFill>
                <a:latin typeface="ニコモジ＋" panose="02000600000000000000" pitchFamily="2" charset="-128"/>
                <a:ea typeface="ニコモジ＋" panose="02000600000000000000" pitchFamily="2" charset="-128"/>
              </a:rPr>
              <a:t>闇兎バースデーイベント</a:t>
            </a:r>
            <a:endParaRPr lang="en-US" altLang="ja-JP" sz="2800" dirty="0">
              <a:solidFill>
                <a:schemeClr val="tx1"/>
              </a:solidFill>
              <a:latin typeface="ニコモジ＋" panose="02000600000000000000" pitchFamily="2" charset="-128"/>
              <a:ea typeface="ニコモジ＋" panose="02000600000000000000" pitchFamily="2" charset="-128"/>
            </a:endParaRPr>
          </a:p>
          <a:p>
            <a:pPr algn="ctr"/>
            <a:endParaRPr lang="en-US" altLang="ja-JP" sz="2800" dirty="0">
              <a:solidFill>
                <a:schemeClr val="tx1"/>
              </a:solidFill>
              <a:latin typeface="ニコモジ＋" panose="02000600000000000000" pitchFamily="2" charset="-128"/>
              <a:ea typeface="ニコモジ＋" panose="02000600000000000000" pitchFamily="2" charset="-128"/>
            </a:endParaRPr>
          </a:p>
          <a:p>
            <a:pPr algn="ctr"/>
            <a:r>
              <a:rPr lang="ja-JP" altLang="en-US" sz="2800" dirty="0">
                <a:solidFill>
                  <a:schemeClr val="tx1"/>
                </a:solidFill>
                <a:latin typeface="ニコモジ＋" panose="02000600000000000000" pitchFamily="2" charset="-128"/>
                <a:ea typeface="ニコモジ＋" panose="02000600000000000000" pitchFamily="2" charset="-128"/>
              </a:rPr>
              <a:t>全てのお客様</a:t>
            </a:r>
            <a:endParaRPr lang="en-US" altLang="ja-JP" sz="2800" dirty="0">
              <a:solidFill>
                <a:schemeClr val="tx1"/>
              </a:solidFill>
              <a:latin typeface="ニコモジ＋" panose="02000600000000000000" pitchFamily="2" charset="-128"/>
              <a:ea typeface="ニコモジ＋" panose="02000600000000000000" pitchFamily="2" charset="-128"/>
            </a:endParaRPr>
          </a:p>
          <a:p>
            <a:pPr algn="ctr"/>
            <a:r>
              <a:rPr lang="ja-JP" altLang="en-US" sz="2800" dirty="0">
                <a:solidFill>
                  <a:schemeClr val="tx1"/>
                </a:solidFill>
                <a:latin typeface="ニコモジ＋" panose="02000600000000000000" pitchFamily="2" charset="-128"/>
                <a:ea typeface="ニコモジ＋" panose="02000600000000000000" pitchFamily="2" charset="-128"/>
              </a:rPr>
              <a:t>チェキ</a:t>
            </a:r>
            <a:r>
              <a:rPr lang="en-US" altLang="ja-JP" sz="2800" dirty="0">
                <a:solidFill>
                  <a:schemeClr val="tx1"/>
                </a:solidFill>
                <a:latin typeface="ニコモジ＋" panose="02000600000000000000" pitchFamily="2" charset="-128"/>
                <a:ea typeface="ニコモジ＋" panose="02000600000000000000" pitchFamily="2" charset="-128"/>
              </a:rPr>
              <a:t>1</a:t>
            </a:r>
            <a:r>
              <a:rPr lang="ja-JP" altLang="en-US" sz="2800" dirty="0">
                <a:solidFill>
                  <a:schemeClr val="tx1"/>
                </a:solidFill>
                <a:latin typeface="ニコモジ＋" panose="02000600000000000000" pitchFamily="2" charset="-128"/>
                <a:ea typeface="ニコモジ＋" panose="02000600000000000000" pitchFamily="2" charset="-128"/>
              </a:rPr>
              <a:t>枚無料！</a:t>
            </a:r>
            <a:endParaRPr lang="en-US" altLang="ja-JP" sz="2800" dirty="0">
              <a:solidFill>
                <a:schemeClr val="tx1"/>
              </a:solidFill>
              <a:latin typeface="ニコモジ＋" panose="02000600000000000000" pitchFamily="2" charset="-128"/>
              <a:ea typeface="ニコモジ＋" panose="02000600000000000000" pitchFamily="2" charset="-128"/>
            </a:endParaRPr>
          </a:p>
        </p:txBody>
      </p:sp>
      <p:sp>
        <p:nvSpPr>
          <p:cNvPr id="25" name="正方形/長方形 24">
            <a:extLst>
              <a:ext uri="{FF2B5EF4-FFF2-40B4-BE49-F238E27FC236}">
                <a16:creationId xmlns:a16="http://schemas.microsoft.com/office/drawing/2014/main" id="{BA6B64B7-B122-4454-91BE-8466E6E6A8D6}"/>
              </a:ext>
            </a:extLst>
          </p:cNvPr>
          <p:cNvSpPr/>
          <p:nvPr/>
        </p:nvSpPr>
        <p:spPr>
          <a:xfrm>
            <a:off x="322407" y="1138791"/>
            <a:ext cx="5273721" cy="23237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altLang="ja-JP" sz="1100" dirty="0">
              <a:solidFill>
                <a:schemeClr val="tx1">
                  <a:lumMod val="65000"/>
                  <a:lumOff val="35000"/>
                </a:schemeClr>
              </a:solidFill>
              <a:latin typeface="ＭＳ Ｐゴシック" panose="020B0600070205080204" pitchFamily="50" charset="-128"/>
              <a:ea typeface="ＭＳ Ｐゴシック" panose="020B0600070205080204" pitchFamily="50" charset="-128"/>
            </a:endParaRPr>
          </a:p>
          <a:p>
            <a:pPr algn="ctr"/>
            <a:endParaRPr lang="en-US" altLang="ja-JP" sz="1100" dirty="0">
              <a:solidFill>
                <a:schemeClr val="tx1">
                  <a:lumMod val="65000"/>
                  <a:lumOff val="35000"/>
                </a:schemeClr>
              </a:solidFill>
              <a:latin typeface="ＭＳ Ｐゴシック" panose="020B0600070205080204" pitchFamily="50" charset="-128"/>
              <a:ea typeface="ＭＳ Ｐゴシック" panose="020B0600070205080204" pitchFamily="50" charset="-128"/>
            </a:endParaRPr>
          </a:p>
        </p:txBody>
      </p:sp>
      <p:sp>
        <p:nvSpPr>
          <p:cNvPr id="40" name="正方形/長方形 39">
            <a:extLst>
              <a:ext uri="{FF2B5EF4-FFF2-40B4-BE49-F238E27FC236}">
                <a16:creationId xmlns:a16="http://schemas.microsoft.com/office/drawing/2014/main" id="{79DE3404-890E-4420-89F8-B0E0D892A6D6}"/>
              </a:ext>
            </a:extLst>
          </p:cNvPr>
          <p:cNvSpPr/>
          <p:nvPr/>
        </p:nvSpPr>
        <p:spPr>
          <a:xfrm>
            <a:off x="2479102" y="1138791"/>
            <a:ext cx="1899795" cy="6381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altLang="ja-JP" sz="1100" dirty="0">
              <a:solidFill>
                <a:schemeClr val="tx1">
                  <a:lumMod val="65000"/>
                  <a:lumOff val="35000"/>
                </a:schemeClr>
              </a:solidFill>
              <a:latin typeface="ＭＳ Ｐゴシック" panose="020B0600070205080204" pitchFamily="50" charset="-128"/>
              <a:ea typeface="ＭＳ Ｐゴシック" panose="020B0600070205080204" pitchFamily="50" charset="-128"/>
            </a:endParaRPr>
          </a:p>
          <a:p>
            <a:pPr algn="ctr"/>
            <a:endParaRPr lang="en-US" altLang="ja-JP" sz="1100" dirty="0">
              <a:solidFill>
                <a:schemeClr val="tx1">
                  <a:lumMod val="65000"/>
                  <a:lumOff val="35000"/>
                </a:schemeClr>
              </a:solidFill>
              <a:latin typeface="ＭＳ Ｐゴシック" panose="020B0600070205080204" pitchFamily="50" charset="-128"/>
              <a:ea typeface="ＭＳ Ｐゴシック" panose="020B0600070205080204" pitchFamily="50" charset="-128"/>
            </a:endParaRPr>
          </a:p>
        </p:txBody>
      </p:sp>
      <p:sp>
        <p:nvSpPr>
          <p:cNvPr id="41" name="正方形/長方形 40">
            <a:extLst>
              <a:ext uri="{FF2B5EF4-FFF2-40B4-BE49-F238E27FC236}">
                <a16:creationId xmlns:a16="http://schemas.microsoft.com/office/drawing/2014/main" id="{108F3E79-3936-4EF2-B7C5-C11AE5675843}"/>
              </a:ext>
            </a:extLst>
          </p:cNvPr>
          <p:cNvSpPr/>
          <p:nvPr/>
        </p:nvSpPr>
        <p:spPr>
          <a:xfrm>
            <a:off x="4633511" y="1138791"/>
            <a:ext cx="1899795" cy="6381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altLang="ja-JP" sz="1100" dirty="0">
              <a:solidFill>
                <a:schemeClr val="tx1">
                  <a:lumMod val="65000"/>
                  <a:lumOff val="35000"/>
                </a:schemeClr>
              </a:solidFill>
              <a:latin typeface="ＭＳ Ｐゴシック" panose="020B0600070205080204" pitchFamily="50" charset="-128"/>
              <a:ea typeface="ＭＳ Ｐゴシック" panose="020B0600070205080204" pitchFamily="50" charset="-128"/>
            </a:endParaRPr>
          </a:p>
          <a:p>
            <a:pPr algn="ctr"/>
            <a:endParaRPr lang="en-US" altLang="ja-JP" sz="1600" dirty="0">
              <a:solidFill>
                <a:schemeClr val="bg1">
                  <a:lumMod val="65000"/>
                </a:schemeClr>
              </a:solidFill>
              <a:latin typeface="ほにゃ字Re" panose="02000600000000000000" pitchFamily="2" charset="-128"/>
              <a:ea typeface="ほにゃ字Re" panose="02000600000000000000" pitchFamily="2" charset="-128"/>
            </a:endParaRPr>
          </a:p>
          <a:p>
            <a:pPr algn="ctr"/>
            <a:endParaRPr lang="en-US" altLang="ja-JP" sz="1600" dirty="0">
              <a:solidFill>
                <a:schemeClr val="bg1">
                  <a:lumMod val="65000"/>
                </a:schemeClr>
              </a:solidFill>
              <a:latin typeface="ほにゃ字Re" panose="02000600000000000000" pitchFamily="2" charset="-128"/>
              <a:ea typeface="ほにゃ字Re" panose="02000600000000000000" pitchFamily="2" charset="-128"/>
            </a:endParaRPr>
          </a:p>
          <a:p>
            <a:pPr algn="ctr"/>
            <a:endParaRPr lang="en-US" altLang="ja-JP" sz="1600" dirty="0">
              <a:solidFill>
                <a:schemeClr val="accent1">
                  <a:lumMod val="75000"/>
                </a:schemeClr>
              </a:solidFill>
              <a:latin typeface="ほにゃ字Re" panose="02000600000000000000" pitchFamily="2" charset="-128"/>
              <a:ea typeface="ほにゃ字Re" panose="02000600000000000000" pitchFamily="2" charset="-128"/>
            </a:endParaRPr>
          </a:p>
        </p:txBody>
      </p:sp>
    </p:spTree>
    <p:extLst>
      <p:ext uri="{BB962C8B-B14F-4D97-AF65-F5344CB8AC3E}">
        <p14:creationId xmlns:p14="http://schemas.microsoft.com/office/powerpoint/2010/main" val="24387501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A68D62-D711-80D1-AF78-37DB0B7672BE}"/>
            </a:ext>
          </a:extLst>
        </p:cNvPr>
        <p:cNvGrpSpPr/>
        <p:nvPr/>
      </p:nvGrpSpPr>
      <p:grpSpPr>
        <a:xfrm>
          <a:off x="0" y="0"/>
          <a:ext cx="0" cy="0"/>
          <a:chOff x="0" y="0"/>
          <a:chExt cx="0" cy="0"/>
        </a:xfrm>
      </p:grpSpPr>
      <p:sp>
        <p:nvSpPr>
          <p:cNvPr id="10" name="正方形/長方形 9">
            <a:extLst>
              <a:ext uri="{FF2B5EF4-FFF2-40B4-BE49-F238E27FC236}">
                <a16:creationId xmlns:a16="http://schemas.microsoft.com/office/drawing/2014/main" id="{5453592E-1439-FEB5-4BF9-041D4A72FC50}"/>
              </a:ext>
            </a:extLst>
          </p:cNvPr>
          <p:cNvSpPr/>
          <p:nvPr/>
        </p:nvSpPr>
        <p:spPr>
          <a:xfrm>
            <a:off x="322408" y="176295"/>
            <a:ext cx="6090584" cy="8773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2800" dirty="0">
              <a:solidFill>
                <a:schemeClr val="tx1"/>
              </a:solidFill>
              <a:latin typeface="ニコモジ＋" panose="02000600000000000000" pitchFamily="2" charset="-128"/>
              <a:ea typeface="ニコモジ＋" panose="02000600000000000000" pitchFamily="2" charset="-128"/>
            </a:endParaRPr>
          </a:p>
          <a:p>
            <a:pPr algn="ctr"/>
            <a:endParaRPr lang="en-US" altLang="ja-JP" sz="2800" dirty="0">
              <a:solidFill>
                <a:schemeClr val="tx1"/>
              </a:solidFill>
              <a:latin typeface="ニコモジ＋" panose="02000600000000000000" pitchFamily="2" charset="-128"/>
              <a:ea typeface="ニコモジ＋" panose="02000600000000000000" pitchFamily="2" charset="-128"/>
            </a:endParaRPr>
          </a:p>
          <a:p>
            <a:pPr algn="ctr"/>
            <a:endParaRPr lang="en-US" altLang="ja-JP" sz="2800" dirty="0">
              <a:solidFill>
                <a:schemeClr val="tx1"/>
              </a:solidFill>
              <a:latin typeface="ニコモジ＋" panose="02000600000000000000" pitchFamily="2" charset="-128"/>
              <a:ea typeface="ニコモジ＋" panose="02000600000000000000" pitchFamily="2" charset="-128"/>
            </a:endParaRPr>
          </a:p>
          <a:p>
            <a:pPr algn="ctr"/>
            <a:endParaRPr lang="en-US" altLang="ja-JP" sz="2800" dirty="0">
              <a:solidFill>
                <a:schemeClr val="tx1"/>
              </a:solidFill>
              <a:latin typeface="ニコモジ＋" panose="02000600000000000000" pitchFamily="2" charset="-128"/>
              <a:ea typeface="ニコモジ＋" panose="02000600000000000000" pitchFamily="2" charset="-128"/>
            </a:endParaRPr>
          </a:p>
          <a:p>
            <a:pPr algn="ctr"/>
            <a:r>
              <a:rPr lang="en-US" altLang="ja-JP" sz="2800" dirty="0">
                <a:solidFill>
                  <a:schemeClr val="tx1"/>
                </a:solidFill>
                <a:latin typeface="ニコモジ＋" panose="02000600000000000000" pitchFamily="2" charset="-128"/>
                <a:ea typeface="ニコモジ＋" panose="02000600000000000000" pitchFamily="2" charset="-128"/>
              </a:rPr>
              <a:t>12</a:t>
            </a:r>
            <a:r>
              <a:rPr lang="ja-JP" altLang="en-US" sz="2800" dirty="0">
                <a:solidFill>
                  <a:schemeClr val="tx1"/>
                </a:solidFill>
                <a:latin typeface="ニコモジ＋" panose="02000600000000000000" pitchFamily="2" charset="-128"/>
                <a:ea typeface="ニコモジ＋" panose="02000600000000000000" pitchFamily="2" charset="-128"/>
              </a:rPr>
              <a:t>月</a:t>
            </a:r>
            <a:r>
              <a:rPr lang="en-US" altLang="ja-JP" sz="2800" dirty="0">
                <a:solidFill>
                  <a:schemeClr val="tx1"/>
                </a:solidFill>
                <a:latin typeface="ニコモジ＋" panose="02000600000000000000" pitchFamily="2" charset="-128"/>
                <a:ea typeface="ニコモジ＋" panose="02000600000000000000" pitchFamily="2" charset="-128"/>
              </a:rPr>
              <a:t>24</a:t>
            </a:r>
            <a:r>
              <a:rPr lang="ja-JP" altLang="en-US" sz="2800" dirty="0">
                <a:solidFill>
                  <a:schemeClr val="tx1"/>
                </a:solidFill>
                <a:latin typeface="ニコモジ＋" panose="02000600000000000000" pitchFamily="2" charset="-128"/>
                <a:ea typeface="ニコモジ＋" panose="02000600000000000000" pitchFamily="2" charset="-128"/>
              </a:rPr>
              <a:t>日</a:t>
            </a:r>
            <a:r>
              <a:rPr lang="en-US" altLang="ja-JP" sz="2800" dirty="0">
                <a:solidFill>
                  <a:schemeClr val="tx1"/>
                </a:solidFill>
                <a:latin typeface="ニコモジ＋" panose="02000600000000000000" pitchFamily="2" charset="-128"/>
                <a:ea typeface="ニコモジ＋" panose="02000600000000000000" pitchFamily="2" charset="-128"/>
              </a:rPr>
              <a:t>(</a:t>
            </a:r>
            <a:r>
              <a:rPr lang="ja-JP" altLang="en-US" sz="2800" dirty="0">
                <a:solidFill>
                  <a:schemeClr val="tx1"/>
                </a:solidFill>
                <a:latin typeface="ニコモジ＋" panose="02000600000000000000" pitchFamily="2" charset="-128"/>
                <a:ea typeface="ニコモジ＋" panose="02000600000000000000" pitchFamily="2" charset="-128"/>
              </a:rPr>
              <a:t>火</a:t>
            </a:r>
            <a:r>
              <a:rPr lang="en-US" altLang="ja-JP" sz="2800" dirty="0">
                <a:solidFill>
                  <a:schemeClr val="tx1"/>
                </a:solidFill>
                <a:latin typeface="ニコモジ＋" panose="02000600000000000000" pitchFamily="2" charset="-128"/>
                <a:ea typeface="ニコモジ＋" panose="02000600000000000000" pitchFamily="2" charset="-128"/>
              </a:rPr>
              <a:t>)25</a:t>
            </a:r>
            <a:r>
              <a:rPr lang="ja-JP" altLang="en-US" sz="2800" dirty="0">
                <a:solidFill>
                  <a:schemeClr val="tx1"/>
                </a:solidFill>
                <a:latin typeface="ニコモジ＋" panose="02000600000000000000" pitchFamily="2" charset="-128"/>
                <a:ea typeface="ニコモジ＋" panose="02000600000000000000" pitchFamily="2" charset="-128"/>
              </a:rPr>
              <a:t>日</a:t>
            </a:r>
            <a:r>
              <a:rPr lang="en-US" altLang="ja-JP" sz="2800" dirty="0">
                <a:solidFill>
                  <a:schemeClr val="tx1"/>
                </a:solidFill>
                <a:latin typeface="ニコモジ＋" panose="02000600000000000000" pitchFamily="2" charset="-128"/>
                <a:ea typeface="ニコモジ＋" panose="02000600000000000000" pitchFamily="2" charset="-128"/>
              </a:rPr>
              <a:t>(</a:t>
            </a:r>
            <a:r>
              <a:rPr lang="ja-JP" altLang="en-US" sz="2800" dirty="0">
                <a:solidFill>
                  <a:schemeClr val="tx1"/>
                </a:solidFill>
                <a:latin typeface="ニコモジ＋" panose="02000600000000000000" pitchFamily="2" charset="-128"/>
                <a:ea typeface="ニコモジ＋" panose="02000600000000000000" pitchFamily="2" charset="-128"/>
              </a:rPr>
              <a:t>水</a:t>
            </a:r>
            <a:r>
              <a:rPr lang="en-US" altLang="ja-JP" sz="2800" dirty="0">
                <a:solidFill>
                  <a:schemeClr val="tx1"/>
                </a:solidFill>
                <a:latin typeface="ニコモジ＋" panose="02000600000000000000" pitchFamily="2" charset="-128"/>
                <a:ea typeface="ニコモジ＋" panose="02000600000000000000" pitchFamily="2" charset="-128"/>
              </a:rPr>
              <a:t>)</a:t>
            </a:r>
          </a:p>
          <a:p>
            <a:pPr algn="ctr"/>
            <a:endParaRPr lang="en-US" altLang="ja-JP" sz="2800" dirty="0">
              <a:solidFill>
                <a:schemeClr val="tx1"/>
              </a:solidFill>
              <a:latin typeface="ニコモジ＋" panose="02000600000000000000" pitchFamily="2" charset="-128"/>
              <a:ea typeface="ニコモジ＋" panose="02000600000000000000" pitchFamily="2" charset="-128"/>
            </a:endParaRPr>
          </a:p>
          <a:p>
            <a:pPr algn="ctr"/>
            <a:r>
              <a:rPr lang="ja-JP" altLang="en-US" sz="2800" dirty="0">
                <a:solidFill>
                  <a:schemeClr val="tx1"/>
                </a:solidFill>
                <a:latin typeface="ニコモジ＋" panose="02000600000000000000" pitchFamily="2" charset="-128"/>
                <a:ea typeface="ニコモジ＋" panose="02000600000000000000" pitchFamily="2" charset="-128"/>
              </a:rPr>
              <a:t>クリスマスイベントデー</a:t>
            </a:r>
            <a:endParaRPr lang="en-US" altLang="ja-JP" sz="2800" dirty="0">
              <a:solidFill>
                <a:schemeClr val="tx1"/>
              </a:solidFill>
              <a:latin typeface="ニコモジ＋" panose="02000600000000000000" pitchFamily="2" charset="-128"/>
              <a:ea typeface="ニコモジ＋" panose="02000600000000000000" pitchFamily="2" charset="-128"/>
            </a:endParaRPr>
          </a:p>
          <a:p>
            <a:pPr algn="ctr"/>
            <a:endParaRPr lang="en-US" altLang="ja-JP" sz="2800" dirty="0">
              <a:solidFill>
                <a:schemeClr val="tx1"/>
              </a:solidFill>
              <a:latin typeface="ニコモジ＋" panose="02000600000000000000" pitchFamily="2" charset="-128"/>
              <a:ea typeface="ニコモジ＋" panose="02000600000000000000" pitchFamily="2" charset="-128"/>
            </a:endParaRPr>
          </a:p>
          <a:p>
            <a:pPr algn="ctr"/>
            <a:r>
              <a:rPr lang="ja-JP" altLang="en-US" sz="2800" dirty="0">
                <a:solidFill>
                  <a:schemeClr val="tx1"/>
                </a:solidFill>
                <a:latin typeface="ニコモジ＋" panose="02000600000000000000" pitchFamily="2" charset="-128"/>
                <a:ea typeface="ニコモジ＋" panose="02000600000000000000" pitchFamily="2" charset="-128"/>
              </a:rPr>
              <a:t>全てのお客様</a:t>
            </a:r>
            <a:endParaRPr lang="en-US" altLang="ja-JP" sz="2800" dirty="0">
              <a:solidFill>
                <a:schemeClr val="tx1"/>
              </a:solidFill>
              <a:latin typeface="ニコモジ＋" panose="02000600000000000000" pitchFamily="2" charset="-128"/>
              <a:ea typeface="ニコモジ＋" panose="02000600000000000000" pitchFamily="2" charset="-128"/>
            </a:endParaRPr>
          </a:p>
          <a:p>
            <a:pPr algn="ctr"/>
            <a:r>
              <a:rPr lang="en-US" altLang="ja-JP" sz="2800" dirty="0">
                <a:solidFill>
                  <a:schemeClr val="tx1"/>
                </a:solidFill>
                <a:latin typeface="ニコモジ＋" panose="02000600000000000000" pitchFamily="2" charset="-128"/>
                <a:ea typeface="ニコモジ＋" panose="02000600000000000000" pitchFamily="2" charset="-128"/>
              </a:rPr>
              <a:t>1</a:t>
            </a:r>
            <a:r>
              <a:rPr lang="ja-JP" altLang="en-US" sz="2800" dirty="0">
                <a:solidFill>
                  <a:schemeClr val="tx1"/>
                </a:solidFill>
                <a:latin typeface="ニコモジ＋" panose="02000600000000000000" pitchFamily="2" charset="-128"/>
                <a:ea typeface="ニコモジ＋" panose="02000600000000000000" pitchFamily="2" charset="-128"/>
              </a:rPr>
              <a:t>時間飲み放題無料！</a:t>
            </a:r>
            <a:endParaRPr lang="en-US" altLang="ja-JP" sz="2800" dirty="0">
              <a:solidFill>
                <a:schemeClr val="tx1"/>
              </a:solidFill>
              <a:latin typeface="ニコモジ＋" panose="02000600000000000000" pitchFamily="2" charset="-128"/>
              <a:ea typeface="ニコモジ＋" panose="02000600000000000000" pitchFamily="2" charset="-128"/>
            </a:endParaRPr>
          </a:p>
          <a:p>
            <a:pPr algn="ctr"/>
            <a:r>
              <a:rPr lang="ja-JP" altLang="en-US" sz="2800" dirty="0">
                <a:solidFill>
                  <a:schemeClr val="tx1"/>
                </a:solidFill>
                <a:latin typeface="ニコモジ＋" panose="02000600000000000000" pitchFamily="2" charset="-128"/>
                <a:ea typeface="ニコモジ＋" panose="02000600000000000000" pitchFamily="2" charset="-128"/>
              </a:rPr>
              <a:t>チェキ</a:t>
            </a:r>
            <a:r>
              <a:rPr lang="en-US" altLang="ja-JP" sz="2800" dirty="0">
                <a:solidFill>
                  <a:schemeClr val="tx1"/>
                </a:solidFill>
                <a:latin typeface="ニコモジ＋" panose="02000600000000000000" pitchFamily="2" charset="-128"/>
                <a:ea typeface="ニコモジ＋" panose="02000600000000000000" pitchFamily="2" charset="-128"/>
              </a:rPr>
              <a:t>1</a:t>
            </a:r>
            <a:r>
              <a:rPr lang="ja-JP" altLang="en-US" sz="2800" dirty="0">
                <a:solidFill>
                  <a:schemeClr val="tx1"/>
                </a:solidFill>
                <a:latin typeface="ニコモジ＋" panose="02000600000000000000" pitchFamily="2" charset="-128"/>
                <a:ea typeface="ニコモジ＋" panose="02000600000000000000" pitchFamily="2" charset="-128"/>
              </a:rPr>
              <a:t>枚無料！</a:t>
            </a:r>
            <a:endParaRPr lang="en-US" altLang="ja-JP" sz="2800" dirty="0">
              <a:solidFill>
                <a:schemeClr val="tx1"/>
              </a:solidFill>
              <a:latin typeface="ニコモジ＋" panose="02000600000000000000" pitchFamily="2" charset="-128"/>
              <a:ea typeface="ニコモジ＋" panose="02000600000000000000" pitchFamily="2" charset="-128"/>
            </a:endParaRPr>
          </a:p>
          <a:p>
            <a:pPr algn="ctr"/>
            <a:r>
              <a:rPr lang="ja-JP" altLang="en-US" sz="2800" dirty="0">
                <a:solidFill>
                  <a:schemeClr val="tx1"/>
                </a:solidFill>
                <a:latin typeface="ニコモジ＋" panose="02000600000000000000" pitchFamily="2" charset="-128"/>
                <a:ea typeface="ニコモジ＋" panose="02000600000000000000" pitchFamily="2" charset="-128"/>
              </a:rPr>
              <a:t>カクテル飲み放題無料！</a:t>
            </a:r>
            <a:endParaRPr lang="en-US" altLang="ja-JP" sz="2800" dirty="0">
              <a:solidFill>
                <a:schemeClr val="tx1"/>
              </a:solidFill>
              <a:latin typeface="ニコモジ＋" panose="02000600000000000000" pitchFamily="2" charset="-128"/>
              <a:ea typeface="ニコモジ＋" panose="02000600000000000000" pitchFamily="2" charset="-128"/>
            </a:endParaRPr>
          </a:p>
          <a:p>
            <a:pPr algn="ctr"/>
            <a:r>
              <a:rPr lang="ja-JP" altLang="en-US" sz="2800" dirty="0">
                <a:solidFill>
                  <a:schemeClr val="tx1"/>
                </a:solidFill>
                <a:latin typeface="ニコモジ＋" panose="02000600000000000000" pitchFamily="2" charset="-128"/>
                <a:ea typeface="ニコモジ＋" panose="02000600000000000000" pitchFamily="2" charset="-128"/>
              </a:rPr>
              <a:t>ソフドリ飲み放題無料！</a:t>
            </a:r>
            <a:endParaRPr lang="en-US" altLang="ja-JP" sz="2800" dirty="0">
              <a:solidFill>
                <a:schemeClr val="tx1"/>
              </a:solidFill>
              <a:latin typeface="ニコモジ＋" panose="02000600000000000000" pitchFamily="2" charset="-128"/>
              <a:ea typeface="ニコモジ＋" panose="02000600000000000000" pitchFamily="2" charset="-128"/>
            </a:endParaRPr>
          </a:p>
          <a:p>
            <a:pPr algn="ctr"/>
            <a:r>
              <a:rPr lang="ja-JP" altLang="en-US" sz="2800" dirty="0">
                <a:solidFill>
                  <a:schemeClr val="tx1"/>
                </a:solidFill>
                <a:latin typeface="ニコモジ＋" panose="02000600000000000000" pitchFamily="2" charset="-128"/>
                <a:ea typeface="ニコモジ＋" panose="02000600000000000000" pitchFamily="2" charset="-128"/>
              </a:rPr>
              <a:t>テキーラ飲み放題無料！</a:t>
            </a:r>
            <a:endParaRPr lang="en-US" altLang="ja-JP" sz="2800" dirty="0">
              <a:solidFill>
                <a:schemeClr val="tx1"/>
              </a:solidFill>
              <a:latin typeface="ニコモジ＋" panose="02000600000000000000" pitchFamily="2" charset="-128"/>
              <a:ea typeface="ニコモジ＋" panose="02000600000000000000" pitchFamily="2" charset="-128"/>
            </a:endParaRPr>
          </a:p>
          <a:p>
            <a:pPr algn="ctr"/>
            <a:endParaRPr lang="en-US" altLang="ja-JP" sz="2800" dirty="0">
              <a:solidFill>
                <a:schemeClr val="tx1"/>
              </a:solidFill>
              <a:latin typeface="ニコモジ＋" panose="02000600000000000000" pitchFamily="2" charset="-128"/>
              <a:ea typeface="ニコモジ＋" panose="02000600000000000000" pitchFamily="2" charset="-128"/>
            </a:endParaRPr>
          </a:p>
          <a:p>
            <a:pPr algn="ctr"/>
            <a:r>
              <a:rPr lang="en-US" altLang="ja-JP" sz="2800" dirty="0">
                <a:solidFill>
                  <a:schemeClr val="tx1"/>
                </a:solidFill>
                <a:latin typeface="ニコモジ＋" panose="02000600000000000000" pitchFamily="2" charset="-128"/>
                <a:ea typeface="ニコモジ＋" panose="02000600000000000000" pitchFamily="2" charset="-128"/>
              </a:rPr>
              <a:t>12</a:t>
            </a:r>
            <a:r>
              <a:rPr lang="ja-JP" altLang="en-US" sz="2800" dirty="0">
                <a:solidFill>
                  <a:schemeClr val="tx1"/>
                </a:solidFill>
                <a:latin typeface="ニコモジ＋" panose="02000600000000000000" pitchFamily="2" charset="-128"/>
                <a:ea typeface="ニコモジ＋" panose="02000600000000000000" pitchFamily="2" charset="-128"/>
              </a:rPr>
              <a:t>月</a:t>
            </a:r>
            <a:r>
              <a:rPr lang="en-US" altLang="ja-JP" sz="2800" dirty="0">
                <a:solidFill>
                  <a:schemeClr val="tx1"/>
                </a:solidFill>
                <a:latin typeface="ニコモジ＋" panose="02000600000000000000" pitchFamily="2" charset="-128"/>
                <a:ea typeface="ニコモジ＋" panose="02000600000000000000" pitchFamily="2" charset="-128"/>
              </a:rPr>
              <a:t>31</a:t>
            </a:r>
            <a:r>
              <a:rPr lang="ja-JP" altLang="en-US" sz="2800" dirty="0">
                <a:solidFill>
                  <a:schemeClr val="tx1"/>
                </a:solidFill>
                <a:latin typeface="ニコモジ＋" panose="02000600000000000000" pitchFamily="2" charset="-128"/>
                <a:ea typeface="ニコモジ＋" panose="02000600000000000000" pitchFamily="2" charset="-128"/>
              </a:rPr>
              <a:t>日</a:t>
            </a:r>
            <a:r>
              <a:rPr lang="en-US" altLang="ja-JP" sz="2800" dirty="0">
                <a:solidFill>
                  <a:schemeClr val="tx1"/>
                </a:solidFill>
                <a:latin typeface="ニコモジ＋" panose="02000600000000000000" pitchFamily="2" charset="-128"/>
                <a:ea typeface="ニコモジ＋" panose="02000600000000000000" pitchFamily="2" charset="-128"/>
              </a:rPr>
              <a:t>(</a:t>
            </a:r>
            <a:r>
              <a:rPr lang="ja-JP" altLang="en-US" sz="2800" dirty="0">
                <a:solidFill>
                  <a:schemeClr val="tx1"/>
                </a:solidFill>
                <a:latin typeface="ニコモジ＋" panose="02000600000000000000" pitchFamily="2" charset="-128"/>
                <a:ea typeface="ニコモジ＋" panose="02000600000000000000" pitchFamily="2" charset="-128"/>
              </a:rPr>
              <a:t>火</a:t>
            </a:r>
            <a:r>
              <a:rPr lang="en-US" altLang="ja-JP" sz="2800" dirty="0">
                <a:solidFill>
                  <a:schemeClr val="tx1"/>
                </a:solidFill>
                <a:latin typeface="ニコモジ＋" panose="02000600000000000000" pitchFamily="2" charset="-128"/>
                <a:ea typeface="ニコモジ＋" panose="02000600000000000000" pitchFamily="2" charset="-128"/>
              </a:rPr>
              <a:t>)</a:t>
            </a:r>
          </a:p>
          <a:p>
            <a:pPr algn="ctr"/>
            <a:endParaRPr lang="en-US" altLang="ja-JP" sz="2800" dirty="0">
              <a:solidFill>
                <a:schemeClr val="tx1"/>
              </a:solidFill>
              <a:latin typeface="ニコモジ＋" panose="02000600000000000000" pitchFamily="2" charset="-128"/>
              <a:ea typeface="ニコモジ＋" panose="02000600000000000000" pitchFamily="2" charset="-128"/>
            </a:endParaRPr>
          </a:p>
          <a:p>
            <a:pPr algn="ctr"/>
            <a:r>
              <a:rPr lang="ja-JP" altLang="en-US" sz="2800" dirty="0">
                <a:solidFill>
                  <a:schemeClr val="tx1"/>
                </a:solidFill>
                <a:latin typeface="ニコモジ＋" panose="02000600000000000000" pitchFamily="2" charset="-128"/>
                <a:ea typeface="ニコモジ＋" panose="02000600000000000000" pitchFamily="2" charset="-128"/>
              </a:rPr>
              <a:t>年越しイベントデー</a:t>
            </a:r>
            <a:endParaRPr lang="en-US" altLang="ja-JP" sz="2800" dirty="0">
              <a:solidFill>
                <a:schemeClr val="tx1"/>
              </a:solidFill>
              <a:latin typeface="ニコモジ＋" panose="02000600000000000000" pitchFamily="2" charset="-128"/>
              <a:ea typeface="ニコモジ＋" panose="02000600000000000000" pitchFamily="2" charset="-128"/>
            </a:endParaRPr>
          </a:p>
          <a:p>
            <a:pPr algn="ctr"/>
            <a:endParaRPr lang="en-US" altLang="ja-JP" sz="2800" dirty="0">
              <a:solidFill>
                <a:schemeClr val="tx1"/>
              </a:solidFill>
              <a:latin typeface="ニコモジ＋" panose="02000600000000000000" pitchFamily="2" charset="-128"/>
              <a:ea typeface="ニコモジ＋" panose="02000600000000000000" pitchFamily="2" charset="-128"/>
            </a:endParaRPr>
          </a:p>
          <a:p>
            <a:pPr algn="ctr"/>
            <a:r>
              <a:rPr lang="ja-JP" altLang="en-US" sz="2800" dirty="0">
                <a:solidFill>
                  <a:schemeClr val="tx1"/>
                </a:solidFill>
                <a:latin typeface="ニコモジ＋" panose="02000600000000000000" pitchFamily="2" charset="-128"/>
                <a:ea typeface="ニコモジ＋" panose="02000600000000000000" pitchFamily="2" charset="-128"/>
              </a:rPr>
              <a:t>全てのお客様</a:t>
            </a:r>
            <a:endParaRPr lang="en-US" altLang="ja-JP" sz="2800" dirty="0">
              <a:solidFill>
                <a:schemeClr val="tx1"/>
              </a:solidFill>
              <a:latin typeface="ニコモジ＋" panose="02000600000000000000" pitchFamily="2" charset="-128"/>
              <a:ea typeface="ニコモジ＋" panose="02000600000000000000" pitchFamily="2" charset="-128"/>
            </a:endParaRPr>
          </a:p>
          <a:p>
            <a:pPr algn="ctr"/>
            <a:r>
              <a:rPr lang="en-US" altLang="ja-JP" sz="2800" dirty="0">
                <a:solidFill>
                  <a:schemeClr val="tx1"/>
                </a:solidFill>
                <a:latin typeface="ニコモジ＋" panose="02000600000000000000" pitchFamily="2" charset="-128"/>
                <a:ea typeface="ニコモジ＋" panose="02000600000000000000" pitchFamily="2" charset="-128"/>
              </a:rPr>
              <a:t>1</a:t>
            </a:r>
            <a:r>
              <a:rPr lang="ja-JP" altLang="en-US" sz="2800" dirty="0">
                <a:solidFill>
                  <a:schemeClr val="tx1"/>
                </a:solidFill>
                <a:latin typeface="ニコモジ＋" panose="02000600000000000000" pitchFamily="2" charset="-128"/>
                <a:ea typeface="ニコモジ＋" panose="02000600000000000000" pitchFamily="2" charset="-128"/>
              </a:rPr>
              <a:t>時間飲み放題無料！</a:t>
            </a:r>
            <a:endParaRPr lang="en-US" altLang="ja-JP" sz="2800" dirty="0">
              <a:solidFill>
                <a:schemeClr val="tx1"/>
              </a:solidFill>
              <a:latin typeface="ニコモジ＋" panose="02000600000000000000" pitchFamily="2" charset="-128"/>
              <a:ea typeface="ニコモジ＋" panose="02000600000000000000" pitchFamily="2" charset="-128"/>
            </a:endParaRPr>
          </a:p>
          <a:p>
            <a:pPr algn="ctr"/>
            <a:r>
              <a:rPr lang="ja-JP" altLang="en-US" sz="2800" dirty="0">
                <a:solidFill>
                  <a:schemeClr val="tx1"/>
                </a:solidFill>
                <a:latin typeface="ニコモジ＋" panose="02000600000000000000" pitchFamily="2" charset="-128"/>
                <a:ea typeface="ニコモジ＋" panose="02000600000000000000" pitchFamily="2" charset="-128"/>
              </a:rPr>
              <a:t>チェキ</a:t>
            </a:r>
            <a:r>
              <a:rPr lang="en-US" altLang="ja-JP" sz="2800" dirty="0">
                <a:solidFill>
                  <a:schemeClr val="tx1"/>
                </a:solidFill>
                <a:latin typeface="ニコモジ＋" panose="02000600000000000000" pitchFamily="2" charset="-128"/>
                <a:ea typeface="ニコモジ＋" panose="02000600000000000000" pitchFamily="2" charset="-128"/>
              </a:rPr>
              <a:t>1</a:t>
            </a:r>
            <a:r>
              <a:rPr lang="ja-JP" altLang="en-US" sz="2800" dirty="0">
                <a:solidFill>
                  <a:schemeClr val="tx1"/>
                </a:solidFill>
                <a:latin typeface="ニコモジ＋" panose="02000600000000000000" pitchFamily="2" charset="-128"/>
                <a:ea typeface="ニコモジ＋" panose="02000600000000000000" pitchFamily="2" charset="-128"/>
              </a:rPr>
              <a:t>枚無料！</a:t>
            </a:r>
            <a:endParaRPr lang="en-US" altLang="ja-JP" sz="2800" dirty="0">
              <a:solidFill>
                <a:schemeClr val="tx1"/>
              </a:solidFill>
              <a:latin typeface="ニコモジ＋" panose="02000600000000000000" pitchFamily="2" charset="-128"/>
              <a:ea typeface="ニコモジ＋" panose="02000600000000000000" pitchFamily="2" charset="-128"/>
            </a:endParaRPr>
          </a:p>
          <a:p>
            <a:pPr algn="ctr"/>
            <a:r>
              <a:rPr lang="ja-JP" altLang="en-US" sz="2800" dirty="0">
                <a:solidFill>
                  <a:schemeClr val="tx1"/>
                </a:solidFill>
                <a:latin typeface="ニコモジ＋" panose="02000600000000000000" pitchFamily="2" charset="-128"/>
                <a:ea typeface="ニコモジ＋" panose="02000600000000000000" pitchFamily="2" charset="-128"/>
              </a:rPr>
              <a:t>カクテル飲み放題無料！</a:t>
            </a:r>
            <a:endParaRPr lang="en-US" altLang="ja-JP" sz="2800" dirty="0">
              <a:solidFill>
                <a:schemeClr val="tx1"/>
              </a:solidFill>
              <a:latin typeface="ニコモジ＋" panose="02000600000000000000" pitchFamily="2" charset="-128"/>
              <a:ea typeface="ニコモジ＋" panose="02000600000000000000" pitchFamily="2" charset="-128"/>
            </a:endParaRPr>
          </a:p>
          <a:p>
            <a:pPr algn="ctr"/>
            <a:r>
              <a:rPr lang="ja-JP" altLang="en-US" sz="2800" dirty="0">
                <a:solidFill>
                  <a:schemeClr val="tx1"/>
                </a:solidFill>
                <a:latin typeface="ニコモジ＋" panose="02000600000000000000" pitchFamily="2" charset="-128"/>
                <a:ea typeface="ニコモジ＋" panose="02000600000000000000" pitchFamily="2" charset="-128"/>
              </a:rPr>
              <a:t>ソフドリ飲み放題無料！</a:t>
            </a:r>
            <a:endParaRPr lang="en-US" altLang="ja-JP" sz="2800" dirty="0">
              <a:solidFill>
                <a:schemeClr val="tx1"/>
              </a:solidFill>
              <a:latin typeface="ニコモジ＋" panose="02000600000000000000" pitchFamily="2" charset="-128"/>
              <a:ea typeface="ニコモジ＋" panose="02000600000000000000" pitchFamily="2" charset="-128"/>
            </a:endParaRPr>
          </a:p>
          <a:p>
            <a:pPr algn="ctr"/>
            <a:r>
              <a:rPr lang="ja-JP" altLang="en-US" sz="2800" dirty="0">
                <a:solidFill>
                  <a:schemeClr val="tx1"/>
                </a:solidFill>
                <a:latin typeface="ニコモジ＋" panose="02000600000000000000" pitchFamily="2" charset="-128"/>
                <a:ea typeface="ニコモジ＋" panose="02000600000000000000" pitchFamily="2" charset="-128"/>
              </a:rPr>
              <a:t>テキーラ飲み放題無料！</a:t>
            </a:r>
            <a:endParaRPr lang="en-US" altLang="ja-JP" sz="2800" dirty="0">
              <a:solidFill>
                <a:schemeClr val="tx1"/>
              </a:solidFill>
              <a:latin typeface="ニコモジ＋" panose="02000600000000000000" pitchFamily="2" charset="-128"/>
              <a:ea typeface="ニコモジ＋" panose="02000600000000000000" pitchFamily="2" charset="-128"/>
            </a:endParaRPr>
          </a:p>
        </p:txBody>
      </p:sp>
      <p:sp>
        <p:nvSpPr>
          <p:cNvPr id="25" name="正方形/長方形 24">
            <a:extLst>
              <a:ext uri="{FF2B5EF4-FFF2-40B4-BE49-F238E27FC236}">
                <a16:creationId xmlns:a16="http://schemas.microsoft.com/office/drawing/2014/main" id="{C6646174-B633-BC58-B706-7657E03B174E}"/>
              </a:ext>
            </a:extLst>
          </p:cNvPr>
          <p:cNvSpPr/>
          <p:nvPr/>
        </p:nvSpPr>
        <p:spPr>
          <a:xfrm>
            <a:off x="322407" y="1138791"/>
            <a:ext cx="5273721" cy="23237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altLang="ja-JP" sz="1100" dirty="0">
              <a:solidFill>
                <a:schemeClr val="tx1">
                  <a:lumMod val="65000"/>
                  <a:lumOff val="35000"/>
                </a:schemeClr>
              </a:solidFill>
              <a:latin typeface="ＭＳ Ｐゴシック" panose="020B0600070205080204" pitchFamily="50" charset="-128"/>
              <a:ea typeface="ＭＳ Ｐゴシック" panose="020B0600070205080204" pitchFamily="50" charset="-128"/>
            </a:endParaRPr>
          </a:p>
          <a:p>
            <a:pPr algn="ctr"/>
            <a:endParaRPr lang="en-US" altLang="ja-JP" sz="1100" dirty="0">
              <a:solidFill>
                <a:schemeClr val="tx1">
                  <a:lumMod val="65000"/>
                  <a:lumOff val="35000"/>
                </a:schemeClr>
              </a:solidFill>
              <a:latin typeface="ＭＳ Ｐゴシック" panose="020B0600070205080204" pitchFamily="50" charset="-128"/>
              <a:ea typeface="ＭＳ Ｐゴシック" panose="020B0600070205080204" pitchFamily="50" charset="-128"/>
            </a:endParaRPr>
          </a:p>
        </p:txBody>
      </p:sp>
      <p:sp>
        <p:nvSpPr>
          <p:cNvPr id="40" name="正方形/長方形 39">
            <a:extLst>
              <a:ext uri="{FF2B5EF4-FFF2-40B4-BE49-F238E27FC236}">
                <a16:creationId xmlns:a16="http://schemas.microsoft.com/office/drawing/2014/main" id="{2F21421E-FC02-73D8-F34A-35F9CAB5CA2F}"/>
              </a:ext>
            </a:extLst>
          </p:cNvPr>
          <p:cNvSpPr/>
          <p:nvPr/>
        </p:nvSpPr>
        <p:spPr>
          <a:xfrm>
            <a:off x="2479102" y="1138791"/>
            <a:ext cx="1899795" cy="6381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altLang="ja-JP" sz="1100" dirty="0">
              <a:solidFill>
                <a:schemeClr val="tx1">
                  <a:lumMod val="65000"/>
                  <a:lumOff val="35000"/>
                </a:schemeClr>
              </a:solidFill>
              <a:latin typeface="ＭＳ Ｐゴシック" panose="020B0600070205080204" pitchFamily="50" charset="-128"/>
              <a:ea typeface="ＭＳ Ｐゴシック" panose="020B0600070205080204" pitchFamily="50" charset="-128"/>
            </a:endParaRPr>
          </a:p>
          <a:p>
            <a:pPr algn="ctr"/>
            <a:endParaRPr lang="en-US" altLang="ja-JP" sz="1100" dirty="0">
              <a:solidFill>
                <a:schemeClr val="tx1">
                  <a:lumMod val="65000"/>
                  <a:lumOff val="35000"/>
                </a:schemeClr>
              </a:solidFill>
              <a:latin typeface="ＭＳ Ｐゴシック" panose="020B0600070205080204" pitchFamily="50" charset="-128"/>
              <a:ea typeface="ＭＳ Ｐゴシック" panose="020B0600070205080204" pitchFamily="50" charset="-128"/>
            </a:endParaRPr>
          </a:p>
        </p:txBody>
      </p:sp>
      <p:sp>
        <p:nvSpPr>
          <p:cNvPr id="41" name="正方形/長方形 40">
            <a:extLst>
              <a:ext uri="{FF2B5EF4-FFF2-40B4-BE49-F238E27FC236}">
                <a16:creationId xmlns:a16="http://schemas.microsoft.com/office/drawing/2014/main" id="{4C41479D-CD99-9D03-2D55-526FF1C8FCBC}"/>
              </a:ext>
            </a:extLst>
          </p:cNvPr>
          <p:cNvSpPr/>
          <p:nvPr/>
        </p:nvSpPr>
        <p:spPr>
          <a:xfrm>
            <a:off x="4633511" y="1138791"/>
            <a:ext cx="1899795" cy="6381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altLang="ja-JP" sz="1100" dirty="0">
              <a:solidFill>
                <a:schemeClr val="tx1">
                  <a:lumMod val="65000"/>
                  <a:lumOff val="35000"/>
                </a:schemeClr>
              </a:solidFill>
              <a:latin typeface="ＭＳ Ｐゴシック" panose="020B0600070205080204" pitchFamily="50" charset="-128"/>
              <a:ea typeface="ＭＳ Ｐゴシック" panose="020B0600070205080204" pitchFamily="50" charset="-128"/>
            </a:endParaRPr>
          </a:p>
          <a:p>
            <a:pPr algn="ctr"/>
            <a:endParaRPr lang="en-US" altLang="ja-JP" sz="1600" dirty="0">
              <a:solidFill>
                <a:schemeClr val="bg1">
                  <a:lumMod val="65000"/>
                </a:schemeClr>
              </a:solidFill>
              <a:latin typeface="ほにゃ字Re" panose="02000600000000000000" pitchFamily="2" charset="-128"/>
              <a:ea typeface="ほにゃ字Re" panose="02000600000000000000" pitchFamily="2" charset="-128"/>
            </a:endParaRPr>
          </a:p>
          <a:p>
            <a:pPr algn="ctr"/>
            <a:endParaRPr lang="en-US" altLang="ja-JP" sz="1600" dirty="0">
              <a:solidFill>
                <a:schemeClr val="bg1">
                  <a:lumMod val="65000"/>
                </a:schemeClr>
              </a:solidFill>
              <a:latin typeface="ほにゃ字Re" panose="02000600000000000000" pitchFamily="2" charset="-128"/>
              <a:ea typeface="ほにゃ字Re" panose="02000600000000000000" pitchFamily="2" charset="-128"/>
            </a:endParaRPr>
          </a:p>
          <a:p>
            <a:pPr algn="ctr"/>
            <a:endParaRPr lang="en-US" altLang="ja-JP" sz="1600" dirty="0">
              <a:solidFill>
                <a:schemeClr val="accent1">
                  <a:lumMod val="75000"/>
                </a:schemeClr>
              </a:solidFill>
              <a:latin typeface="ほにゃ字Re" panose="02000600000000000000" pitchFamily="2" charset="-128"/>
              <a:ea typeface="ほにゃ字Re" panose="02000600000000000000" pitchFamily="2" charset="-128"/>
            </a:endParaRPr>
          </a:p>
        </p:txBody>
      </p:sp>
      <p:sp>
        <p:nvSpPr>
          <p:cNvPr id="3" name="正方形/長方形 2">
            <a:extLst>
              <a:ext uri="{FF2B5EF4-FFF2-40B4-BE49-F238E27FC236}">
                <a16:creationId xmlns:a16="http://schemas.microsoft.com/office/drawing/2014/main" id="{EF4962F4-C01B-5C70-52F7-360D09E352AB}"/>
              </a:ext>
            </a:extLst>
          </p:cNvPr>
          <p:cNvSpPr/>
          <p:nvPr/>
        </p:nvSpPr>
        <p:spPr>
          <a:xfrm>
            <a:off x="640079" y="176294"/>
            <a:ext cx="5577839" cy="4445809"/>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正方形/長方形 3">
            <a:extLst>
              <a:ext uri="{FF2B5EF4-FFF2-40B4-BE49-F238E27FC236}">
                <a16:creationId xmlns:a16="http://schemas.microsoft.com/office/drawing/2014/main" id="{765B16FC-132D-9422-98B4-5F0EA685A852}"/>
              </a:ext>
            </a:extLst>
          </p:cNvPr>
          <p:cNvSpPr/>
          <p:nvPr/>
        </p:nvSpPr>
        <p:spPr>
          <a:xfrm>
            <a:off x="640079" y="4838720"/>
            <a:ext cx="5577839" cy="4445809"/>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0198558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1CA8F7-B485-F472-8643-44AB3C7BBEF3}"/>
            </a:ext>
          </a:extLst>
        </p:cNvPr>
        <p:cNvGrpSpPr/>
        <p:nvPr/>
      </p:nvGrpSpPr>
      <p:grpSpPr>
        <a:xfrm>
          <a:off x="0" y="0"/>
          <a:ext cx="0" cy="0"/>
          <a:chOff x="0" y="0"/>
          <a:chExt cx="0" cy="0"/>
        </a:xfrm>
      </p:grpSpPr>
      <p:sp>
        <p:nvSpPr>
          <p:cNvPr id="10" name="正方形/長方形 9">
            <a:extLst>
              <a:ext uri="{FF2B5EF4-FFF2-40B4-BE49-F238E27FC236}">
                <a16:creationId xmlns:a16="http://schemas.microsoft.com/office/drawing/2014/main" id="{944558B8-DF7E-9EB3-EC21-0912F470E8DA}"/>
              </a:ext>
            </a:extLst>
          </p:cNvPr>
          <p:cNvSpPr/>
          <p:nvPr/>
        </p:nvSpPr>
        <p:spPr>
          <a:xfrm>
            <a:off x="322408" y="176295"/>
            <a:ext cx="6090584" cy="8773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2800" dirty="0">
              <a:solidFill>
                <a:schemeClr val="tx1"/>
              </a:solidFill>
              <a:latin typeface="ニコモジ＋" panose="02000600000000000000" pitchFamily="2" charset="-128"/>
              <a:ea typeface="ニコモジ＋" panose="02000600000000000000" pitchFamily="2" charset="-128"/>
            </a:endParaRPr>
          </a:p>
          <a:p>
            <a:pPr algn="ctr"/>
            <a:r>
              <a:rPr lang="en-US" altLang="ja-JP" sz="4000" dirty="0">
                <a:solidFill>
                  <a:schemeClr val="tx1"/>
                </a:solidFill>
                <a:latin typeface="ニコモジ＋" panose="02000600000000000000" pitchFamily="2" charset="-128"/>
                <a:ea typeface="ニコモジ＋" panose="02000600000000000000" pitchFamily="2" charset="-128"/>
              </a:rPr>
              <a:t>12</a:t>
            </a:r>
            <a:r>
              <a:rPr lang="ja-JP" altLang="en-US" sz="4000" dirty="0">
                <a:solidFill>
                  <a:schemeClr val="tx1"/>
                </a:solidFill>
                <a:latin typeface="ニコモジ＋" panose="02000600000000000000" pitchFamily="2" charset="-128"/>
                <a:ea typeface="ニコモジ＋" panose="02000600000000000000" pitchFamily="2" charset="-128"/>
              </a:rPr>
              <a:t>月</a:t>
            </a:r>
            <a:r>
              <a:rPr lang="en-US" altLang="ja-JP" sz="4000" dirty="0">
                <a:solidFill>
                  <a:schemeClr val="tx1"/>
                </a:solidFill>
                <a:latin typeface="ニコモジ＋" panose="02000600000000000000" pitchFamily="2" charset="-128"/>
                <a:ea typeface="ニコモジ＋" panose="02000600000000000000" pitchFamily="2" charset="-128"/>
              </a:rPr>
              <a:t>31</a:t>
            </a:r>
            <a:r>
              <a:rPr lang="ja-JP" altLang="en-US" sz="4000" dirty="0">
                <a:solidFill>
                  <a:schemeClr val="tx1"/>
                </a:solidFill>
                <a:latin typeface="ニコモジ＋" panose="02000600000000000000" pitchFamily="2" charset="-128"/>
                <a:ea typeface="ニコモジ＋" panose="02000600000000000000" pitchFamily="2" charset="-128"/>
              </a:rPr>
              <a:t>日</a:t>
            </a:r>
            <a:r>
              <a:rPr lang="en-US" altLang="ja-JP" sz="4000" dirty="0">
                <a:solidFill>
                  <a:schemeClr val="tx1"/>
                </a:solidFill>
                <a:latin typeface="ニコモジ＋" panose="02000600000000000000" pitchFamily="2" charset="-128"/>
                <a:ea typeface="ニコモジ＋" panose="02000600000000000000" pitchFamily="2" charset="-128"/>
              </a:rPr>
              <a:t>(</a:t>
            </a:r>
            <a:r>
              <a:rPr lang="ja-JP" altLang="en-US" sz="4000" dirty="0">
                <a:solidFill>
                  <a:schemeClr val="tx1"/>
                </a:solidFill>
                <a:latin typeface="ニコモジ＋" panose="02000600000000000000" pitchFamily="2" charset="-128"/>
                <a:ea typeface="ニコモジ＋" panose="02000600000000000000" pitchFamily="2" charset="-128"/>
              </a:rPr>
              <a:t>火</a:t>
            </a:r>
            <a:r>
              <a:rPr lang="en-US" altLang="ja-JP" sz="4000" dirty="0">
                <a:solidFill>
                  <a:schemeClr val="tx1"/>
                </a:solidFill>
                <a:latin typeface="ニコモジ＋" panose="02000600000000000000" pitchFamily="2" charset="-128"/>
                <a:ea typeface="ニコモジ＋" panose="02000600000000000000" pitchFamily="2" charset="-128"/>
              </a:rPr>
              <a:t>)</a:t>
            </a:r>
          </a:p>
          <a:p>
            <a:pPr algn="ctr"/>
            <a:endParaRPr lang="en-US" altLang="ja-JP" sz="4000" dirty="0">
              <a:solidFill>
                <a:schemeClr val="tx1"/>
              </a:solidFill>
              <a:latin typeface="ニコモジ＋" panose="02000600000000000000" pitchFamily="2" charset="-128"/>
              <a:ea typeface="ニコモジ＋" panose="02000600000000000000" pitchFamily="2" charset="-128"/>
            </a:endParaRPr>
          </a:p>
          <a:p>
            <a:pPr algn="ctr"/>
            <a:r>
              <a:rPr lang="ja-JP" altLang="en-US" sz="4000" dirty="0">
                <a:solidFill>
                  <a:schemeClr val="tx1"/>
                </a:solidFill>
                <a:latin typeface="ニコモジ＋" panose="02000600000000000000" pitchFamily="2" charset="-128"/>
                <a:ea typeface="ニコモジ＋" panose="02000600000000000000" pitchFamily="2" charset="-128"/>
              </a:rPr>
              <a:t>年越しイベントデー</a:t>
            </a:r>
            <a:endParaRPr lang="en-US" altLang="ja-JP" sz="4000" dirty="0">
              <a:solidFill>
                <a:schemeClr val="tx1"/>
              </a:solidFill>
              <a:latin typeface="ニコモジ＋" panose="02000600000000000000" pitchFamily="2" charset="-128"/>
              <a:ea typeface="ニコモジ＋" panose="02000600000000000000" pitchFamily="2" charset="-128"/>
            </a:endParaRPr>
          </a:p>
          <a:p>
            <a:pPr algn="ctr"/>
            <a:endParaRPr lang="en-US" altLang="ja-JP" sz="4000" dirty="0">
              <a:solidFill>
                <a:schemeClr val="tx1"/>
              </a:solidFill>
              <a:latin typeface="ニコモジ＋" panose="02000600000000000000" pitchFamily="2" charset="-128"/>
              <a:ea typeface="ニコモジ＋" panose="02000600000000000000" pitchFamily="2" charset="-128"/>
            </a:endParaRPr>
          </a:p>
          <a:p>
            <a:pPr algn="ctr"/>
            <a:r>
              <a:rPr lang="ja-JP" altLang="en-US" sz="4000" dirty="0">
                <a:solidFill>
                  <a:schemeClr val="tx1"/>
                </a:solidFill>
                <a:latin typeface="ニコモジ＋" panose="02000600000000000000" pitchFamily="2" charset="-128"/>
                <a:ea typeface="ニコモジ＋" panose="02000600000000000000" pitchFamily="2" charset="-128"/>
              </a:rPr>
              <a:t>全てのお客様</a:t>
            </a:r>
            <a:endParaRPr lang="en-US" altLang="ja-JP" sz="4000">
              <a:solidFill>
                <a:schemeClr val="tx1"/>
              </a:solidFill>
              <a:latin typeface="ニコモジ＋" panose="02000600000000000000" pitchFamily="2" charset="-128"/>
              <a:ea typeface="ニコモジ＋" panose="02000600000000000000" pitchFamily="2" charset="-128"/>
            </a:endParaRPr>
          </a:p>
          <a:p>
            <a:pPr algn="ctr"/>
            <a:endParaRPr lang="en-US" altLang="ja-JP" sz="4000" dirty="0">
              <a:solidFill>
                <a:schemeClr val="tx1"/>
              </a:solidFill>
              <a:latin typeface="ニコモジ＋" panose="02000600000000000000" pitchFamily="2" charset="-128"/>
              <a:ea typeface="ニコモジ＋" panose="02000600000000000000" pitchFamily="2" charset="-128"/>
            </a:endParaRPr>
          </a:p>
          <a:p>
            <a:pPr algn="ctr"/>
            <a:r>
              <a:rPr lang="ja-JP" altLang="en-US" sz="4000" dirty="0">
                <a:solidFill>
                  <a:schemeClr val="tx1"/>
                </a:solidFill>
                <a:latin typeface="ニコモジ＋" panose="02000600000000000000" pitchFamily="2" charset="-128"/>
                <a:ea typeface="ニコモジ＋" panose="02000600000000000000" pitchFamily="2" charset="-128"/>
              </a:rPr>
              <a:t>チェキ</a:t>
            </a:r>
            <a:r>
              <a:rPr lang="en-US" altLang="ja-JP" sz="4000" dirty="0">
                <a:solidFill>
                  <a:schemeClr val="tx1"/>
                </a:solidFill>
                <a:latin typeface="ニコモジ＋" panose="02000600000000000000" pitchFamily="2" charset="-128"/>
                <a:ea typeface="ニコモジ＋" panose="02000600000000000000" pitchFamily="2" charset="-128"/>
              </a:rPr>
              <a:t>1</a:t>
            </a:r>
            <a:r>
              <a:rPr lang="ja-JP" altLang="en-US" sz="4000" dirty="0">
                <a:solidFill>
                  <a:schemeClr val="tx1"/>
                </a:solidFill>
                <a:latin typeface="ニコモジ＋" panose="02000600000000000000" pitchFamily="2" charset="-128"/>
                <a:ea typeface="ニコモジ＋" panose="02000600000000000000" pitchFamily="2" charset="-128"/>
              </a:rPr>
              <a:t>枚無料！</a:t>
            </a:r>
            <a:endParaRPr lang="en-US" altLang="ja-JP" sz="4000" dirty="0">
              <a:solidFill>
                <a:schemeClr val="tx1"/>
              </a:solidFill>
              <a:latin typeface="ニコモジ＋" panose="02000600000000000000" pitchFamily="2" charset="-128"/>
              <a:ea typeface="ニコモジ＋" panose="02000600000000000000" pitchFamily="2" charset="-128"/>
            </a:endParaRPr>
          </a:p>
          <a:p>
            <a:pPr algn="ctr"/>
            <a:r>
              <a:rPr lang="ja-JP" altLang="en-US" sz="4000" dirty="0">
                <a:solidFill>
                  <a:schemeClr val="tx1"/>
                </a:solidFill>
                <a:latin typeface="ニコモジ＋" panose="02000600000000000000" pitchFamily="2" charset="-128"/>
                <a:ea typeface="ニコモジ＋" panose="02000600000000000000" pitchFamily="2" charset="-128"/>
              </a:rPr>
              <a:t>カクテル飲み放題無料！</a:t>
            </a:r>
            <a:endParaRPr lang="en-US" altLang="ja-JP" sz="4000" dirty="0">
              <a:solidFill>
                <a:schemeClr val="tx1"/>
              </a:solidFill>
              <a:latin typeface="ニコモジ＋" panose="02000600000000000000" pitchFamily="2" charset="-128"/>
              <a:ea typeface="ニコモジ＋" panose="02000600000000000000" pitchFamily="2" charset="-128"/>
            </a:endParaRPr>
          </a:p>
          <a:p>
            <a:pPr algn="ctr"/>
            <a:r>
              <a:rPr lang="ja-JP" altLang="en-US" sz="4000" dirty="0">
                <a:solidFill>
                  <a:schemeClr val="tx1"/>
                </a:solidFill>
                <a:latin typeface="ニコモジ＋" panose="02000600000000000000" pitchFamily="2" charset="-128"/>
                <a:ea typeface="ニコモジ＋" panose="02000600000000000000" pitchFamily="2" charset="-128"/>
              </a:rPr>
              <a:t>ソフドリ飲み放題無料！</a:t>
            </a:r>
            <a:endParaRPr lang="en-US" altLang="ja-JP" sz="4000" dirty="0">
              <a:solidFill>
                <a:schemeClr val="tx1"/>
              </a:solidFill>
              <a:latin typeface="ニコモジ＋" panose="02000600000000000000" pitchFamily="2" charset="-128"/>
              <a:ea typeface="ニコモジ＋" panose="02000600000000000000" pitchFamily="2" charset="-128"/>
            </a:endParaRPr>
          </a:p>
          <a:p>
            <a:pPr algn="ctr"/>
            <a:r>
              <a:rPr lang="ja-JP" altLang="en-US" sz="4000" dirty="0">
                <a:solidFill>
                  <a:schemeClr val="tx1"/>
                </a:solidFill>
                <a:latin typeface="ニコモジ＋" panose="02000600000000000000" pitchFamily="2" charset="-128"/>
                <a:ea typeface="ニコモジ＋" panose="02000600000000000000" pitchFamily="2" charset="-128"/>
              </a:rPr>
              <a:t>テキーラ飲み放題無料！</a:t>
            </a:r>
            <a:endParaRPr lang="en-US" altLang="ja-JP" sz="4000" dirty="0">
              <a:solidFill>
                <a:schemeClr val="tx1"/>
              </a:solidFill>
              <a:latin typeface="ニコモジ＋" panose="02000600000000000000" pitchFamily="2" charset="-128"/>
              <a:ea typeface="ニコモジ＋" panose="02000600000000000000" pitchFamily="2" charset="-128"/>
            </a:endParaRPr>
          </a:p>
        </p:txBody>
      </p:sp>
      <p:sp>
        <p:nvSpPr>
          <p:cNvPr id="25" name="正方形/長方形 24">
            <a:extLst>
              <a:ext uri="{FF2B5EF4-FFF2-40B4-BE49-F238E27FC236}">
                <a16:creationId xmlns:a16="http://schemas.microsoft.com/office/drawing/2014/main" id="{D5DA0D4A-EA5E-AE01-7496-26661C708802}"/>
              </a:ext>
            </a:extLst>
          </p:cNvPr>
          <p:cNvSpPr/>
          <p:nvPr/>
        </p:nvSpPr>
        <p:spPr>
          <a:xfrm>
            <a:off x="322407" y="1138791"/>
            <a:ext cx="5273721" cy="23237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altLang="ja-JP" sz="1100" dirty="0">
              <a:solidFill>
                <a:schemeClr val="tx1">
                  <a:lumMod val="65000"/>
                  <a:lumOff val="35000"/>
                </a:schemeClr>
              </a:solidFill>
              <a:latin typeface="ＭＳ Ｐゴシック" panose="020B0600070205080204" pitchFamily="50" charset="-128"/>
              <a:ea typeface="ＭＳ Ｐゴシック" panose="020B0600070205080204" pitchFamily="50" charset="-128"/>
            </a:endParaRPr>
          </a:p>
          <a:p>
            <a:pPr algn="ctr"/>
            <a:endParaRPr lang="en-US" altLang="ja-JP" sz="1100" dirty="0">
              <a:solidFill>
                <a:schemeClr val="tx1">
                  <a:lumMod val="65000"/>
                  <a:lumOff val="35000"/>
                </a:schemeClr>
              </a:solidFill>
              <a:latin typeface="ＭＳ Ｐゴシック" panose="020B0600070205080204" pitchFamily="50" charset="-128"/>
              <a:ea typeface="ＭＳ Ｐゴシック" panose="020B0600070205080204" pitchFamily="50" charset="-128"/>
            </a:endParaRPr>
          </a:p>
        </p:txBody>
      </p:sp>
      <p:sp>
        <p:nvSpPr>
          <p:cNvPr id="40" name="正方形/長方形 39">
            <a:extLst>
              <a:ext uri="{FF2B5EF4-FFF2-40B4-BE49-F238E27FC236}">
                <a16:creationId xmlns:a16="http://schemas.microsoft.com/office/drawing/2014/main" id="{874E441C-217D-2291-FA5C-8E9870C0674F}"/>
              </a:ext>
            </a:extLst>
          </p:cNvPr>
          <p:cNvSpPr/>
          <p:nvPr/>
        </p:nvSpPr>
        <p:spPr>
          <a:xfrm>
            <a:off x="2479102" y="1138791"/>
            <a:ext cx="1899795" cy="6381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altLang="ja-JP" sz="1100" dirty="0">
              <a:solidFill>
                <a:schemeClr val="tx1">
                  <a:lumMod val="65000"/>
                  <a:lumOff val="35000"/>
                </a:schemeClr>
              </a:solidFill>
              <a:latin typeface="ＭＳ Ｐゴシック" panose="020B0600070205080204" pitchFamily="50" charset="-128"/>
              <a:ea typeface="ＭＳ Ｐゴシック" panose="020B0600070205080204" pitchFamily="50" charset="-128"/>
            </a:endParaRPr>
          </a:p>
          <a:p>
            <a:pPr algn="ctr"/>
            <a:endParaRPr lang="en-US" altLang="ja-JP" sz="1100" dirty="0">
              <a:solidFill>
                <a:schemeClr val="tx1">
                  <a:lumMod val="65000"/>
                  <a:lumOff val="35000"/>
                </a:schemeClr>
              </a:solidFill>
              <a:latin typeface="ＭＳ Ｐゴシック" panose="020B0600070205080204" pitchFamily="50" charset="-128"/>
              <a:ea typeface="ＭＳ Ｐゴシック" panose="020B0600070205080204" pitchFamily="50" charset="-128"/>
            </a:endParaRPr>
          </a:p>
        </p:txBody>
      </p:sp>
      <p:sp>
        <p:nvSpPr>
          <p:cNvPr id="41" name="正方形/長方形 40">
            <a:extLst>
              <a:ext uri="{FF2B5EF4-FFF2-40B4-BE49-F238E27FC236}">
                <a16:creationId xmlns:a16="http://schemas.microsoft.com/office/drawing/2014/main" id="{C5A06A62-B42A-4B41-EAC9-2C9B0CE2C3C5}"/>
              </a:ext>
            </a:extLst>
          </p:cNvPr>
          <p:cNvSpPr/>
          <p:nvPr/>
        </p:nvSpPr>
        <p:spPr>
          <a:xfrm>
            <a:off x="4633511" y="1138791"/>
            <a:ext cx="1899795" cy="6381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altLang="ja-JP" sz="1100" dirty="0">
              <a:solidFill>
                <a:schemeClr val="tx1">
                  <a:lumMod val="65000"/>
                  <a:lumOff val="35000"/>
                </a:schemeClr>
              </a:solidFill>
              <a:latin typeface="ＭＳ Ｐゴシック" panose="020B0600070205080204" pitchFamily="50" charset="-128"/>
              <a:ea typeface="ＭＳ Ｐゴシック" panose="020B0600070205080204" pitchFamily="50" charset="-128"/>
            </a:endParaRPr>
          </a:p>
          <a:p>
            <a:pPr algn="ctr"/>
            <a:endParaRPr lang="en-US" altLang="ja-JP" sz="1600" dirty="0">
              <a:solidFill>
                <a:schemeClr val="bg1">
                  <a:lumMod val="65000"/>
                </a:schemeClr>
              </a:solidFill>
              <a:latin typeface="ほにゃ字Re" panose="02000600000000000000" pitchFamily="2" charset="-128"/>
              <a:ea typeface="ほにゃ字Re" panose="02000600000000000000" pitchFamily="2" charset="-128"/>
            </a:endParaRPr>
          </a:p>
          <a:p>
            <a:pPr algn="ctr"/>
            <a:endParaRPr lang="en-US" altLang="ja-JP" sz="1600" dirty="0">
              <a:solidFill>
                <a:schemeClr val="bg1">
                  <a:lumMod val="65000"/>
                </a:schemeClr>
              </a:solidFill>
              <a:latin typeface="ほにゃ字Re" panose="02000600000000000000" pitchFamily="2" charset="-128"/>
              <a:ea typeface="ほにゃ字Re" panose="02000600000000000000" pitchFamily="2" charset="-128"/>
            </a:endParaRPr>
          </a:p>
          <a:p>
            <a:pPr algn="ctr"/>
            <a:endParaRPr lang="en-US" altLang="ja-JP" sz="1600" dirty="0">
              <a:solidFill>
                <a:schemeClr val="accent1">
                  <a:lumMod val="75000"/>
                </a:schemeClr>
              </a:solidFill>
              <a:latin typeface="ほにゃ字Re" panose="02000600000000000000" pitchFamily="2" charset="-128"/>
              <a:ea typeface="ほにゃ字Re" panose="02000600000000000000" pitchFamily="2" charset="-128"/>
            </a:endParaRPr>
          </a:p>
        </p:txBody>
      </p:sp>
    </p:spTree>
    <p:extLst>
      <p:ext uri="{BB962C8B-B14F-4D97-AF65-F5344CB8AC3E}">
        <p14:creationId xmlns:p14="http://schemas.microsoft.com/office/powerpoint/2010/main" val="25147862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正方形/長方形 9">
            <a:extLst>
              <a:ext uri="{FF2B5EF4-FFF2-40B4-BE49-F238E27FC236}">
                <a16:creationId xmlns:a16="http://schemas.microsoft.com/office/drawing/2014/main" id="{DAB1B5D9-32D1-4E50-88AE-C9738213B293}"/>
              </a:ext>
            </a:extLst>
          </p:cNvPr>
          <p:cNvSpPr/>
          <p:nvPr/>
        </p:nvSpPr>
        <p:spPr>
          <a:xfrm>
            <a:off x="322408" y="176295"/>
            <a:ext cx="6090584" cy="8773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r>
              <a:rPr lang="en-US" altLang="ja-JP" sz="3600" dirty="0">
                <a:solidFill>
                  <a:schemeClr val="tx1"/>
                </a:solidFill>
                <a:latin typeface="ニコモジ＋" panose="02000600000000000000" pitchFamily="2" charset="-128"/>
                <a:ea typeface="ニコモジ＋" panose="02000600000000000000" pitchFamily="2" charset="-128"/>
              </a:rPr>
              <a:t>10</a:t>
            </a:r>
            <a:r>
              <a:rPr lang="ja-JP" altLang="en-US" sz="3600" dirty="0">
                <a:solidFill>
                  <a:schemeClr val="tx1"/>
                </a:solidFill>
                <a:latin typeface="ニコモジ＋" panose="02000600000000000000" pitchFamily="2" charset="-128"/>
                <a:ea typeface="ニコモジ＋" panose="02000600000000000000" pitchFamily="2" charset="-128"/>
              </a:rPr>
              <a:t>月</a:t>
            </a:r>
            <a:r>
              <a:rPr lang="en-US" altLang="ja-JP" sz="3600" dirty="0">
                <a:solidFill>
                  <a:schemeClr val="tx1"/>
                </a:solidFill>
                <a:latin typeface="ニコモジ＋" panose="02000600000000000000" pitchFamily="2" charset="-128"/>
                <a:ea typeface="ニコモジ＋" panose="02000600000000000000" pitchFamily="2" charset="-128"/>
              </a:rPr>
              <a:t>18</a:t>
            </a:r>
            <a:r>
              <a:rPr lang="ja-JP" altLang="en-US" sz="3600" dirty="0">
                <a:solidFill>
                  <a:schemeClr val="tx1"/>
                </a:solidFill>
                <a:latin typeface="ニコモジ＋" panose="02000600000000000000" pitchFamily="2" charset="-128"/>
                <a:ea typeface="ニコモジ＋" panose="02000600000000000000" pitchFamily="2" charset="-128"/>
              </a:rPr>
              <a:t>日</a:t>
            </a:r>
            <a:r>
              <a:rPr lang="en-US" altLang="ja-JP" sz="3600" dirty="0">
                <a:solidFill>
                  <a:schemeClr val="tx1"/>
                </a:solidFill>
                <a:latin typeface="ニコモジ＋" panose="02000600000000000000" pitchFamily="2" charset="-128"/>
                <a:ea typeface="ニコモジ＋" panose="02000600000000000000" pitchFamily="2" charset="-128"/>
              </a:rPr>
              <a:t>(</a:t>
            </a:r>
            <a:r>
              <a:rPr lang="ja-JP" altLang="en-US" sz="3600" dirty="0">
                <a:solidFill>
                  <a:schemeClr val="tx1"/>
                </a:solidFill>
                <a:latin typeface="ニコモジ＋" panose="02000600000000000000" pitchFamily="2" charset="-128"/>
                <a:ea typeface="ニコモジ＋" panose="02000600000000000000" pitchFamily="2" charset="-128"/>
              </a:rPr>
              <a:t>金</a:t>
            </a:r>
            <a:r>
              <a:rPr lang="en-US" altLang="ja-JP" sz="3600" dirty="0">
                <a:solidFill>
                  <a:schemeClr val="tx1"/>
                </a:solidFill>
                <a:latin typeface="ニコモジ＋" panose="02000600000000000000" pitchFamily="2" charset="-128"/>
                <a:ea typeface="ニコモジ＋" panose="02000600000000000000" pitchFamily="2" charset="-128"/>
              </a:rPr>
              <a:t>)</a:t>
            </a:r>
          </a:p>
          <a:p>
            <a:pPr algn="ctr"/>
            <a:r>
              <a:rPr lang="en-US" altLang="ja-JP" sz="3600" dirty="0">
                <a:solidFill>
                  <a:schemeClr val="tx1"/>
                </a:solidFill>
                <a:latin typeface="ニコモジ＋" panose="02000600000000000000" pitchFamily="2" charset="-128"/>
                <a:ea typeface="ニコモジ＋" panose="02000600000000000000" pitchFamily="2" charset="-128"/>
              </a:rPr>
              <a:t>10</a:t>
            </a:r>
            <a:r>
              <a:rPr lang="ja-JP" altLang="en-US" sz="3600" dirty="0">
                <a:solidFill>
                  <a:schemeClr val="tx1"/>
                </a:solidFill>
                <a:latin typeface="ニコモジ＋" panose="02000600000000000000" pitchFamily="2" charset="-128"/>
                <a:ea typeface="ニコモジ＋" panose="02000600000000000000" pitchFamily="2" charset="-128"/>
              </a:rPr>
              <a:t>月</a:t>
            </a:r>
            <a:r>
              <a:rPr lang="en-US" altLang="ja-JP" sz="3600" dirty="0">
                <a:solidFill>
                  <a:schemeClr val="tx1"/>
                </a:solidFill>
                <a:latin typeface="ニコモジ＋" panose="02000600000000000000" pitchFamily="2" charset="-128"/>
                <a:ea typeface="ニコモジ＋" panose="02000600000000000000" pitchFamily="2" charset="-128"/>
              </a:rPr>
              <a:t>19</a:t>
            </a:r>
            <a:r>
              <a:rPr lang="ja-JP" altLang="en-US" sz="3600" dirty="0">
                <a:solidFill>
                  <a:schemeClr val="tx1"/>
                </a:solidFill>
                <a:latin typeface="ニコモジ＋" panose="02000600000000000000" pitchFamily="2" charset="-128"/>
                <a:ea typeface="ニコモジ＋" panose="02000600000000000000" pitchFamily="2" charset="-128"/>
              </a:rPr>
              <a:t>日</a:t>
            </a:r>
            <a:r>
              <a:rPr lang="en-US" altLang="ja-JP" sz="3600" dirty="0">
                <a:solidFill>
                  <a:schemeClr val="tx1"/>
                </a:solidFill>
                <a:latin typeface="ニコモジ＋" panose="02000600000000000000" pitchFamily="2" charset="-128"/>
                <a:ea typeface="ニコモジ＋" panose="02000600000000000000" pitchFamily="2" charset="-128"/>
              </a:rPr>
              <a:t>(</a:t>
            </a:r>
            <a:r>
              <a:rPr lang="ja-JP" altLang="en-US" sz="3600" dirty="0">
                <a:solidFill>
                  <a:schemeClr val="tx1"/>
                </a:solidFill>
                <a:latin typeface="ニコモジ＋" panose="02000600000000000000" pitchFamily="2" charset="-128"/>
                <a:ea typeface="ニコモジ＋" panose="02000600000000000000" pitchFamily="2" charset="-128"/>
              </a:rPr>
              <a:t>土</a:t>
            </a:r>
            <a:r>
              <a:rPr lang="en-US" altLang="ja-JP" sz="3600" dirty="0">
                <a:solidFill>
                  <a:schemeClr val="tx1"/>
                </a:solidFill>
                <a:latin typeface="ニコモジ＋" panose="02000600000000000000" pitchFamily="2" charset="-128"/>
                <a:ea typeface="ニコモジ＋" panose="02000600000000000000" pitchFamily="2" charset="-128"/>
              </a:rPr>
              <a:t>)</a:t>
            </a:r>
          </a:p>
          <a:p>
            <a:pPr algn="ctr"/>
            <a:endParaRPr lang="en-US" altLang="ja-JP" sz="3600" dirty="0">
              <a:solidFill>
                <a:schemeClr val="tx1"/>
              </a:solidFill>
              <a:latin typeface="ニコモジ＋" panose="02000600000000000000" pitchFamily="2" charset="-128"/>
              <a:ea typeface="ニコモジ＋" panose="02000600000000000000" pitchFamily="2" charset="-128"/>
            </a:endParaRPr>
          </a:p>
          <a:p>
            <a:pPr algn="ctr"/>
            <a:r>
              <a:rPr lang="ja-JP" altLang="en-US" sz="3600" dirty="0">
                <a:solidFill>
                  <a:schemeClr val="tx1"/>
                </a:solidFill>
                <a:latin typeface="ニコモジ＋" panose="02000600000000000000" pitchFamily="2" charset="-128"/>
                <a:ea typeface="ニコモジ＋" panose="02000600000000000000" pitchFamily="2" charset="-128"/>
              </a:rPr>
              <a:t>ハロウィンイベントデー</a:t>
            </a:r>
            <a:endParaRPr lang="en-US" altLang="ja-JP" sz="3600" dirty="0">
              <a:solidFill>
                <a:schemeClr val="tx1"/>
              </a:solidFill>
              <a:latin typeface="ニコモジ＋" panose="02000600000000000000" pitchFamily="2" charset="-128"/>
              <a:ea typeface="ニコモジ＋" panose="02000600000000000000" pitchFamily="2" charset="-128"/>
            </a:endParaRPr>
          </a:p>
          <a:p>
            <a:pPr algn="ctr"/>
            <a:endParaRPr lang="en-US" altLang="ja-JP" sz="3600" dirty="0">
              <a:solidFill>
                <a:schemeClr val="tx1"/>
              </a:solidFill>
              <a:latin typeface="ニコモジ＋" panose="02000600000000000000" pitchFamily="2" charset="-128"/>
              <a:ea typeface="ニコモジ＋" panose="02000600000000000000" pitchFamily="2" charset="-128"/>
            </a:endParaRPr>
          </a:p>
          <a:p>
            <a:pPr algn="ctr"/>
            <a:r>
              <a:rPr lang="ja-JP" altLang="en-US" sz="3600" dirty="0">
                <a:solidFill>
                  <a:schemeClr val="tx1"/>
                </a:solidFill>
                <a:latin typeface="ニコモジ＋" panose="02000600000000000000" pitchFamily="2" charset="-128"/>
                <a:ea typeface="ニコモジ＋" panose="02000600000000000000" pitchFamily="2" charset="-128"/>
              </a:rPr>
              <a:t>全てのお客様</a:t>
            </a:r>
            <a:endParaRPr lang="en-US" altLang="ja-JP" sz="3600" dirty="0">
              <a:solidFill>
                <a:schemeClr val="tx1"/>
              </a:solidFill>
              <a:latin typeface="ニコモジ＋" panose="02000600000000000000" pitchFamily="2" charset="-128"/>
              <a:ea typeface="ニコモジ＋" panose="02000600000000000000" pitchFamily="2" charset="-128"/>
            </a:endParaRPr>
          </a:p>
          <a:p>
            <a:pPr algn="ctr"/>
            <a:r>
              <a:rPr lang="en-US" altLang="ja-JP" sz="3600" dirty="0">
                <a:solidFill>
                  <a:schemeClr val="tx1"/>
                </a:solidFill>
                <a:latin typeface="ニコモジ＋" panose="02000600000000000000" pitchFamily="2" charset="-128"/>
                <a:ea typeface="ニコモジ＋" panose="02000600000000000000" pitchFamily="2" charset="-128"/>
              </a:rPr>
              <a:t>1</a:t>
            </a:r>
            <a:r>
              <a:rPr lang="ja-JP" altLang="en-US" sz="3600" dirty="0">
                <a:solidFill>
                  <a:schemeClr val="tx1"/>
                </a:solidFill>
                <a:latin typeface="ニコモジ＋" panose="02000600000000000000" pitchFamily="2" charset="-128"/>
                <a:ea typeface="ニコモジ＋" panose="02000600000000000000" pitchFamily="2" charset="-128"/>
              </a:rPr>
              <a:t>時間飲み放題無料！</a:t>
            </a:r>
            <a:endParaRPr lang="en-US" altLang="ja-JP" sz="3600" dirty="0">
              <a:solidFill>
                <a:schemeClr val="tx1"/>
              </a:solidFill>
              <a:latin typeface="ニコモジ＋" panose="02000600000000000000" pitchFamily="2" charset="-128"/>
              <a:ea typeface="ニコモジ＋" panose="02000600000000000000" pitchFamily="2" charset="-128"/>
            </a:endParaRPr>
          </a:p>
          <a:p>
            <a:pPr algn="ctr"/>
            <a:r>
              <a:rPr lang="ja-JP" altLang="en-US" sz="3600" dirty="0">
                <a:solidFill>
                  <a:schemeClr val="tx1"/>
                </a:solidFill>
                <a:latin typeface="ニコモジ＋" panose="02000600000000000000" pitchFamily="2" charset="-128"/>
                <a:ea typeface="ニコモジ＋" panose="02000600000000000000" pitchFamily="2" charset="-128"/>
              </a:rPr>
              <a:t>チェキ</a:t>
            </a:r>
            <a:r>
              <a:rPr lang="en-US" altLang="ja-JP" sz="3600" dirty="0">
                <a:solidFill>
                  <a:schemeClr val="tx1"/>
                </a:solidFill>
                <a:latin typeface="ニコモジ＋" panose="02000600000000000000" pitchFamily="2" charset="-128"/>
                <a:ea typeface="ニコモジ＋" panose="02000600000000000000" pitchFamily="2" charset="-128"/>
              </a:rPr>
              <a:t>1</a:t>
            </a:r>
            <a:r>
              <a:rPr lang="ja-JP" altLang="en-US" sz="3600" dirty="0">
                <a:solidFill>
                  <a:schemeClr val="tx1"/>
                </a:solidFill>
                <a:latin typeface="ニコモジ＋" panose="02000600000000000000" pitchFamily="2" charset="-128"/>
                <a:ea typeface="ニコモジ＋" panose="02000600000000000000" pitchFamily="2" charset="-128"/>
              </a:rPr>
              <a:t>枚無料！</a:t>
            </a:r>
            <a:endParaRPr lang="en-US" altLang="ja-JP" sz="3600" dirty="0">
              <a:solidFill>
                <a:schemeClr val="tx1"/>
              </a:solidFill>
              <a:latin typeface="ニコモジ＋" panose="02000600000000000000" pitchFamily="2" charset="-128"/>
              <a:ea typeface="ニコモジ＋" panose="02000600000000000000" pitchFamily="2" charset="-128"/>
            </a:endParaRPr>
          </a:p>
          <a:p>
            <a:pPr algn="ctr"/>
            <a:r>
              <a:rPr lang="ja-JP" altLang="en-US" sz="3600" dirty="0">
                <a:solidFill>
                  <a:schemeClr val="tx1"/>
                </a:solidFill>
                <a:latin typeface="ニコモジ＋" panose="02000600000000000000" pitchFamily="2" charset="-128"/>
                <a:ea typeface="ニコモジ＋" panose="02000600000000000000" pitchFamily="2" charset="-128"/>
              </a:rPr>
              <a:t>カクテル飲み放題無料！</a:t>
            </a:r>
            <a:endParaRPr lang="en-US" altLang="ja-JP" sz="3600" dirty="0">
              <a:solidFill>
                <a:schemeClr val="tx1"/>
              </a:solidFill>
              <a:latin typeface="ニコモジ＋" panose="02000600000000000000" pitchFamily="2" charset="-128"/>
              <a:ea typeface="ニコモジ＋" panose="02000600000000000000" pitchFamily="2" charset="-128"/>
            </a:endParaRPr>
          </a:p>
          <a:p>
            <a:pPr algn="ctr"/>
            <a:r>
              <a:rPr lang="ja-JP" altLang="en-US" sz="3600" dirty="0">
                <a:solidFill>
                  <a:schemeClr val="tx1"/>
                </a:solidFill>
                <a:latin typeface="ニコモジ＋" panose="02000600000000000000" pitchFamily="2" charset="-128"/>
                <a:ea typeface="ニコモジ＋" panose="02000600000000000000" pitchFamily="2" charset="-128"/>
              </a:rPr>
              <a:t>ソフドリ飲み放題無料！</a:t>
            </a:r>
            <a:endParaRPr lang="en-US" altLang="ja-JP" sz="3600" dirty="0">
              <a:solidFill>
                <a:schemeClr val="tx1"/>
              </a:solidFill>
              <a:latin typeface="ニコモジ＋" panose="02000600000000000000" pitchFamily="2" charset="-128"/>
              <a:ea typeface="ニコモジ＋" panose="02000600000000000000" pitchFamily="2" charset="-128"/>
            </a:endParaRPr>
          </a:p>
          <a:p>
            <a:pPr algn="ctr"/>
            <a:r>
              <a:rPr lang="ja-JP" altLang="en-US" sz="3600" dirty="0">
                <a:solidFill>
                  <a:schemeClr val="tx1"/>
                </a:solidFill>
                <a:latin typeface="ニコモジ＋" panose="02000600000000000000" pitchFamily="2" charset="-128"/>
                <a:ea typeface="ニコモジ＋" panose="02000600000000000000" pitchFamily="2" charset="-128"/>
              </a:rPr>
              <a:t>テキーラ飲み放題無料！</a:t>
            </a:r>
            <a:endParaRPr lang="en-US" altLang="ja-JP" sz="3600" dirty="0">
              <a:solidFill>
                <a:schemeClr val="tx1"/>
              </a:solidFill>
              <a:latin typeface="ニコモジ＋" panose="02000600000000000000" pitchFamily="2" charset="-128"/>
              <a:ea typeface="ニコモジ＋" panose="02000600000000000000" pitchFamily="2" charset="-128"/>
            </a:endParaRPr>
          </a:p>
        </p:txBody>
      </p:sp>
      <p:sp>
        <p:nvSpPr>
          <p:cNvPr id="25" name="正方形/長方形 24">
            <a:extLst>
              <a:ext uri="{FF2B5EF4-FFF2-40B4-BE49-F238E27FC236}">
                <a16:creationId xmlns:a16="http://schemas.microsoft.com/office/drawing/2014/main" id="{BA6B64B7-B122-4454-91BE-8466E6E6A8D6}"/>
              </a:ext>
            </a:extLst>
          </p:cNvPr>
          <p:cNvSpPr/>
          <p:nvPr/>
        </p:nvSpPr>
        <p:spPr>
          <a:xfrm>
            <a:off x="322407" y="1138791"/>
            <a:ext cx="5273721" cy="23237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altLang="ja-JP" sz="1100" dirty="0">
              <a:solidFill>
                <a:schemeClr val="tx1">
                  <a:lumMod val="65000"/>
                  <a:lumOff val="35000"/>
                </a:schemeClr>
              </a:solidFill>
              <a:latin typeface="ＭＳ Ｐゴシック" panose="020B0600070205080204" pitchFamily="50" charset="-128"/>
              <a:ea typeface="ＭＳ Ｐゴシック" panose="020B0600070205080204" pitchFamily="50" charset="-128"/>
            </a:endParaRPr>
          </a:p>
          <a:p>
            <a:pPr algn="ctr"/>
            <a:endParaRPr lang="en-US" altLang="ja-JP" sz="1100" dirty="0">
              <a:solidFill>
                <a:schemeClr val="tx1">
                  <a:lumMod val="65000"/>
                  <a:lumOff val="35000"/>
                </a:schemeClr>
              </a:solidFill>
              <a:latin typeface="ＭＳ Ｐゴシック" panose="020B0600070205080204" pitchFamily="50" charset="-128"/>
              <a:ea typeface="ＭＳ Ｐゴシック" panose="020B0600070205080204" pitchFamily="50" charset="-128"/>
            </a:endParaRPr>
          </a:p>
        </p:txBody>
      </p:sp>
      <p:sp>
        <p:nvSpPr>
          <p:cNvPr id="40" name="正方形/長方形 39">
            <a:extLst>
              <a:ext uri="{FF2B5EF4-FFF2-40B4-BE49-F238E27FC236}">
                <a16:creationId xmlns:a16="http://schemas.microsoft.com/office/drawing/2014/main" id="{79DE3404-890E-4420-89F8-B0E0D892A6D6}"/>
              </a:ext>
            </a:extLst>
          </p:cNvPr>
          <p:cNvSpPr/>
          <p:nvPr/>
        </p:nvSpPr>
        <p:spPr>
          <a:xfrm>
            <a:off x="2479102" y="1138791"/>
            <a:ext cx="1899795" cy="6381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altLang="ja-JP" sz="1100" dirty="0">
              <a:solidFill>
                <a:schemeClr val="tx1">
                  <a:lumMod val="65000"/>
                  <a:lumOff val="35000"/>
                </a:schemeClr>
              </a:solidFill>
              <a:latin typeface="ＭＳ Ｐゴシック" panose="020B0600070205080204" pitchFamily="50" charset="-128"/>
              <a:ea typeface="ＭＳ Ｐゴシック" panose="020B0600070205080204" pitchFamily="50" charset="-128"/>
            </a:endParaRPr>
          </a:p>
          <a:p>
            <a:pPr algn="ctr"/>
            <a:endParaRPr lang="en-US" altLang="ja-JP" sz="1100" dirty="0">
              <a:solidFill>
                <a:schemeClr val="tx1">
                  <a:lumMod val="65000"/>
                  <a:lumOff val="35000"/>
                </a:schemeClr>
              </a:solidFill>
              <a:latin typeface="ＭＳ Ｐゴシック" panose="020B0600070205080204" pitchFamily="50" charset="-128"/>
              <a:ea typeface="ＭＳ Ｐゴシック" panose="020B0600070205080204" pitchFamily="50" charset="-128"/>
            </a:endParaRPr>
          </a:p>
        </p:txBody>
      </p:sp>
      <p:sp>
        <p:nvSpPr>
          <p:cNvPr id="41" name="正方形/長方形 40">
            <a:extLst>
              <a:ext uri="{FF2B5EF4-FFF2-40B4-BE49-F238E27FC236}">
                <a16:creationId xmlns:a16="http://schemas.microsoft.com/office/drawing/2014/main" id="{108F3E79-3936-4EF2-B7C5-C11AE5675843}"/>
              </a:ext>
            </a:extLst>
          </p:cNvPr>
          <p:cNvSpPr/>
          <p:nvPr/>
        </p:nvSpPr>
        <p:spPr>
          <a:xfrm>
            <a:off x="4633511" y="1138791"/>
            <a:ext cx="1899795" cy="6381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altLang="ja-JP" sz="1100" dirty="0">
              <a:solidFill>
                <a:schemeClr val="tx1">
                  <a:lumMod val="65000"/>
                  <a:lumOff val="35000"/>
                </a:schemeClr>
              </a:solidFill>
              <a:latin typeface="ＭＳ Ｐゴシック" panose="020B0600070205080204" pitchFamily="50" charset="-128"/>
              <a:ea typeface="ＭＳ Ｐゴシック" panose="020B0600070205080204" pitchFamily="50" charset="-128"/>
            </a:endParaRPr>
          </a:p>
          <a:p>
            <a:pPr algn="ctr"/>
            <a:endParaRPr lang="en-US" altLang="ja-JP" sz="1600" dirty="0">
              <a:solidFill>
                <a:schemeClr val="bg1">
                  <a:lumMod val="65000"/>
                </a:schemeClr>
              </a:solidFill>
              <a:latin typeface="ほにゃ字Re" panose="02000600000000000000" pitchFamily="2" charset="-128"/>
              <a:ea typeface="ほにゃ字Re" panose="02000600000000000000" pitchFamily="2" charset="-128"/>
            </a:endParaRPr>
          </a:p>
          <a:p>
            <a:pPr algn="ctr"/>
            <a:endParaRPr lang="en-US" altLang="ja-JP" sz="1600" dirty="0">
              <a:solidFill>
                <a:schemeClr val="bg1">
                  <a:lumMod val="65000"/>
                </a:schemeClr>
              </a:solidFill>
              <a:latin typeface="ほにゃ字Re" panose="02000600000000000000" pitchFamily="2" charset="-128"/>
              <a:ea typeface="ほにゃ字Re" panose="02000600000000000000" pitchFamily="2" charset="-128"/>
            </a:endParaRPr>
          </a:p>
          <a:p>
            <a:pPr algn="ctr"/>
            <a:endParaRPr lang="en-US" altLang="ja-JP" sz="1600" dirty="0">
              <a:solidFill>
                <a:schemeClr val="accent1">
                  <a:lumMod val="75000"/>
                </a:schemeClr>
              </a:solidFill>
              <a:latin typeface="ほにゃ字Re" panose="02000600000000000000" pitchFamily="2" charset="-128"/>
              <a:ea typeface="ほにゃ字Re" panose="02000600000000000000" pitchFamily="2" charset="-128"/>
            </a:endParaRPr>
          </a:p>
        </p:txBody>
      </p:sp>
    </p:spTree>
    <p:extLst>
      <p:ext uri="{BB962C8B-B14F-4D97-AF65-F5344CB8AC3E}">
        <p14:creationId xmlns:p14="http://schemas.microsoft.com/office/powerpoint/2010/main" val="21782030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A8EB1D-51BE-1155-D5BF-34865897E0F7}"/>
            </a:ext>
          </a:extLst>
        </p:cNvPr>
        <p:cNvGrpSpPr/>
        <p:nvPr/>
      </p:nvGrpSpPr>
      <p:grpSpPr>
        <a:xfrm>
          <a:off x="0" y="0"/>
          <a:ext cx="0" cy="0"/>
          <a:chOff x="0" y="0"/>
          <a:chExt cx="0" cy="0"/>
        </a:xfrm>
      </p:grpSpPr>
      <p:sp>
        <p:nvSpPr>
          <p:cNvPr id="10" name="正方形/長方形 9">
            <a:extLst>
              <a:ext uri="{FF2B5EF4-FFF2-40B4-BE49-F238E27FC236}">
                <a16:creationId xmlns:a16="http://schemas.microsoft.com/office/drawing/2014/main" id="{46435C9B-245F-B6FB-2EBD-8BA2145D185C}"/>
              </a:ext>
            </a:extLst>
          </p:cNvPr>
          <p:cNvSpPr/>
          <p:nvPr/>
        </p:nvSpPr>
        <p:spPr>
          <a:xfrm>
            <a:off x="322408" y="176295"/>
            <a:ext cx="6090584" cy="8773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r>
              <a:rPr lang="en-US" altLang="ja-JP" sz="3600" dirty="0">
                <a:solidFill>
                  <a:schemeClr val="tx1"/>
                </a:solidFill>
                <a:latin typeface="ニコモジ＋" panose="02000600000000000000" pitchFamily="2" charset="-128"/>
                <a:ea typeface="ニコモジ＋" panose="02000600000000000000" pitchFamily="2" charset="-128"/>
              </a:rPr>
              <a:t>2</a:t>
            </a:r>
            <a:r>
              <a:rPr lang="ja-JP" altLang="en-US" sz="3600" dirty="0">
                <a:solidFill>
                  <a:schemeClr val="tx1"/>
                </a:solidFill>
                <a:latin typeface="ニコモジ＋" panose="02000600000000000000" pitchFamily="2" charset="-128"/>
                <a:ea typeface="ニコモジ＋" panose="02000600000000000000" pitchFamily="2" charset="-128"/>
              </a:rPr>
              <a:t>月</a:t>
            </a:r>
            <a:r>
              <a:rPr lang="en-US" altLang="ja-JP" sz="3600" dirty="0">
                <a:solidFill>
                  <a:schemeClr val="tx1"/>
                </a:solidFill>
                <a:latin typeface="ニコモジ＋" panose="02000600000000000000" pitchFamily="2" charset="-128"/>
                <a:ea typeface="ニコモジ＋" panose="02000600000000000000" pitchFamily="2" charset="-128"/>
              </a:rPr>
              <a:t>21</a:t>
            </a:r>
            <a:r>
              <a:rPr lang="ja-JP" altLang="en-US" sz="3600" dirty="0">
                <a:solidFill>
                  <a:schemeClr val="tx1"/>
                </a:solidFill>
                <a:latin typeface="ニコモジ＋" panose="02000600000000000000" pitchFamily="2" charset="-128"/>
                <a:ea typeface="ニコモジ＋" panose="02000600000000000000" pitchFamily="2" charset="-128"/>
              </a:rPr>
              <a:t>日</a:t>
            </a:r>
            <a:r>
              <a:rPr lang="en-US" altLang="ja-JP" sz="3600" dirty="0">
                <a:solidFill>
                  <a:schemeClr val="tx1"/>
                </a:solidFill>
                <a:latin typeface="ニコモジ＋" panose="02000600000000000000" pitchFamily="2" charset="-128"/>
                <a:ea typeface="ニコモジ＋" panose="02000600000000000000" pitchFamily="2" charset="-128"/>
              </a:rPr>
              <a:t>(</a:t>
            </a:r>
            <a:r>
              <a:rPr lang="ja-JP" altLang="en-US" sz="3600" dirty="0">
                <a:solidFill>
                  <a:schemeClr val="tx1"/>
                </a:solidFill>
                <a:latin typeface="ニコモジ＋" panose="02000600000000000000" pitchFamily="2" charset="-128"/>
                <a:ea typeface="ニコモジ＋" panose="02000600000000000000" pitchFamily="2" charset="-128"/>
              </a:rPr>
              <a:t>金</a:t>
            </a:r>
            <a:r>
              <a:rPr lang="en-US" altLang="ja-JP" sz="3600" dirty="0">
                <a:solidFill>
                  <a:schemeClr val="tx1"/>
                </a:solidFill>
                <a:latin typeface="ニコモジ＋" panose="02000600000000000000" pitchFamily="2" charset="-128"/>
                <a:ea typeface="ニコモジ＋" panose="02000600000000000000" pitchFamily="2" charset="-128"/>
              </a:rPr>
              <a:t>)</a:t>
            </a:r>
          </a:p>
          <a:p>
            <a:pPr algn="ctr"/>
            <a:r>
              <a:rPr lang="en-US" altLang="ja-JP" sz="3600" dirty="0">
                <a:solidFill>
                  <a:schemeClr val="tx1"/>
                </a:solidFill>
                <a:latin typeface="ニコモジ＋" panose="02000600000000000000" pitchFamily="2" charset="-128"/>
                <a:ea typeface="ニコモジ＋" panose="02000600000000000000" pitchFamily="2" charset="-128"/>
              </a:rPr>
              <a:t>2</a:t>
            </a:r>
            <a:r>
              <a:rPr lang="ja-JP" altLang="en-US" sz="3600" dirty="0">
                <a:solidFill>
                  <a:schemeClr val="tx1"/>
                </a:solidFill>
                <a:latin typeface="ニコモジ＋" panose="02000600000000000000" pitchFamily="2" charset="-128"/>
                <a:ea typeface="ニコモジ＋" panose="02000600000000000000" pitchFamily="2" charset="-128"/>
              </a:rPr>
              <a:t>月</a:t>
            </a:r>
            <a:r>
              <a:rPr lang="en-US" altLang="ja-JP" sz="3600" dirty="0">
                <a:solidFill>
                  <a:schemeClr val="tx1"/>
                </a:solidFill>
                <a:latin typeface="ニコモジ＋" panose="02000600000000000000" pitchFamily="2" charset="-128"/>
                <a:ea typeface="ニコモジ＋" panose="02000600000000000000" pitchFamily="2" charset="-128"/>
              </a:rPr>
              <a:t>22</a:t>
            </a:r>
            <a:r>
              <a:rPr lang="ja-JP" altLang="en-US" sz="3600" dirty="0">
                <a:solidFill>
                  <a:schemeClr val="tx1"/>
                </a:solidFill>
                <a:latin typeface="ニコモジ＋" panose="02000600000000000000" pitchFamily="2" charset="-128"/>
                <a:ea typeface="ニコモジ＋" panose="02000600000000000000" pitchFamily="2" charset="-128"/>
              </a:rPr>
              <a:t>日</a:t>
            </a:r>
            <a:r>
              <a:rPr lang="en-US" altLang="ja-JP" sz="3600" dirty="0">
                <a:solidFill>
                  <a:schemeClr val="tx1"/>
                </a:solidFill>
                <a:latin typeface="ニコモジ＋" panose="02000600000000000000" pitchFamily="2" charset="-128"/>
                <a:ea typeface="ニコモジ＋" panose="02000600000000000000" pitchFamily="2" charset="-128"/>
              </a:rPr>
              <a:t>(</a:t>
            </a:r>
            <a:r>
              <a:rPr lang="ja-JP" altLang="en-US" sz="3600" dirty="0">
                <a:solidFill>
                  <a:schemeClr val="tx1"/>
                </a:solidFill>
                <a:latin typeface="ニコモジ＋" panose="02000600000000000000" pitchFamily="2" charset="-128"/>
                <a:ea typeface="ニコモジ＋" panose="02000600000000000000" pitchFamily="2" charset="-128"/>
              </a:rPr>
              <a:t>土</a:t>
            </a:r>
            <a:r>
              <a:rPr lang="en-US" altLang="ja-JP" sz="3600" dirty="0">
                <a:solidFill>
                  <a:schemeClr val="tx1"/>
                </a:solidFill>
                <a:latin typeface="ニコモジ＋" panose="02000600000000000000" pitchFamily="2" charset="-128"/>
                <a:ea typeface="ニコモジ＋" panose="02000600000000000000" pitchFamily="2" charset="-128"/>
              </a:rPr>
              <a:t>)</a:t>
            </a:r>
          </a:p>
          <a:p>
            <a:pPr algn="ctr"/>
            <a:r>
              <a:rPr lang="en-US" altLang="ja-JP" sz="3600" dirty="0">
                <a:solidFill>
                  <a:schemeClr val="tx1"/>
                </a:solidFill>
                <a:latin typeface="ニコモジ＋" panose="02000600000000000000" pitchFamily="2" charset="-128"/>
                <a:ea typeface="ニコモジ＋" panose="02000600000000000000" pitchFamily="2" charset="-128"/>
              </a:rPr>
              <a:t>2</a:t>
            </a:r>
            <a:r>
              <a:rPr lang="ja-JP" altLang="en-US" sz="3600" dirty="0">
                <a:solidFill>
                  <a:schemeClr val="tx1"/>
                </a:solidFill>
                <a:latin typeface="ニコモジ＋" panose="02000600000000000000" pitchFamily="2" charset="-128"/>
                <a:ea typeface="ニコモジ＋" panose="02000600000000000000" pitchFamily="2" charset="-128"/>
              </a:rPr>
              <a:t>月</a:t>
            </a:r>
            <a:r>
              <a:rPr lang="en-US" altLang="ja-JP" sz="3600" dirty="0">
                <a:solidFill>
                  <a:schemeClr val="tx1"/>
                </a:solidFill>
                <a:latin typeface="ニコモジ＋" panose="02000600000000000000" pitchFamily="2" charset="-128"/>
                <a:ea typeface="ニコモジ＋" panose="02000600000000000000" pitchFamily="2" charset="-128"/>
              </a:rPr>
              <a:t>23</a:t>
            </a:r>
            <a:r>
              <a:rPr lang="ja-JP" altLang="en-US" sz="3600" dirty="0">
                <a:solidFill>
                  <a:schemeClr val="tx1"/>
                </a:solidFill>
                <a:latin typeface="ニコモジ＋" panose="02000600000000000000" pitchFamily="2" charset="-128"/>
                <a:ea typeface="ニコモジ＋" panose="02000600000000000000" pitchFamily="2" charset="-128"/>
              </a:rPr>
              <a:t>日</a:t>
            </a:r>
            <a:r>
              <a:rPr lang="en-US" altLang="ja-JP" sz="3600" dirty="0">
                <a:solidFill>
                  <a:schemeClr val="tx1"/>
                </a:solidFill>
                <a:latin typeface="ニコモジ＋" panose="02000600000000000000" pitchFamily="2" charset="-128"/>
                <a:ea typeface="ニコモジ＋" panose="02000600000000000000" pitchFamily="2" charset="-128"/>
              </a:rPr>
              <a:t>(</a:t>
            </a:r>
            <a:r>
              <a:rPr lang="ja-JP" altLang="en-US" sz="3600" dirty="0">
                <a:solidFill>
                  <a:schemeClr val="tx1"/>
                </a:solidFill>
                <a:latin typeface="ニコモジ＋" panose="02000600000000000000" pitchFamily="2" charset="-128"/>
                <a:ea typeface="ニコモジ＋" panose="02000600000000000000" pitchFamily="2" charset="-128"/>
              </a:rPr>
              <a:t>日</a:t>
            </a:r>
            <a:r>
              <a:rPr lang="en-US" altLang="ja-JP" sz="3600" dirty="0">
                <a:solidFill>
                  <a:schemeClr val="tx1"/>
                </a:solidFill>
                <a:latin typeface="ニコモジ＋" panose="02000600000000000000" pitchFamily="2" charset="-128"/>
                <a:ea typeface="ニコモジ＋" panose="02000600000000000000" pitchFamily="2" charset="-128"/>
              </a:rPr>
              <a:t>)</a:t>
            </a:r>
          </a:p>
          <a:p>
            <a:pPr algn="ctr"/>
            <a:endParaRPr lang="en-US" altLang="ja-JP" sz="3600" dirty="0">
              <a:solidFill>
                <a:schemeClr val="tx1"/>
              </a:solidFill>
              <a:latin typeface="ニコモジ＋" panose="02000600000000000000" pitchFamily="2" charset="-128"/>
              <a:ea typeface="ニコモジ＋" panose="02000600000000000000" pitchFamily="2" charset="-128"/>
            </a:endParaRPr>
          </a:p>
          <a:p>
            <a:pPr algn="ctr"/>
            <a:r>
              <a:rPr lang="ja-JP" altLang="en-US" sz="3600" dirty="0">
                <a:solidFill>
                  <a:schemeClr val="tx1"/>
                </a:solidFill>
                <a:latin typeface="ニコモジ＋" panose="02000600000000000000" pitchFamily="2" charset="-128"/>
                <a:ea typeface="ニコモジ＋" panose="02000600000000000000" pitchFamily="2" charset="-128"/>
              </a:rPr>
              <a:t>白衣イベントデー</a:t>
            </a:r>
            <a:endParaRPr lang="en-US" altLang="ja-JP" sz="3600" dirty="0">
              <a:solidFill>
                <a:schemeClr val="tx1"/>
              </a:solidFill>
              <a:latin typeface="ニコモジ＋" panose="02000600000000000000" pitchFamily="2" charset="-128"/>
              <a:ea typeface="ニコモジ＋" panose="02000600000000000000" pitchFamily="2" charset="-128"/>
            </a:endParaRPr>
          </a:p>
          <a:p>
            <a:pPr algn="ctr"/>
            <a:endParaRPr lang="en-US" altLang="ja-JP" sz="3600" dirty="0">
              <a:solidFill>
                <a:schemeClr val="tx1"/>
              </a:solidFill>
              <a:latin typeface="ニコモジ＋" panose="02000600000000000000" pitchFamily="2" charset="-128"/>
              <a:ea typeface="ニコモジ＋" panose="02000600000000000000" pitchFamily="2" charset="-128"/>
            </a:endParaRPr>
          </a:p>
          <a:p>
            <a:pPr algn="ctr"/>
            <a:r>
              <a:rPr lang="ja-JP" altLang="en-US" sz="3600" dirty="0">
                <a:solidFill>
                  <a:schemeClr val="tx1"/>
                </a:solidFill>
                <a:latin typeface="ニコモジ＋" panose="02000600000000000000" pitchFamily="2" charset="-128"/>
                <a:ea typeface="ニコモジ＋" panose="02000600000000000000" pitchFamily="2" charset="-128"/>
              </a:rPr>
              <a:t>全てのお客様</a:t>
            </a:r>
            <a:endParaRPr lang="en-US" altLang="ja-JP" sz="3600" dirty="0">
              <a:solidFill>
                <a:schemeClr val="tx1"/>
              </a:solidFill>
              <a:latin typeface="ニコモジ＋" panose="02000600000000000000" pitchFamily="2" charset="-128"/>
              <a:ea typeface="ニコモジ＋" panose="02000600000000000000" pitchFamily="2" charset="-128"/>
            </a:endParaRPr>
          </a:p>
          <a:p>
            <a:pPr algn="ctr"/>
            <a:r>
              <a:rPr lang="ja-JP" altLang="en-US" sz="3600" dirty="0">
                <a:solidFill>
                  <a:schemeClr val="tx1"/>
                </a:solidFill>
                <a:latin typeface="ニコモジ＋" panose="02000600000000000000" pitchFamily="2" charset="-128"/>
                <a:ea typeface="ニコモジ＋" panose="02000600000000000000" pitchFamily="2" charset="-128"/>
              </a:rPr>
              <a:t>チェキ</a:t>
            </a:r>
            <a:r>
              <a:rPr lang="en-US" altLang="ja-JP" sz="3600" dirty="0">
                <a:solidFill>
                  <a:schemeClr val="tx1"/>
                </a:solidFill>
                <a:latin typeface="ニコモジ＋" panose="02000600000000000000" pitchFamily="2" charset="-128"/>
                <a:ea typeface="ニコモジ＋" panose="02000600000000000000" pitchFamily="2" charset="-128"/>
              </a:rPr>
              <a:t>1</a:t>
            </a:r>
            <a:r>
              <a:rPr lang="ja-JP" altLang="en-US" sz="3600" dirty="0">
                <a:solidFill>
                  <a:schemeClr val="tx1"/>
                </a:solidFill>
                <a:latin typeface="ニコモジ＋" panose="02000600000000000000" pitchFamily="2" charset="-128"/>
                <a:ea typeface="ニコモジ＋" panose="02000600000000000000" pitchFamily="2" charset="-128"/>
              </a:rPr>
              <a:t>枚無料！</a:t>
            </a:r>
            <a:endParaRPr lang="en-US" altLang="ja-JP" sz="3600" dirty="0">
              <a:solidFill>
                <a:schemeClr val="tx1"/>
              </a:solidFill>
              <a:latin typeface="ニコモジ＋" panose="02000600000000000000" pitchFamily="2" charset="-128"/>
              <a:ea typeface="ニコモジ＋" panose="02000600000000000000" pitchFamily="2" charset="-128"/>
            </a:endParaRPr>
          </a:p>
          <a:p>
            <a:pPr algn="ctr"/>
            <a:r>
              <a:rPr lang="ja-JP" altLang="en-US" sz="3600" dirty="0">
                <a:solidFill>
                  <a:schemeClr val="tx1"/>
                </a:solidFill>
                <a:latin typeface="ニコモジ＋" panose="02000600000000000000" pitchFamily="2" charset="-128"/>
                <a:ea typeface="ニコモジ＋" panose="02000600000000000000" pitchFamily="2" charset="-128"/>
              </a:rPr>
              <a:t>テキーラ飲み放題無料！</a:t>
            </a:r>
            <a:endParaRPr lang="en-US" altLang="ja-JP" sz="3600" dirty="0">
              <a:solidFill>
                <a:schemeClr val="tx1"/>
              </a:solidFill>
              <a:latin typeface="ニコモジ＋" panose="02000600000000000000" pitchFamily="2" charset="-128"/>
              <a:ea typeface="ニコモジ＋" panose="02000600000000000000" pitchFamily="2" charset="-128"/>
            </a:endParaRPr>
          </a:p>
        </p:txBody>
      </p:sp>
      <p:sp>
        <p:nvSpPr>
          <p:cNvPr id="25" name="正方形/長方形 24">
            <a:extLst>
              <a:ext uri="{FF2B5EF4-FFF2-40B4-BE49-F238E27FC236}">
                <a16:creationId xmlns:a16="http://schemas.microsoft.com/office/drawing/2014/main" id="{9ECB9E68-2BBD-61FE-06E6-39CA76DD088E}"/>
              </a:ext>
            </a:extLst>
          </p:cNvPr>
          <p:cNvSpPr/>
          <p:nvPr/>
        </p:nvSpPr>
        <p:spPr>
          <a:xfrm>
            <a:off x="322407" y="1138791"/>
            <a:ext cx="5273721" cy="23237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altLang="ja-JP" sz="1100" dirty="0">
              <a:solidFill>
                <a:schemeClr val="tx1">
                  <a:lumMod val="65000"/>
                  <a:lumOff val="35000"/>
                </a:schemeClr>
              </a:solidFill>
              <a:latin typeface="ＭＳ Ｐゴシック" panose="020B0600070205080204" pitchFamily="50" charset="-128"/>
              <a:ea typeface="ＭＳ Ｐゴシック" panose="020B0600070205080204" pitchFamily="50" charset="-128"/>
            </a:endParaRPr>
          </a:p>
          <a:p>
            <a:pPr algn="ctr"/>
            <a:endParaRPr lang="en-US" altLang="ja-JP" sz="1100" dirty="0">
              <a:solidFill>
                <a:schemeClr val="tx1">
                  <a:lumMod val="65000"/>
                  <a:lumOff val="35000"/>
                </a:schemeClr>
              </a:solidFill>
              <a:latin typeface="ＭＳ Ｐゴシック" panose="020B0600070205080204" pitchFamily="50" charset="-128"/>
              <a:ea typeface="ＭＳ Ｐゴシック" panose="020B0600070205080204" pitchFamily="50" charset="-128"/>
            </a:endParaRPr>
          </a:p>
        </p:txBody>
      </p:sp>
      <p:sp>
        <p:nvSpPr>
          <p:cNvPr id="40" name="正方形/長方形 39">
            <a:extLst>
              <a:ext uri="{FF2B5EF4-FFF2-40B4-BE49-F238E27FC236}">
                <a16:creationId xmlns:a16="http://schemas.microsoft.com/office/drawing/2014/main" id="{1F87CD69-D162-FEF1-7BB8-66516C661096}"/>
              </a:ext>
            </a:extLst>
          </p:cNvPr>
          <p:cNvSpPr/>
          <p:nvPr/>
        </p:nvSpPr>
        <p:spPr>
          <a:xfrm>
            <a:off x="2479102" y="1138791"/>
            <a:ext cx="1899795" cy="6381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altLang="ja-JP" sz="1100" dirty="0">
              <a:solidFill>
                <a:schemeClr val="tx1">
                  <a:lumMod val="65000"/>
                  <a:lumOff val="35000"/>
                </a:schemeClr>
              </a:solidFill>
              <a:latin typeface="ＭＳ Ｐゴシック" panose="020B0600070205080204" pitchFamily="50" charset="-128"/>
              <a:ea typeface="ＭＳ Ｐゴシック" panose="020B0600070205080204" pitchFamily="50" charset="-128"/>
            </a:endParaRPr>
          </a:p>
          <a:p>
            <a:pPr algn="ctr"/>
            <a:endParaRPr lang="en-US" altLang="ja-JP" sz="1100" dirty="0">
              <a:solidFill>
                <a:schemeClr val="tx1">
                  <a:lumMod val="65000"/>
                  <a:lumOff val="35000"/>
                </a:schemeClr>
              </a:solidFill>
              <a:latin typeface="ＭＳ Ｐゴシック" panose="020B0600070205080204" pitchFamily="50" charset="-128"/>
              <a:ea typeface="ＭＳ Ｐゴシック" panose="020B0600070205080204" pitchFamily="50" charset="-128"/>
            </a:endParaRPr>
          </a:p>
        </p:txBody>
      </p:sp>
      <p:sp>
        <p:nvSpPr>
          <p:cNvPr id="41" name="正方形/長方形 40">
            <a:extLst>
              <a:ext uri="{FF2B5EF4-FFF2-40B4-BE49-F238E27FC236}">
                <a16:creationId xmlns:a16="http://schemas.microsoft.com/office/drawing/2014/main" id="{6BBCABD4-3C9A-D9CB-474C-CF856F72FD8D}"/>
              </a:ext>
            </a:extLst>
          </p:cNvPr>
          <p:cNvSpPr/>
          <p:nvPr/>
        </p:nvSpPr>
        <p:spPr>
          <a:xfrm>
            <a:off x="4633511" y="1138791"/>
            <a:ext cx="1899795" cy="6381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altLang="ja-JP" sz="1100" dirty="0">
              <a:solidFill>
                <a:schemeClr val="tx1">
                  <a:lumMod val="65000"/>
                  <a:lumOff val="35000"/>
                </a:schemeClr>
              </a:solidFill>
              <a:latin typeface="ＭＳ Ｐゴシック" panose="020B0600070205080204" pitchFamily="50" charset="-128"/>
              <a:ea typeface="ＭＳ Ｐゴシック" panose="020B0600070205080204" pitchFamily="50" charset="-128"/>
            </a:endParaRPr>
          </a:p>
          <a:p>
            <a:pPr algn="ctr"/>
            <a:endParaRPr lang="en-US" altLang="ja-JP" sz="1600" dirty="0">
              <a:solidFill>
                <a:schemeClr val="bg1">
                  <a:lumMod val="65000"/>
                </a:schemeClr>
              </a:solidFill>
              <a:latin typeface="ほにゃ字Re" panose="02000600000000000000" pitchFamily="2" charset="-128"/>
              <a:ea typeface="ほにゃ字Re" panose="02000600000000000000" pitchFamily="2" charset="-128"/>
            </a:endParaRPr>
          </a:p>
          <a:p>
            <a:pPr algn="ctr"/>
            <a:endParaRPr lang="en-US" altLang="ja-JP" sz="1600" dirty="0">
              <a:solidFill>
                <a:schemeClr val="bg1">
                  <a:lumMod val="65000"/>
                </a:schemeClr>
              </a:solidFill>
              <a:latin typeface="ほにゃ字Re" panose="02000600000000000000" pitchFamily="2" charset="-128"/>
              <a:ea typeface="ほにゃ字Re" panose="02000600000000000000" pitchFamily="2" charset="-128"/>
            </a:endParaRPr>
          </a:p>
          <a:p>
            <a:pPr algn="ctr"/>
            <a:endParaRPr lang="en-US" altLang="ja-JP" sz="1600" dirty="0">
              <a:solidFill>
                <a:schemeClr val="accent1">
                  <a:lumMod val="75000"/>
                </a:schemeClr>
              </a:solidFill>
              <a:latin typeface="ほにゃ字Re" panose="02000600000000000000" pitchFamily="2" charset="-128"/>
              <a:ea typeface="ほにゃ字Re" panose="02000600000000000000" pitchFamily="2" charset="-128"/>
            </a:endParaRPr>
          </a:p>
        </p:txBody>
      </p:sp>
    </p:spTree>
    <p:extLst>
      <p:ext uri="{BB962C8B-B14F-4D97-AF65-F5344CB8AC3E}">
        <p14:creationId xmlns:p14="http://schemas.microsoft.com/office/powerpoint/2010/main" val="40929950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171409-2FD3-A2DD-5878-290E61FAB746}"/>
            </a:ext>
          </a:extLst>
        </p:cNvPr>
        <p:cNvGrpSpPr/>
        <p:nvPr/>
      </p:nvGrpSpPr>
      <p:grpSpPr>
        <a:xfrm>
          <a:off x="0" y="0"/>
          <a:ext cx="0" cy="0"/>
          <a:chOff x="0" y="0"/>
          <a:chExt cx="0" cy="0"/>
        </a:xfrm>
      </p:grpSpPr>
      <p:sp>
        <p:nvSpPr>
          <p:cNvPr id="10" name="正方形/長方形 9">
            <a:extLst>
              <a:ext uri="{FF2B5EF4-FFF2-40B4-BE49-F238E27FC236}">
                <a16:creationId xmlns:a16="http://schemas.microsoft.com/office/drawing/2014/main" id="{74B4414E-1274-67EF-34FC-BCE3F1917DA7}"/>
              </a:ext>
            </a:extLst>
          </p:cNvPr>
          <p:cNvSpPr/>
          <p:nvPr/>
        </p:nvSpPr>
        <p:spPr>
          <a:xfrm>
            <a:off x="322408" y="176295"/>
            <a:ext cx="6090584" cy="8773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endParaRPr lang="en-US" altLang="ja-JP" sz="3600" dirty="0">
              <a:solidFill>
                <a:schemeClr val="bg1"/>
              </a:solidFill>
              <a:latin typeface="ほにゃ字Re" panose="02000600000000000000" pitchFamily="2" charset="-128"/>
              <a:ea typeface="ほにゃ字Re" panose="02000600000000000000" pitchFamily="2" charset="-128"/>
            </a:endParaRPr>
          </a:p>
          <a:p>
            <a:pPr algn="ctr"/>
            <a:r>
              <a:rPr lang="en-US" altLang="ja-JP" sz="3600" dirty="0">
                <a:solidFill>
                  <a:schemeClr val="tx1"/>
                </a:solidFill>
                <a:latin typeface="ニコモジ＋" panose="02000600000000000000" pitchFamily="2" charset="-128"/>
                <a:ea typeface="ニコモジ＋" panose="02000600000000000000" pitchFamily="2" charset="-128"/>
              </a:rPr>
              <a:t>3</a:t>
            </a:r>
            <a:r>
              <a:rPr lang="ja-JP" altLang="en-US" sz="3600" dirty="0">
                <a:solidFill>
                  <a:schemeClr val="tx1"/>
                </a:solidFill>
                <a:latin typeface="ニコモジ＋" panose="02000600000000000000" pitchFamily="2" charset="-128"/>
                <a:ea typeface="ニコモジ＋" panose="02000600000000000000" pitchFamily="2" charset="-128"/>
              </a:rPr>
              <a:t>月</a:t>
            </a:r>
            <a:r>
              <a:rPr lang="en-US" altLang="ja-JP" sz="3600" dirty="0">
                <a:solidFill>
                  <a:schemeClr val="tx1"/>
                </a:solidFill>
                <a:latin typeface="ニコモジ＋" panose="02000600000000000000" pitchFamily="2" charset="-128"/>
                <a:ea typeface="ニコモジ＋" panose="02000600000000000000" pitchFamily="2" charset="-128"/>
              </a:rPr>
              <a:t>14</a:t>
            </a:r>
            <a:r>
              <a:rPr lang="ja-JP" altLang="en-US" sz="3600" dirty="0">
                <a:solidFill>
                  <a:schemeClr val="tx1"/>
                </a:solidFill>
                <a:latin typeface="ニコモジ＋" panose="02000600000000000000" pitchFamily="2" charset="-128"/>
                <a:ea typeface="ニコモジ＋" panose="02000600000000000000" pitchFamily="2" charset="-128"/>
              </a:rPr>
              <a:t>日</a:t>
            </a:r>
            <a:r>
              <a:rPr lang="en-US" altLang="ja-JP" sz="3600" dirty="0">
                <a:solidFill>
                  <a:schemeClr val="tx1"/>
                </a:solidFill>
                <a:latin typeface="ニコモジ＋" panose="02000600000000000000" pitchFamily="2" charset="-128"/>
                <a:ea typeface="ニコモジ＋" panose="02000600000000000000" pitchFamily="2" charset="-128"/>
              </a:rPr>
              <a:t>(</a:t>
            </a:r>
            <a:r>
              <a:rPr lang="ja-JP" altLang="en-US" sz="3600" dirty="0">
                <a:solidFill>
                  <a:schemeClr val="tx1"/>
                </a:solidFill>
                <a:latin typeface="ニコモジ＋" panose="02000600000000000000" pitchFamily="2" charset="-128"/>
                <a:ea typeface="ニコモジ＋" panose="02000600000000000000" pitchFamily="2" charset="-128"/>
              </a:rPr>
              <a:t>金</a:t>
            </a:r>
            <a:r>
              <a:rPr lang="en-US" altLang="ja-JP" sz="3600" dirty="0">
                <a:solidFill>
                  <a:schemeClr val="tx1"/>
                </a:solidFill>
                <a:latin typeface="ニコモジ＋" panose="02000600000000000000" pitchFamily="2" charset="-128"/>
                <a:ea typeface="ニコモジ＋" panose="02000600000000000000" pitchFamily="2" charset="-128"/>
              </a:rPr>
              <a:t>)</a:t>
            </a:r>
          </a:p>
          <a:p>
            <a:pPr algn="ctr"/>
            <a:r>
              <a:rPr lang="en-US" altLang="ja-JP" sz="3600" dirty="0">
                <a:solidFill>
                  <a:schemeClr val="tx1"/>
                </a:solidFill>
                <a:latin typeface="ニコモジ＋" panose="02000600000000000000" pitchFamily="2" charset="-128"/>
                <a:ea typeface="ニコモジ＋" panose="02000600000000000000" pitchFamily="2" charset="-128"/>
              </a:rPr>
              <a:t>3</a:t>
            </a:r>
            <a:r>
              <a:rPr lang="ja-JP" altLang="en-US" sz="3600" dirty="0">
                <a:solidFill>
                  <a:schemeClr val="tx1"/>
                </a:solidFill>
                <a:latin typeface="ニコモジ＋" panose="02000600000000000000" pitchFamily="2" charset="-128"/>
                <a:ea typeface="ニコモジ＋" panose="02000600000000000000" pitchFamily="2" charset="-128"/>
              </a:rPr>
              <a:t>月</a:t>
            </a:r>
            <a:r>
              <a:rPr lang="en-US" altLang="ja-JP" sz="3600" dirty="0">
                <a:solidFill>
                  <a:schemeClr val="tx1"/>
                </a:solidFill>
                <a:latin typeface="ニコモジ＋" panose="02000600000000000000" pitchFamily="2" charset="-128"/>
                <a:ea typeface="ニコモジ＋" panose="02000600000000000000" pitchFamily="2" charset="-128"/>
              </a:rPr>
              <a:t>15</a:t>
            </a:r>
            <a:r>
              <a:rPr lang="ja-JP" altLang="en-US" sz="3600" dirty="0">
                <a:solidFill>
                  <a:schemeClr val="tx1"/>
                </a:solidFill>
                <a:latin typeface="ニコモジ＋" panose="02000600000000000000" pitchFamily="2" charset="-128"/>
                <a:ea typeface="ニコモジ＋" panose="02000600000000000000" pitchFamily="2" charset="-128"/>
              </a:rPr>
              <a:t>日</a:t>
            </a:r>
            <a:r>
              <a:rPr lang="en-US" altLang="ja-JP" sz="3600" dirty="0">
                <a:solidFill>
                  <a:schemeClr val="tx1"/>
                </a:solidFill>
                <a:latin typeface="ニコモジ＋" panose="02000600000000000000" pitchFamily="2" charset="-128"/>
                <a:ea typeface="ニコモジ＋" panose="02000600000000000000" pitchFamily="2" charset="-128"/>
              </a:rPr>
              <a:t>(</a:t>
            </a:r>
            <a:r>
              <a:rPr lang="ja-JP" altLang="en-US" sz="3600" dirty="0">
                <a:solidFill>
                  <a:schemeClr val="tx1"/>
                </a:solidFill>
                <a:latin typeface="ニコモジ＋" panose="02000600000000000000" pitchFamily="2" charset="-128"/>
                <a:ea typeface="ニコモジ＋" panose="02000600000000000000" pitchFamily="2" charset="-128"/>
              </a:rPr>
              <a:t>土</a:t>
            </a:r>
            <a:r>
              <a:rPr lang="en-US" altLang="ja-JP" sz="3600" dirty="0">
                <a:solidFill>
                  <a:schemeClr val="tx1"/>
                </a:solidFill>
                <a:latin typeface="ニコモジ＋" panose="02000600000000000000" pitchFamily="2" charset="-128"/>
                <a:ea typeface="ニコモジ＋" panose="02000600000000000000" pitchFamily="2" charset="-128"/>
              </a:rPr>
              <a:t>)</a:t>
            </a:r>
          </a:p>
          <a:p>
            <a:pPr algn="ctr"/>
            <a:endParaRPr lang="en-US" altLang="ja-JP" sz="3600" dirty="0">
              <a:solidFill>
                <a:schemeClr val="tx1"/>
              </a:solidFill>
              <a:latin typeface="ニコモジ＋" panose="02000600000000000000" pitchFamily="2" charset="-128"/>
              <a:ea typeface="ニコモジ＋" panose="02000600000000000000" pitchFamily="2" charset="-128"/>
            </a:endParaRPr>
          </a:p>
          <a:p>
            <a:pPr algn="ctr"/>
            <a:endParaRPr lang="en-US" altLang="ja-JP" sz="3600" dirty="0">
              <a:solidFill>
                <a:schemeClr val="tx1"/>
              </a:solidFill>
              <a:latin typeface="ニコモジ＋" panose="02000600000000000000" pitchFamily="2" charset="-128"/>
              <a:ea typeface="ニコモジ＋" panose="02000600000000000000" pitchFamily="2" charset="-128"/>
            </a:endParaRPr>
          </a:p>
          <a:p>
            <a:pPr algn="ctr"/>
            <a:r>
              <a:rPr lang="ja-JP" altLang="en-US" sz="3600" dirty="0">
                <a:solidFill>
                  <a:schemeClr val="tx1"/>
                </a:solidFill>
                <a:latin typeface="ニコモジ＋" panose="02000600000000000000" pitchFamily="2" charset="-128"/>
                <a:ea typeface="ニコモジ＋" panose="02000600000000000000" pitchFamily="2" charset="-128"/>
              </a:rPr>
              <a:t>ホワイトデーイベント</a:t>
            </a:r>
            <a:endParaRPr lang="en-US" altLang="ja-JP" sz="3600" dirty="0">
              <a:solidFill>
                <a:schemeClr val="tx1"/>
              </a:solidFill>
              <a:latin typeface="ニコモジ＋" panose="02000600000000000000" pitchFamily="2" charset="-128"/>
              <a:ea typeface="ニコモジ＋" panose="02000600000000000000" pitchFamily="2" charset="-128"/>
            </a:endParaRPr>
          </a:p>
          <a:p>
            <a:pPr algn="ctr"/>
            <a:endParaRPr lang="en-US" altLang="ja-JP" sz="3600" dirty="0">
              <a:solidFill>
                <a:schemeClr val="tx1"/>
              </a:solidFill>
              <a:latin typeface="ニコモジ＋" panose="02000600000000000000" pitchFamily="2" charset="-128"/>
              <a:ea typeface="ニコモジ＋" panose="02000600000000000000" pitchFamily="2" charset="-128"/>
            </a:endParaRPr>
          </a:p>
          <a:p>
            <a:pPr algn="ctr"/>
            <a:r>
              <a:rPr lang="ja-JP" altLang="en-US" sz="3600" dirty="0">
                <a:solidFill>
                  <a:schemeClr val="tx1"/>
                </a:solidFill>
                <a:latin typeface="ニコモジ＋" panose="02000600000000000000" pitchFamily="2" charset="-128"/>
                <a:ea typeface="ニコモジ＋" panose="02000600000000000000" pitchFamily="2" charset="-128"/>
              </a:rPr>
              <a:t>全てのお客様</a:t>
            </a:r>
            <a:endParaRPr lang="en-US" altLang="ja-JP" sz="3600" dirty="0">
              <a:solidFill>
                <a:schemeClr val="tx1"/>
              </a:solidFill>
              <a:latin typeface="ニコモジ＋" panose="02000600000000000000" pitchFamily="2" charset="-128"/>
              <a:ea typeface="ニコモジ＋" panose="02000600000000000000" pitchFamily="2" charset="-128"/>
            </a:endParaRPr>
          </a:p>
          <a:p>
            <a:pPr algn="ctr"/>
            <a:r>
              <a:rPr lang="ja-JP" altLang="en-US" sz="3600" dirty="0">
                <a:solidFill>
                  <a:schemeClr val="tx1"/>
                </a:solidFill>
                <a:latin typeface="ニコモジ＋" panose="02000600000000000000" pitchFamily="2" charset="-128"/>
                <a:ea typeface="ニコモジ＋" panose="02000600000000000000" pitchFamily="2" charset="-128"/>
              </a:rPr>
              <a:t>チェキ</a:t>
            </a:r>
            <a:r>
              <a:rPr lang="en-US" altLang="ja-JP" sz="3600" dirty="0">
                <a:solidFill>
                  <a:schemeClr val="tx1"/>
                </a:solidFill>
                <a:latin typeface="ニコモジ＋" panose="02000600000000000000" pitchFamily="2" charset="-128"/>
                <a:ea typeface="ニコモジ＋" panose="02000600000000000000" pitchFamily="2" charset="-128"/>
              </a:rPr>
              <a:t>1</a:t>
            </a:r>
            <a:r>
              <a:rPr lang="ja-JP" altLang="en-US" sz="3600" dirty="0">
                <a:solidFill>
                  <a:schemeClr val="tx1"/>
                </a:solidFill>
                <a:latin typeface="ニコモジ＋" panose="02000600000000000000" pitchFamily="2" charset="-128"/>
                <a:ea typeface="ニコモジ＋" panose="02000600000000000000" pitchFamily="2" charset="-128"/>
              </a:rPr>
              <a:t>枚無料！</a:t>
            </a:r>
            <a:endParaRPr lang="en-US" altLang="ja-JP" sz="3600" dirty="0">
              <a:solidFill>
                <a:schemeClr val="tx1"/>
              </a:solidFill>
              <a:latin typeface="ニコモジ＋" panose="02000600000000000000" pitchFamily="2" charset="-128"/>
              <a:ea typeface="ニコモジ＋" panose="02000600000000000000" pitchFamily="2" charset="-128"/>
            </a:endParaRPr>
          </a:p>
          <a:p>
            <a:pPr algn="ctr"/>
            <a:r>
              <a:rPr lang="ja-JP" altLang="en-US" sz="3600" dirty="0">
                <a:solidFill>
                  <a:schemeClr val="tx1"/>
                </a:solidFill>
                <a:latin typeface="ニコモジ＋" panose="02000600000000000000" pitchFamily="2" charset="-128"/>
                <a:ea typeface="ニコモジ＋" panose="02000600000000000000" pitchFamily="2" charset="-128"/>
              </a:rPr>
              <a:t>テキーラ飲み放題無料！</a:t>
            </a:r>
            <a:endParaRPr lang="en-US" altLang="ja-JP" sz="3600" dirty="0">
              <a:solidFill>
                <a:schemeClr val="tx1"/>
              </a:solidFill>
              <a:latin typeface="ニコモジ＋" panose="02000600000000000000" pitchFamily="2" charset="-128"/>
              <a:ea typeface="ニコモジ＋" panose="02000600000000000000" pitchFamily="2" charset="-128"/>
            </a:endParaRPr>
          </a:p>
          <a:p>
            <a:pPr algn="ctr"/>
            <a:r>
              <a:rPr lang="ja-JP" altLang="en-US" sz="3600" dirty="0">
                <a:solidFill>
                  <a:schemeClr val="tx1"/>
                </a:solidFill>
                <a:latin typeface="ニコモジ＋" panose="02000600000000000000" pitchFamily="2" charset="-128"/>
                <a:ea typeface="ニコモジ＋" panose="02000600000000000000" pitchFamily="2" charset="-128"/>
              </a:rPr>
              <a:t>チョコレートプレゼント！</a:t>
            </a:r>
            <a:endParaRPr lang="en-US" altLang="ja-JP" sz="3600" dirty="0">
              <a:solidFill>
                <a:schemeClr val="tx1"/>
              </a:solidFill>
              <a:latin typeface="ニコモジ＋" panose="02000600000000000000" pitchFamily="2" charset="-128"/>
              <a:ea typeface="ニコモジ＋" panose="02000600000000000000" pitchFamily="2" charset="-128"/>
            </a:endParaRPr>
          </a:p>
        </p:txBody>
      </p:sp>
      <p:sp>
        <p:nvSpPr>
          <p:cNvPr id="25" name="正方形/長方形 24">
            <a:extLst>
              <a:ext uri="{FF2B5EF4-FFF2-40B4-BE49-F238E27FC236}">
                <a16:creationId xmlns:a16="http://schemas.microsoft.com/office/drawing/2014/main" id="{54F5C44C-1B8F-B13D-7CDF-40824E09FE7F}"/>
              </a:ext>
            </a:extLst>
          </p:cNvPr>
          <p:cNvSpPr/>
          <p:nvPr/>
        </p:nvSpPr>
        <p:spPr>
          <a:xfrm>
            <a:off x="322407" y="1138791"/>
            <a:ext cx="5273721" cy="23237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altLang="ja-JP" sz="1100" dirty="0">
              <a:solidFill>
                <a:schemeClr val="tx1">
                  <a:lumMod val="65000"/>
                  <a:lumOff val="35000"/>
                </a:schemeClr>
              </a:solidFill>
              <a:latin typeface="ＭＳ Ｐゴシック" panose="020B0600070205080204" pitchFamily="50" charset="-128"/>
              <a:ea typeface="ＭＳ Ｐゴシック" panose="020B0600070205080204" pitchFamily="50" charset="-128"/>
            </a:endParaRPr>
          </a:p>
          <a:p>
            <a:pPr algn="ctr"/>
            <a:endParaRPr lang="en-US" altLang="ja-JP" sz="1100" dirty="0">
              <a:solidFill>
                <a:schemeClr val="tx1">
                  <a:lumMod val="65000"/>
                  <a:lumOff val="35000"/>
                </a:schemeClr>
              </a:solidFill>
              <a:latin typeface="ＭＳ Ｐゴシック" panose="020B0600070205080204" pitchFamily="50" charset="-128"/>
              <a:ea typeface="ＭＳ Ｐゴシック" panose="020B0600070205080204" pitchFamily="50" charset="-128"/>
            </a:endParaRPr>
          </a:p>
        </p:txBody>
      </p:sp>
      <p:sp>
        <p:nvSpPr>
          <p:cNvPr id="40" name="正方形/長方形 39">
            <a:extLst>
              <a:ext uri="{FF2B5EF4-FFF2-40B4-BE49-F238E27FC236}">
                <a16:creationId xmlns:a16="http://schemas.microsoft.com/office/drawing/2014/main" id="{41AD1475-417A-62C4-9EC8-C37F2604815A}"/>
              </a:ext>
            </a:extLst>
          </p:cNvPr>
          <p:cNvSpPr/>
          <p:nvPr/>
        </p:nvSpPr>
        <p:spPr>
          <a:xfrm>
            <a:off x="2479102" y="1138791"/>
            <a:ext cx="1899795" cy="6381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altLang="ja-JP" sz="1100" dirty="0">
              <a:solidFill>
                <a:schemeClr val="tx1">
                  <a:lumMod val="65000"/>
                  <a:lumOff val="35000"/>
                </a:schemeClr>
              </a:solidFill>
              <a:latin typeface="ＭＳ Ｐゴシック" panose="020B0600070205080204" pitchFamily="50" charset="-128"/>
              <a:ea typeface="ＭＳ Ｐゴシック" panose="020B0600070205080204" pitchFamily="50" charset="-128"/>
            </a:endParaRPr>
          </a:p>
          <a:p>
            <a:pPr algn="ctr"/>
            <a:endParaRPr lang="en-US" altLang="ja-JP" sz="1100" dirty="0">
              <a:solidFill>
                <a:schemeClr val="tx1">
                  <a:lumMod val="65000"/>
                  <a:lumOff val="35000"/>
                </a:schemeClr>
              </a:solidFill>
              <a:latin typeface="ＭＳ Ｐゴシック" panose="020B0600070205080204" pitchFamily="50" charset="-128"/>
              <a:ea typeface="ＭＳ Ｐゴシック" panose="020B0600070205080204" pitchFamily="50" charset="-128"/>
            </a:endParaRPr>
          </a:p>
        </p:txBody>
      </p:sp>
      <p:sp>
        <p:nvSpPr>
          <p:cNvPr id="41" name="正方形/長方形 40">
            <a:extLst>
              <a:ext uri="{FF2B5EF4-FFF2-40B4-BE49-F238E27FC236}">
                <a16:creationId xmlns:a16="http://schemas.microsoft.com/office/drawing/2014/main" id="{41E797F7-D129-F01A-E0E3-6489A760F271}"/>
              </a:ext>
            </a:extLst>
          </p:cNvPr>
          <p:cNvSpPr/>
          <p:nvPr/>
        </p:nvSpPr>
        <p:spPr>
          <a:xfrm>
            <a:off x="4633511" y="1138791"/>
            <a:ext cx="1899795" cy="6381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altLang="ja-JP" sz="1100" dirty="0">
              <a:solidFill>
                <a:schemeClr val="tx1">
                  <a:lumMod val="65000"/>
                  <a:lumOff val="35000"/>
                </a:schemeClr>
              </a:solidFill>
              <a:latin typeface="ＭＳ Ｐゴシック" panose="020B0600070205080204" pitchFamily="50" charset="-128"/>
              <a:ea typeface="ＭＳ Ｐゴシック" panose="020B0600070205080204" pitchFamily="50" charset="-128"/>
            </a:endParaRPr>
          </a:p>
          <a:p>
            <a:pPr algn="ctr"/>
            <a:endParaRPr lang="en-US" altLang="ja-JP" sz="1600" dirty="0">
              <a:solidFill>
                <a:schemeClr val="bg1">
                  <a:lumMod val="65000"/>
                </a:schemeClr>
              </a:solidFill>
              <a:latin typeface="ほにゃ字Re" panose="02000600000000000000" pitchFamily="2" charset="-128"/>
              <a:ea typeface="ほにゃ字Re" panose="02000600000000000000" pitchFamily="2" charset="-128"/>
            </a:endParaRPr>
          </a:p>
          <a:p>
            <a:pPr algn="ctr"/>
            <a:endParaRPr lang="en-US" altLang="ja-JP" sz="1600" dirty="0">
              <a:solidFill>
                <a:schemeClr val="bg1">
                  <a:lumMod val="65000"/>
                </a:schemeClr>
              </a:solidFill>
              <a:latin typeface="ほにゃ字Re" panose="02000600000000000000" pitchFamily="2" charset="-128"/>
              <a:ea typeface="ほにゃ字Re" panose="02000600000000000000" pitchFamily="2" charset="-128"/>
            </a:endParaRPr>
          </a:p>
          <a:p>
            <a:pPr algn="ctr"/>
            <a:endParaRPr lang="en-US" altLang="ja-JP" sz="1600" dirty="0">
              <a:solidFill>
                <a:schemeClr val="accent1">
                  <a:lumMod val="75000"/>
                </a:schemeClr>
              </a:solidFill>
              <a:latin typeface="ほにゃ字Re" panose="02000600000000000000" pitchFamily="2" charset="-128"/>
              <a:ea typeface="ほにゃ字Re" panose="02000600000000000000" pitchFamily="2" charset="-128"/>
            </a:endParaRPr>
          </a:p>
        </p:txBody>
      </p:sp>
    </p:spTree>
    <p:extLst>
      <p:ext uri="{BB962C8B-B14F-4D97-AF65-F5344CB8AC3E}">
        <p14:creationId xmlns:p14="http://schemas.microsoft.com/office/powerpoint/2010/main" val="35795562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6ACC47-741E-92C1-7B4E-DE2562C312C0}"/>
            </a:ext>
          </a:extLst>
        </p:cNvPr>
        <p:cNvGrpSpPr/>
        <p:nvPr/>
      </p:nvGrpSpPr>
      <p:grpSpPr>
        <a:xfrm>
          <a:off x="0" y="0"/>
          <a:ext cx="0" cy="0"/>
          <a:chOff x="0" y="0"/>
          <a:chExt cx="0" cy="0"/>
        </a:xfrm>
      </p:grpSpPr>
      <p:sp>
        <p:nvSpPr>
          <p:cNvPr id="10" name="正方形/長方形 9">
            <a:extLst>
              <a:ext uri="{FF2B5EF4-FFF2-40B4-BE49-F238E27FC236}">
                <a16:creationId xmlns:a16="http://schemas.microsoft.com/office/drawing/2014/main" id="{603FBD59-3392-691B-7174-48AB690FC7EF}"/>
              </a:ext>
            </a:extLst>
          </p:cNvPr>
          <p:cNvSpPr/>
          <p:nvPr/>
        </p:nvSpPr>
        <p:spPr>
          <a:xfrm>
            <a:off x="1078190" y="580339"/>
            <a:ext cx="4701621" cy="8773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3600" dirty="0">
                <a:solidFill>
                  <a:schemeClr val="tx1"/>
                </a:solidFill>
                <a:latin typeface="ニコモジ＋" panose="02000600000000000000" pitchFamily="2" charset="-128"/>
                <a:ea typeface="ニコモジ＋" panose="02000600000000000000" pitchFamily="2" charset="-128"/>
              </a:rPr>
              <a:t> ◆システム◆</a:t>
            </a:r>
            <a:endParaRPr lang="en-US" altLang="ja-JP" sz="3600" dirty="0">
              <a:solidFill>
                <a:schemeClr val="tx1"/>
              </a:solidFill>
              <a:latin typeface="ニコモジ＋" panose="02000600000000000000" pitchFamily="2" charset="-128"/>
              <a:ea typeface="ニコモジ＋" panose="02000600000000000000" pitchFamily="2" charset="-128"/>
            </a:endParaRPr>
          </a:p>
        </p:txBody>
      </p:sp>
      <p:sp>
        <p:nvSpPr>
          <p:cNvPr id="25" name="正方形/長方形 24">
            <a:extLst>
              <a:ext uri="{FF2B5EF4-FFF2-40B4-BE49-F238E27FC236}">
                <a16:creationId xmlns:a16="http://schemas.microsoft.com/office/drawing/2014/main" id="{9C854793-1C5F-FBFA-5372-9FB1B43CC768}"/>
              </a:ext>
            </a:extLst>
          </p:cNvPr>
          <p:cNvSpPr/>
          <p:nvPr/>
        </p:nvSpPr>
        <p:spPr>
          <a:xfrm>
            <a:off x="1345052" y="2184036"/>
            <a:ext cx="4090237" cy="6381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lnSpc>
                <a:spcPct val="150000"/>
              </a:lnSpc>
            </a:pPr>
            <a:endParaRPr lang="en-US" altLang="ja-JP" sz="2000" dirty="0">
              <a:solidFill>
                <a:schemeClr val="tx1">
                  <a:lumMod val="75000"/>
                  <a:lumOff val="25000"/>
                </a:schemeClr>
              </a:solidFill>
              <a:latin typeface="ほにゃ字Re" panose="02000600000000000000" pitchFamily="2" charset="-128"/>
              <a:ea typeface="ほにゃ字Re" panose="02000600000000000000" pitchFamily="2" charset="-128"/>
            </a:endParaRPr>
          </a:p>
        </p:txBody>
      </p:sp>
      <p:sp>
        <p:nvSpPr>
          <p:cNvPr id="39" name="正方形/長方形 38">
            <a:extLst>
              <a:ext uri="{FF2B5EF4-FFF2-40B4-BE49-F238E27FC236}">
                <a16:creationId xmlns:a16="http://schemas.microsoft.com/office/drawing/2014/main" id="{B338A5C6-0C3E-AA3C-135E-7947F781ED23}"/>
              </a:ext>
            </a:extLst>
          </p:cNvPr>
          <p:cNvSpPr/>
          <p:nvPr/>
        </p:nvSpPr>
        <p:spPr>
          <a:xfrm>
            <a:off x="182880" y="1694688"/>
            <a:ext cx="6525941" cy="60099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lnSpc>
                <a:spcPct val="150000"/>
              </a:lnSpc>
            </a:pPr>
            <a:r>
              <a:rPr lang="ja-JP" altLang="en-US" sz="2400" dirty="0">
                <a:solidFill>
                  <a:schemeClr val="tx1"/>
                </a:solidFill>
                <a:latin typeface="ニコモジ＋" panose="02000600000000000000" pitchFamily="2" charset="-128"/>
                <a:ea typeface="ニコモジ＋" panose="02000600000000000000" pitchFamily="2" charset="-128"/>
              </a:rPr>
              <a:t>飲み放題</a:t>
            </a:r>
            <a:endParaRPr lang="en-US" altLang="ja-JP" sz="2400" dirty="0">
              <a:solidFill>
                <a:schemeClr val="tx1"/>
              </a:solidFill>
              <a:latin typeface="ニコモジ＋" panose="02000600000000000000" pitchFamily="2" charset="-128"/>
              <a:ea typeface="ニコモジ＋" panose="02000600000000000000" pitchFamily="2" charset="-128"/>
            </a:endParaRPr>
          </a:p>
          <a:p>
            <a:pPr algn="ctr">
              <a:lnSpc>
                <a:spcPct val="150000"/>
              </a:lnSpc>
            </a:pPr>
            <a:r>
              <a:rPr lang="ja-JP" altLang="en-US" sz="2400" dirty="0">
                <a:solidFill>
                  <a:schemeClr val="tx1"/>
                </a:solidFill>
                <a:latin typeface="ニコモジ＋" panose="02000600000000000000" pitchFamily="2" charset="-128"/>
                <a:ea typeface="ニコモジ＋" panose="02000600000000000000" pitchFamily="2" charset="-128"/>
              </a:rPr>
              <a:t>焼酎・ウイスキー・緑茶・ウーロン茶</a:t>
            </a:r>
            <a:endParaRPr lang="en-US" altLang="ja-JP" sz="2400" dirty="0">
              <a:solidFill>
                <a:schemeClr val="tx1"/>
              </a:solidFill>
              <a:latin typeface="ニコモジ＋" panose="02000600000000000000" pitchFamily="2" charset="-128"/>
              <a:ea typeface="ニコモジ＋" panose="02000600000000000000" pitchFamily="2" charset="-128"/>
            </a:endParaRPr>
          </a:p>
          <a:p>
            <a:pPr algn="ctr">
              <a:lnSpc>
                <a:spcPct val="150000"/>
              </a:lnSpc>
            </a:pPr>
            <a:r>
              <a:rPr lang="ja-JP" altLang="en-US" sz="2400" dirty="0">
                <a:solidFill>
                  <a:schemeClr val="tx1"/>
                </a:solidFill>
                <a:latin typeface="ニコモジ＋" panose="02000600000000000000" pitchFamily="2" charset="-128"/>
                <a:ea typeface="ニコモジ＋" panose="02000600000000000000" pitchFamily="2" charset="-128"/>
              </a:rPr>
              <a:t>麦茶・ジャスミン茶・無糖ティー・水</a:t>
            </a:r>
            <a:endParaRPr lang="en-US" altLang="ja-JP" sz="2400" dirty="0">
              <a:solidFill>
                <a:schemeClr val="tx1"/>
              </a:solidFill>
              <a:latin typeface="ニコモジ＋" panose="02000600000000000000" pitchFamily="2" charset="-128"/>
              <a:ea typeface="ニコモジ＋" panose="02000600000000000000" pitchFamily="2" charset="-128"/>
            </a:endParaRPr>
          </a:p>
          <a:p>
            <a:pPr algn="ctr">
              <a:lnSpc>
                <a:spcPct val="150000"/>
              </a:lnSpc>
            </a:pPr>
            <a:r>
              <a:rPr lang="en-US" altLang="ja-JP" sz="2400" dirty="0">
                <a:solidFill>
                  <a:schemeClr val="tx1"/>
                </a:solidFill>
                <a:latin typeface="ニコモジ＋" panose="02000600000000000000" pitchFamily="2" charset="-128"/>
                <a:ea typeface="ニコモジ＋" panose="02000600000000000000" pitchFamily="2" charset="-128"/>
              </a:rPr>
              <a:t>60</a:t>
            </a:r>
            <a:r>
              <a:rPr lang="ja-JP" altLang="en-US" sz="2400" dirty="0">
                <a:solidFill>
                  <a:schemeClr val="tx1"/>
                </a:solidFill>
                <a:latin typeface="ニコモジ＋" panose="02000600000000000000" pitchFamily="2" charset="-128"/>
                <a:ea typeface="ニコモジ＋" panose="02000600000000000000" pitchFamily="2" charset="-128"/>
              </a:rPr>
              <a:t>分　　 </a:t>
            </a:r>
            <a:r>
              <a:rPr lang="en-US" altLang="ja-JP" sz="2400" dirty="0">
                <a:solidFill>
                  <a:schemeClr val="tx1"/>
                </a:solidFill>
                <a:latin typeface="ニコモジ＋" panose="02000600000000000000" pitchFamily="2" charset="-128"/>
                <a:ea typeface="ニコモジ＋" panose="02000600000000000000" pitchFamily="2" charset="-128"/>
              </a:rPr>
              <a:t>1,100</a:t>
            </a:r>
            <a:r>
              <a:rPr lang="ja-JP" altLang="en-US" sz="2400" dirty="0">
                <a:solidFill>
                  <a:schemeClr val="tx1"/>
                </a:solidFill>
                <a:latin typeface="ニコモジ＋" panose="02000600000000000000" pitchFamily="2" charset="-128"/>
                <a:ea typeface="ニコモジ＋" panose="02000600000000000000" pitchFamily="2" charset="-128"/>
              </a:rPr>
              <a:t>円</a:t>
            </a:r>
            <a:endParaRPr lang="en-US" altLang="ja-JP" sz="2400" dirty="0">
              <a:solidFill>
                <a:schemeClr val="tx1"/>
              </a:solidFill>
              <a:latin typeface="ニコモジ＋" panose="02000600000000000000" pitchFamily="2" charset="-128"/>
              <a:ea typeface="ニコモジ＋" panose="02000600000000000000" pitchFamily="2" charset="-128"/>
            </a:endParaRPr>
          </a:p>
          <a:p>
            <a:pPr algn="ctr">
              <a:lnSpc>
                <a:spcPct val="150000"/>
              </a:lnSpc>
            </a:pPr>
            <a:r>
              <a:rPr lang="ja-JP" altLang="en-US" sz="2400" dirty="0">
                <a:solidFill>
                  <a:schemeClr val="tx1"/>
                </a:solidFill>
                <a:latin typeface="ニコモジ＋" panose="02000600000000000000" pitchFamily="2" charset="-128"/>
                <a:ea typeface="ニコモジ＋" panose="02000600000000000000" pitchFamily="2" charset="-128"/>
              </a:rPr>
              <a:t>＋別途単品メニューあり</a:t>
            </a:r>
            <a:endParaRPr lang="en-US" altLang="ja-JP" sz="2400" dirty="0">
              <a:solidFill>
                <a:schemeClr val="tx1"/>
              </a:solidFill>
              <a:latin typeface="ニコモジ＋" panose="02000600000000000000" pitchFamily="2" charset="-128"/>
              <a:ea typeface="ニコモジ＋" panose="02000600000000000000" pitchFamily="2" charset="-128"/>
            </a:endParaRPr>
          </a:p>
          <a:p>
            <a:pPr algn="ctr">
              <a:lnSpc>
                <a:spcPct val="150000"/>
              </a:lnSpc>
            </a:pPr>
            <a:r>
              <a:rPr lang="ja-JP" altLang="en-US" sz="2400" dirty="0">
                <a:solidFill>
                  <a:schemeClr val="tx1"/>
                </a:solidFill>
                <a:latin typeface="ニコモジ＋" panose="02000600000000000000" pitchFamily="2" charset="-128"/>
                <a:ea typeface="ニコモジ＋" panose="02000600000000000000" pitchFamily="2" charset="-128"/>
              </a:rPr>
              <a:t>営業時間</a:t>
            </a:r>
            <a:endParaRPr lang="en-US" altLang="ja-JP" sz="2400" dirty="0">
              <a:solidFill>
                <a:schemeClr val="tx1"/>
              </a:solidFill>
              <a:latin typeface="ニコモジ＋" panose="02000600000000000000" pitchFamily="2" charset="-128"/>
              <a:ea typeface="ニコモジ＋" panose="02000600000000000000" pitchFamily="2" charset="-128"/>
            </a:endParaRPr>
          </a:p>
          <a:p>
            <a:pPr algn="ctr">
              <a:lnSpc>
                <a:spcPct val="150000"/>
              </a:lnSpc>
            </a:pPr>
            <a:r>
              <a:rPr lang="en-US" altLang="ja-JP" sz="2400" dirty="0">
                <a:solidFill>
                  <a:schemeClr val="tx1"/>
                </a:solidFill>
                <a:latin typeface="ニコモジ＋" panose="02000600000000000000" pitchFamily="2" charset="-128"/>
                <a:ea typeface="ニコモジ＋" panose="02000600000000000000" pitchFamily="2" charset="-128"/>
              </a:rPr>
              <a:t>18:00</a:t>
            </a:r>
            <a:r>
              <a:rPr lang="ja-JP" altLang="en-US" sz="2400" dirty="0">
                <a:solidFill>
                  <a:schemeClr val="tx1"/>
                </a:solidFill>
                <a:latin typeface="ニコモジ＋" panose="02000600000000000000" pitchFamily="2" charset="-128"/>
                <a:ea typeface="ニコモジ＋" panose="02000600000000000000" pitchFamily="2" charset="-128"/>
              </a:rPr>
              <a:t>～キャストの体力が尽きるまで</a:t>
            </a:r>
            <a:endParaRPr lang="en-US" altLang="ja-JP" sz="2400" dirty="0">
              <a:solidFill>
                <a:schemeClr val="tx1"/>
              </a:solidFill>
              <a:latin typeface="ニコモジ＋" panose="02000600000000000000" pitchFamily="2" charset="-128"/>
              <a:ea typeface="ニコモジ＋" panose="02000600000000000000" pitchFamily="2" charset="-128"/>
            </a:endParaRPr>
          </a:p>
          <a:p>
            <a:pPr algn="ctr">
              <a:lnSpc>
                <a:spcPct val="150000"/>
              </a:lnSpc>
            </a:pPr>
            <a:endParaRPr lang="en-US" altLang="ja-JP" sz="2400" dirty="0">
              <a:solidFill>
                <a:schemeClr val="tx1"/>
              </a:solidFill>
              <a:latin typeface="ニコモジ＋" panose="02000600000000000000" pitchFamily="2" charset="-128"/>
              <a:ea typeface="ニコモジ＋" panose="02000600000000000000" pitchFamily="2" charset="-128"/>
            </a:endParaRPr>
          </a:p>
          <a:p>
            <a:pPr algn="ctr">
              <a:lnSpc>
                <a:spcPct val="150000"/>
              </a:lnSpc>
            </a:pPr>
            <a:r>
              <a:rPr lang="en-US" altLang="ja-JP" sz="2000" dirty="0">
                <a:solidFill>
                  <a:schemeClr val="tx1"/>
                </a:solidFill>
                <a:latin typeface="ニコモジ＋" panose="02000600000000000000" pitchFamily="2" charset="-128"/>
                <a:ea typeface="ニコモジ＋" panose="02000600000000000000" pitchFamily="2" charset="-128"/>
              </a:rPr>
              <a:t>※</a:t>
            </a:r>
            <a:r>
              <a:rPr lang="ja-JP" altLang="en-US" sz="2000" u="sng" dirty="0">
                <a:solidFill>
                  <a:schemeClr val="tx1"/>
                </a:solidFill>
                <a:latin typeface="ニコモジ＋" panose="02000600000000000000" pitchFamily="2" charset="-128"/>
                <a:ea typeface="ニコモジ＋" panose="02000600000000000000" pitchFamily="2" charset="-128"/>
              </a:rPr>
              <a:t>土日祝日は昼</a:t>
            </a:r>
            <a:r>
              <a:rPr lang="en-US" altLang="ja-JP" sz="2000" u="sng" dirty="0">
                <a:solidFill>
                  <a:schemeClr val="tx1"/>
                </a:solidFill>
                <a:latin typeface="ニコモジ＋" panose="02000600000000000000" pitchFamily="2" charset="-128"/>
                <a:ea typeface="ニコモジ＋" panose="02000600000000000000" pitchFamily="2" charset="-128"/>
              </a:rPr>
              <a:t>12:00</a:t>
            </a:r>
            <a:r>
              <a:rPr lang="ja-JP" altLang="en-US" sz="2000" u="sng" dirty="0">
                <a:solidFill>
                  <a:schemeClr val="tx1"/>
                </a:solidFill>
                <a:latin typeface="ニコモジ＋" panose="02000600000000000000" pitchFamily="2" charset="-128"/>
                <a:ea typeface="ニコモジ＋" panose="02000600000000000000" pitchFamily="2" charset="-128"/>
              </a:rPr>
              <a:t>から営業</a:t>
            </a:r>
            <a:endParaRPr lang="en-US" altLang="ja-JP" sz="2000" u="sng" dirty="0">
              <a:solidFill>
                <a:schemeClr val="tx1"/>
              </a:solidFill>
              <a:latin typeface="ニコモジ＋" panose="02000600000000000000" pitchFamily="2" charset="-128"/>
              <a:ea typeface="ニコモジ＋" panose="02000600000000000000" pitchFamily="2" charset="-128"/>
            </a:endParaRPr>
          </a:p>
          <a:p>
            <a:pPr algn="ctr">
              <a:lnSpc>
                <a:spcPct val="150000"/>
              </a:lnSpc>
            </a:pPr>
            <a:r>
              <a:rPr lang="en-US" altLang="ja-JP" sz="2000" dirty="0">
                <a:solidFill>
                  <a:schemeClr val="tx1"/>
                </a:solidFill>
                <a:latin typeface="ニコモジ＋" panose="02000600000000000000" pitchFamily="2" charset="-128"/>
                <a:ea typeface="ニコモジ＋" panose="02000600000000000000" pitchFamily="2" charset="-128"/>
              </a:rPr>
              <a:t>※</a:t>
            </a:r>
            <a:r>
              <a:rPr lang="ja-JP" altLang="en-US" sz="2000" dirty="0">
                <a:solidFill>
                  <a:schemeClr val="tx1"/>
                </a:solidFill>
                <a:latin typeface="ニコモジ＋" panose="02000600000000000000" pitchFamily="2" charset="-128"/>
                <a:ea typeface="ニコモジ＋" panose="02000600000000000000" pitchFamily="2" charset="-128"/>
              </a:rPr>
              <a:t>自動延長制</a:t>
            </a:r>
            <a:endParaRPr lang="en-US" altLang="ja-JP" sz="2000" dirty="0">
              <a:solidFill>
                <a:schemeClr val="tx1"/>
              </a:solidFill>
              <a:latin typeface="ニコモジ＋" panose="02000600000000000000" pitchFamily="2" charset="-128"/>
              <a:ea typeface="ニコモジ＋" panose="02000600000000000000" pitchFamily="2" charset="-128"/>
            </a:endParaRPr>
          </a:p>
          <a:p>
            <a:pPr algn="ctr">
              <a:lnSpc>
                <a:spcPct val="150000"/>
              </a:lnSpc>
            </a:pPr>
            <a:r>
              <a:rPr lang="en-US" altLang="ja-JP" sz="2000" dirty="0">
                <a:solidFill>
                  <a:schemeClr val="tx1"/>
                </a:solidFill>
                <a:latin typeface="ニコモジ＋" panose="02000600000000000000" pitchFamily="2" charset="-128"/>
                <a:ea typeface="ニコモジ＋" panose="02000600000000000000" pitchFamily="2" charset="-128"/>
              </a:rPr>
              <a:t>※</a:t>
            </a:r>
            <a:r>
              <a:rPr lang="ja-JP" altLang="en-US" sz="2000" dirty="0">
                <a:solidFill>
                  <a:schemeClr val="tx1"/>
                </a:solidFill>
                <a:latin typeface="ニコモジ＋" panose="02000600000000000000" pitchFamily="2" charset="-128"/>
                <a:ea typeface="ニコモジ＋" panose="02000600000000000000" pitchFamily="2" charset="-128"/>
              </a:rPr>
              <a:t>ドリンク・フード持ち込み自由</a:t>
            </a:r>
            <a:endParaRPr lang="en-US" altLang="ja-JP" sz="2000" dirty="0">
              <a:solidFill>
                <a:schemeClr val="tx1"/>
              </a:solidFill>
              <a:latin typeface="ニコモジ＋" panose="02000600000000000000" pitchFamily="2" charset="-128"/>
              <a:ea typeface="ニコモジ＋" panose="02000600000000000000" pitchFamily="2" charset="-128"/>
            </a:endParaRPr>
          </a:p>
          <a:p>
            <a:pPr algn="ctr">
              <a:lnSpc>
                <a:spcPct val="150000"/>
              </a:lnSpc>
            </a:pPr>
            <a:r>
              <a:rPr lang="en-US" altLang="ja-JP" sz="2000" dirty="0">
                <a:solidFill>
                  <a:schemeClr val="tx1"/>
                </a:solidFill>
                <a:latin typeface="ニコモジ＋" panose="02000600000000000000" pitchFamily="2" charset="-128"/>
                <a:ea typeface="ニコモジ＋" panose="02000600000000000000" pitchFamily="2" charset="-128"/>
              </a:rPr>
              <a:t>※</a:t>
            </a:r>
            <a:r>
              <a:rPr lang="ja-JP" altLang="en-US" sz="2000" dirty="0">
                <a:solidFill>
                  <a:schemeClr val="tx1"/>
                </a:solidFill>
                <a:latin typeface="ニコモジ＋" panose="02000600000000000000" pitchFamily="2" charset="-128"/>
                <a:ea typeface="ニコモジ＋" panose="02000600000000000000" pitchFamily="2" charset="-128"/>
              </a:rPr>
              <a:t>カラオケ歌い放題</a:t>
            </a:r>
            <a:endParaRPr lang="en-US" altLang="ja-JP" sz="2000" dirty="0">
              <a:solidFill>
                <a:schemeClr val="tx1"/>
              </a:solidFill>
              <a:latin typeface="ニコモジ＋" panose="02000600000000000000" pitchFamily="2" charset="-128"/>
              <a:ea typeface="ニコモジ＋" panose="02000600000000000000" pitchFamily="2" charset="-128"/>
            </a:endParaRPr>
          </a:p>
          <a:p>
            <a:pPr algn="ctr">
              <a:lnSpc>
                <a:spcPct val="150000"/>
              </a:lnSpc>
            </a:pPr>
            <a:r>
              <a:rPr lang="en-US" altLang="ja-JP" sz="2000" dirty="0">
                <a:solidFill>
                  <a:schemeClr val="tx1"/>
                </a:solidFill>
                <a:latin typeface="ニコモジ＋" panose="02000600000000000000" pitchFamily="2" charset="-128"/>
                <a:ea typeface="ニコモジ＋" panose="02000600000000000000" pitchFamily="2" charset="-128"/>
              </a:rPr>
              <a:t>※</a:t>
            </a:r>
            <a:r>
              <a:rPr lang="ja-JP" altLang="en-US" sz="2000" dirty="0">
                <a:solidFill>
                  <a:schemeClr val="tx1"/>
                </a:solidFill>
                <a:latin typeface="ニコモジ＋" panose="02000600000000000000" pitchFamily="2" charset="-128"/>
                <a:ea typeface="ニコモジ＋" panose="02000600000000000000" pitchFamily="2" charset="-128"/>
              </a:rPr>
              <a:t>障害者手帳のご提示でテキーラ飲み放題</a:t>
            </a:r>
            <a:endParaRPr lang="en-US" altLang="ja-JP" sz="2000" dirty="0">
              <a:solidFill>
                <a:schemeClr val="tx1"/>
              </a:solidFill>
              <a:latin typeface="ニコモジ＋" panose="02000600000000000000" pitchFamily="2" charset="-128"/>
              <a:ea typeface="ニコモジ＋" panose="02000600000000000000" pitchFamily="2" charset="-128"/>
            </a:endParaRPr>
          </a:p>
          <a:p>
            <a:pPr algn="ctr">
              <a:lnSpc>
                <a:spcPct val="150000"/>
              </a:lnSpc>
            </a:pPr>
            <a:r>
              <a:rPr lang="en-US" altLang="ja-JP" sz="2000" dirty="0">
                <a:solidFill>
                  <a:schemeClr val="tx1"/>
                </a:solidFill>
                <a:latin typeface="ニコモジ＋" panose="02000600000000000000" pitchFamily="2" charset="-128"/>
                <a:ea typeface="ニコモジ＋" panose="02000600000000000000" pitchFamily="2" charset="-128"/>
              </a:rPr>
              <a:t>※18</a:t>
            </a:r>
            <a:r>
              <a:rPr lang="ja-JP" altLang="en-US" sz="2000" dirty="0">
                <a:solidFill>
                  <a:schemeClr val="tx1"/>
                </a:solidFill>
                <a:latin typeface="ニコモジ＋" panose="02000600000000000000" pitchFamily="2" charset="-128"/>
                <a:ea typeface="ニコモジ＋" panose="02000600000000000000" pitchFamily="2" charset="-128"/>
              </a:rPr>
              <a:t>歳未満の方はキャストドリンク</a:t>
            </a:r>
            <a:r>
              <a:rPr lang="en-US" altLang="ja-JP" sz="2000" dirty="0">
                <a:solidFill>
                  <a:schemeClr val="tx1"/>
                </a:solidFill>
                <a:latin typeface="ニコモジ＋" panose="02000600000000000000" pitchFamily="2" charset="-128"/>
                <a:ea typeface="ニコモジ＋" panose="02000600000000000000" pitchFamily="2" charset="-128"/>
              </a:rPr>
              <a:t>S</a:t>
            </a:r>
            <a:r>
              <a:rPr lang="ja-JP" altLang="en-US" sz="2000" dirty="0">
                <a:solidFill>
                  <a:schemeClr val="tx1"/>
                </a:solidFill>
                <a:latin typeface="ニコモジ＋" panose="02000600000000000000" pitchFamily="2" charset="-128"/>
                <a:ea typeface="ニコモジ＋" panose="02000600000000000000" pitchFamily="2" charset="-128"/>
              </a:rPr>
              <a:t>サイズ</a:t>
            </a:r>
            <a:endParaRPr lang="en-US" altLang="ja-JP" sz="2000" dirty="0">
              <a:solidFill>
                <a:schemeClr val="tx1"/>
              </a:solidFill>
              <a:latin typeface="ニコモジ＋" panose="02000600000000000000" pitchFamily="2" charset="-128"/>
              <a:ea typeface="ニコモジ＋" panose="02000600000000000000" pitchFamily="2" charset="-128"/>
            </a:endParaRPr>
          </a:p>
          <a:p>
            <a:pPr algn="ctr">
              <a:lnSpc>
                <a:spcPct val="150000"/>
              </a:lnSpc>
            </a:pPr>
            <a:r>
              <a:rPr lang="en-US" altLang="ja-JP" sz="2000" dirty="0">
                <a:solidFill>
                  <a:schemeClr val="tx1"/>
                </a:solidFill>
                <a:latin typeface="ニコモジ＋" panose="02000600000000000000" pitchFamily="2" charset="-128"/>
                <a:ea typeface="ニコモジ＋" panose="02000600000000000000" pitchFamily="2" charset="-128"/>
              </a:rPr>
              <a:t>1</a:t>
            </a:r>
            <a:r>
              <a:rPr lang="ja-JP" altLang="en-US" sz="2000" dirty="0">
                <a:solidFill>
                  <a:schemeClr val="tx1"/>
                </a:solidFill>
                <a:latin typeface="ニコモジ＋" panose="02000600000000000000" pitchFamily="2" charset="-128"/>
                <a:ea typeface="ニコモジ＋" panose="02000600000000000000" pitchFamily="2" charset="-128"/>
              </a:rPr>
              <a:t>杯無料</a:t>
            </a:r>
            <a:r>
              <a:rPr lang="en-US" altLang="ja-JP" sz="2000" dirty="0">
                <a:solidFill>
                  <a:schemeClr val="tx1"/>
                </a:solidFill>
                <a:latin typeface="ニコモジ＋" panose="02000600000000000000" pitchFamily="2" charset="-128"/>
                <a:ea typeface="ニコモジ＋" panose="02000600000000000000" pitchFamily="2" charset="-128"/>
              </a:rPr>
              <a:t>(</a:t>
            </a:r>
            <a:r>
              <a:rPr lang="ja-JP" altLang="en-US" sz="2000" dirty="0">
                <a:solidFill>
                  <a:schemeClr val="tx1"/>
                </a:solidFill>
                <a:latin typeface="ニコモジ＋" panose="02000600000000000000" pitchFamily="2" charset="-128"/>
                <a:ea typeface="ニコモジ＋" panose="02000600000000000000" pitchFamily="2" charset="-128"/>
              </a:rPr>
              <a:t>来店毎ご利用可</a:t>
            </a:r>
            <a:r>
              <a:rPr lang="en-US" altLang="ja-JP" sz="2000" dirty="0">
                <a:solidFill>
                  <a:schemeClr val="tx1"/>
                </a:solidFill>
                <a:latin typeface="ニコモジ＋" panose="02000600000000000000" pitchFamily="2" charset="-128"/>
                <a:ea typeface="ニコモジ＋" panose="02000600000000000000" pitchFamily="2" charset="-128"/>
              </a:rPr>
              <a:t>)</a:t>
            </a:r>
          </a:p>
          <a:p>
            <a:pPr algn="ctr">
              <a:lnSpc>
                <a:spcPct val="150000"/>
              </a:lnSpc>
            </a:pPr>
            <a:endParaRPr lang="en-US" altLang="ja-JP" sz="2400" dirty="0">
              <a:solidFill>
                <a:schemeClr val="tx1"/>
              </a:solidFill>
              <a:latin typeface="ニコモジ＋" panose="02000600000000000000" pitchFamily="2" charset="-128"/>
              <a:ea typeface="ニコモジ＋" panose="02000600000000000000" pitchFamily="2" charset="-128"/>
            </a:endParaRPr>
          </a:p>
          <a:p>
            <a:pPr algn="ctr">
              <a:lnSpc>
                <a:spcPct val="150000"/>
              </a:lnSpc>
            </a:pPr>
            <a:endParaRPr lang="en-US" altLang="ja-JP" sz="2400" dirty="0">
              <a:solidFill>
                <a:schemeClr val="tx1"/>
              </a:solidFill>
              <a:latin typeface="ニコモジ＋" panose="02000600000000000000" pitchFamily="2" charset="-128"/>
              <a:ea typeface="ニコモジ＋" panose="02000600000000000000" pitchFamily="2" charset="-128"/>
            </a:endParaRPr>
          </a:p>
          <a:p>
            <a:pPr algn="ctr">
              <a:lnSpc>
                <a:spcPct val="150000"/>
              </a:lnSpc>
            </a:pPr>
            <a:endParaRPr lang="en-US" altLang="ja-JP" sz="2800" dirty="0">
              <a:solidFill>
                <a:schemeClr val="tx1"/>
              </a:solidFill>
              <a:latin typeface="ニコモジ＋" panose="02000600000000000000" pitchFamily="2" charset="-128"/>
              <a:ea typeface="ニコモジ＋" panose="02000600000000000000" pitchFamily="2" charset="-128"/>
            </a:endParaRPr>
          </a:p>
        </p:txBody>
      </p:sp>
      <p:cxnSp>
        <p:nvCxnSpPr>
          <p:cNvPr id="41" name="直線コネクタ 40">
            <a:extLst>
              <a:ext uri="{FF2B5EF4-FFF2-40B4-BE49-F238E27FC236}">
                <a16:creationId xmlns:a16="http://schemas.microsoft.com/office/drawing/2014/main" id="{448ABC4F-914B-8032-214C-2AFFC8B485D9}"/>
              </a:ext>
            </a:extLst>
          </p:cNvPr>
          <p:cNvCxnSpPr>
            <a:cxnSpLocks/>
          </p:cNvCxnSpPr>
          <p:nvPr/>
        </p:nvCxnSpPr>
        <p:spPr>
          <a:xfrm>
            <a:off x="1257160" y="1329988"/>
            <a:ext cx="4343680" cy="0"/>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5" name="直線コネクタ 4">
            <a:extLst>
              <a:ext uri="{FF2B5EF4-FFF2-40B4-BE49-F238E27FC236}">
                <a16:creationId xmlns:a16="http://schemas.microsoft.com/office/drawing/2014/main" id="{34D403AB-DDA5-BD7A-B016-EF7586332901}"/>
              </a:ext>
            </a:extLst>
          </p:cNvPr>
          <p:cNvCxnSpPr>
            <a:cxnSpLocks/>
          </p:cNvCxnSpPr>
          <p:nvPr/>
        </p:nvCxnSpPr>
        <p:spPr>
          <a:xfrm flipH="1">
            <a:off x="658369" y="4810828"/>
            <a:ext cx="211172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直線コネクタ 6">
            <a:extLst>
              <a:ext uri="{FF2B5EF4-FFF2-40B4-BE49-F238E27FC236}">
                <a16:creationId xmlns:a16="http://schemas.microsoft.com/office/drawing/2014/main" id="{1FEDDAC0-C9A9-482D-2B17-05BBD56B8EFD}"/>
              </a:ext>
            </a:extLst>
          </p:cNvPr>
          <p:cNvCxnSpPr>
            <a:cxnSpLocks/>
          </p:cNvCxnSpPr>
          <p:nvPr/>
        </p:nvCxnSpPr>
        <p:spPr>
          <a:xfrm>
            <a:off x="658369" y="4810828"/>
            <a:ext cx="0" cy="93233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直線コネクタ 12">
            <a:extLst>
              <a:ext uri="{FF2B5EF4-FFF2-40B4-BE49-F238E27FC236}">
                <a16:creationId xmlns:a16="http://schemas.microsoft.com/office/drawing/2014/main" id="{30ECD8B0-1861-EAD4-3F89-71095A8AB4D6}"/>
              </a:ext>
            </a:extLst>
          </p:cNvPr>
          <p:cNvCxnSpPr>
            <a:cxnSpLocks/>
          </p:cNvCxnSpPr>
          <p:nvPr/>
        </p:nvCxnSpPr>
        <p:spPr>
          <a:xfrm flipH="1">
            <a:off x="658369" y="5743158"/>
            <a:ext cx="557783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直線コネクタ 14">
            <a:extLst>
              <a:ext uri="{FF2B5EF4-FFF2-40B4-BE49-F238E27FC236}">
                <a16:creationId xmlns:a16="http://schemas.microsoft.com/office/drawing/2014/main" id="{E3B12CA3-1944-8F74-3019-85340E86B851}"/>
              </a:ext>
            </a:extLst>
          </p:cNvPr>
          <p:cNvCxnSpPr>
            <a:cxnSpLocks/>
          </p:cNvCxnSpPr>
          <p:nvPr/>
        </p:nvCxnSpPr>
        <p:spPr>
          <a:xfrm flipH="1">
            <a:off x="4124483" y="4810828"/>
            <a:ext cx="211172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直線コネクタ 16">
            <a:extLst>
              <a:ext uri="{FF2B5EF4-FFF2-40B4-BE49-F238E27FC236}">
                <a16:creationId xmlns:a16="http://schemas.microsoft.com/office/drawing/2014/main" id="{C929F356-E611-8458-ED68-1E4D9DC1FD6C}"/>
              </a:ext>
            </a:extLst>
          </p:cNvPr>
          <p:cNvCxnSpPr>
            <a:cxnSpLocks/>
          </p:cNvCxnSpPr>
          <p:nvPr/>
        </p:nvCxnSpPr>
        <p:spPr>
          <a:xfrm>
            <a:off x="6270812" y="4798644"/>
            <a:ext cx="0" cy="944514"/>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直線コネクタ 20">
            <a:extLst>
              <a:ext uri="{FF2B5EF4-FFF2-40B4-BE49-F238E27FC236}">
                <a16:creationId xmlns:a16="http://schemas.microsoft.com/office/drawing/2014/main" id="{B1A8A124-5544-0FFA-CA6A-E32A809D16FB}"/>
              </a:ext>
            </a:extLst>
          </p:cNvPr>
          <p:cNvCxnSpPr>
            <a:cxnSpLocks/>
          </p:cNvCxnSpPr>
          <p:nvPr/>
        </p:nvCxnSpPr>
        <p:spPr>
          <a:xfrm flipH="1" flipV="1">
            <a:off x="688672" y="2058662"/>
            <a:ext cx="2081422" cy="1"/>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直線コネクタ 21">
            <a:extLst>
              <a:ext uri="{FF2B5EF4-FFF2-40B4-BE49-F238E27FC236}">
                <a16:creationId xmlns:a16="http://schemas.microsoft.com/office/drawing/2014/main" id="{AD3D7C8D-1AD4-1714-692E-91C6BB3EAB2A}"/>
              </a:ext>
            </a:extLst>
          </p:cNvPr>
          <p:cNvCxnSpPr>
            <a:cxnSpLocks/>
          </p:cNvCxnSpPr>
          <p:nvPr/>
        </p:nvCxnSpPr>
        <p:spPr>
          <a:xfrm flipH="1">
            <a:off x="4108526" y="2059926"/>
            <a:ext cx="211172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直線コネクタ 22">
            <a:extLst>
              <a:ext uri="{FF2B5EF4-FFF2-40B4-BE49-F238E27FC236}">
                <a16:creationId xmlns:a16="http://schemas.microsoft.com/office/drawing/2014/main" id="{86212836-0FE8-10F7-B80C-0240759A7E86}"/>
              </a:ext>
            </a:extLst>
          </p:cNvPr>
          <p:cNvCxnSpPr>
            <a:cxnSpLocks/>
          </p:cNvCxnSpPr>
          <p:nvPr/>
        </p:nvCxnSpPr>
        <p:spPr>
          <a:xfrm>
            <a:off x="688672" y="2058663"/>
            <a:ext cx="0" cy="2392313"/>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直線コネクタ 25">
            <a:extLst>
              <a:ext uri="{FF2B5EF4-FFF2-40B4-BE49-F238E27FC236}">
                <a16:creationId xmlns:a16="http://schemas.microsoft.com/office/drawing/2014/main" id="{502BAF57-3050-5983-1EC8-A848A4BC2676}"/>
              </a:ext>
            </a:extLst>
          </p:cNvPr>
          <p:cNvCxnSpPr>
            <a:cxnSpLocks/>
          </p:cNvCxnSpPr>
          <p:nvPr/>
        </p:nvCxnSpPr>
        <p:spPr>
          <a:xfrm>
            <a:off x="6220251" y="2058662"/>
            <a:ext cx="0" cy="2392313"/>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直線コネクタ 26">
            <a:extLst>
              <a:ext uri="{FF2B5EF4-FFF2-40B4-BE49-F238E27FC236}">
                <a16:creationId xmlns:a16="http://schemas.microsoft.com/office/drawing/2014/main" id="{ADEBB59E-7A9D-1BE5-780B-49DA98CECD12}"/>
              </a:ext>
            </a:extLst>
          </p:cNvPr>
          <p:cNvCxnSpPr>
            <a:cxnSpLocks/>
          </p:cNvCxnSpPr>
          <p:nvPr/>
        </p:nvCxnSpPr>
        <p:spPr>
          <a:xfrm flipH="1">
            <a:off x="692973" y="4470168"/>
            <a:ext cx="5527278"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945048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正方形/長方形 9">
            <a:extLst>
              <a:ext uri="{FF2B5EF4-FFF2-40B4-BE49-F238E27FC236}">
                <a16:creationId xmlns:a16="http://schemas.microsoft.com/office/drawing/2014/main" id="{DAB1B5D9-32D1-4E50-88AE-C9738213B293}"/>
              </a:ext>
            </a:extLst>
          </p:cNvPr>
          <p:cNvSpPr/>
          <p:nvPr/>
        </p:nvSpPr>
        <p:spPr>
          <a:xfrm>
            <a:off x="1104760" y="328696"/>
            <a:ext cx="4701621" cy="8773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800" dirty="0">
                <a:solidFill>
                  <a:schemeClr val="tx1"/>
                </a:solidFill>
                <a:latin typeface="ニコモジ＋" panose="02000600000000000000" pitchFamily="2" charset="-128"/>
                <a:ea typeface="ニコモジ＋" panose="02000600000000000000" pitchFamily="2" charset="-128"/>
              </a:rPr>
              <a:t>◆追加ドリンクメニュー◆</a:t>
            </a:r>
            <a:endParaRPr lang="en-US" altLang="ja-JP" sz="3200" dirty="0">
              <a:solidFill>
                <a:schemeClr val="tx1"/>
              </a:solidFill>
              <a:latin typeface="ほにゃ字Re" panose="02000600000000000000" pitchFamily="2" charset="-128"/>
              <a:ea typeface="ほにゃ字Re" panose="02000600000000000000" pitchFamily="2" charset="-128"/>
            </a:endParaRPr>
          </a:p>
        </p:txBody>
      </p:sp>
      <p:sp>
        <p:nvSpPr>
          <p:cNvPr id="25" name="正方形/長方形 24">
            <a:extLst>
              <a:ext uri="{FF2B5EF4-FFF2-40B4-BE49-F238E27FC236}">
                <a16:creationId xmlns:a16="http://schemas.microsoft.com/office/drawing/2014/main" id="{BA6B64B7-B122-4454-91BE-8466E6E6A8D6}"/>
              </a:ext>
            </a:extLst>
          </p:cNvPr>
          <p:cNvSpPr/>
          <p:nvPr/>
        </p:nvSpPr>
        <p:spPr>
          <a:xfrm>
            <a:off x="381000" y="1206057"/>
            <a:ext cx="6096000" cy="844949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altLang="ja-JP" sz="2200" dirty="0">
              <a:solidFill>
                <a:schemeClr val="tx1"/>
              </a:solidFill>
              <a:latin typeface="ニコモジ＋" panose="02000600000000000000" pitchFamily="2" charset="-128"/>
              <a:ea typeface="ニコモジ＋" panose="02000600000000000000" pitchFamily="2" charset="-128"/>
            </a:endParaRPr>
          </a:p>
          <a:p>
            <a:pPr algn="ctr"/>
            <a:r>
              <a:rPr lang="en-US" altLang="ja-JP" sz="2400" dirty="0">
                <a:solidFill>
                  <a:schemeClr val="tx1"/>
                </a:solidFill>
                <a:latin typeface="ニコモジ＋" panose="02000600000000000000" pitchFamily="2" charset="-128"/>
                <a:ea typeface="ニコモジ＋" panose="02000600000000000000" pitchFamily="2" charset="-128"/>
              </a:rPr>
              <a:t>1</a:t>
            </a:r>
            <a:r>
              <a:rPr lang="ja-JP" altLang="en-US" sz="2400" dirty="0">
                <a:solidFill>
                  <a:schemeClr val="tx1"/>
                </a:solidFill>
                <a:latin typeface="ニコモジ＋" panose="02000600000000000000" pitchFamily="2" charset="-128"/>
                <a:ea typeface="ニコモジ＋" panose="02000600000000000000" pitchFamily="2" charset="-128"/>
              </a:rPr>
              <a:t>杯につき飲み放題に下記の金額がプラス</a:t>
            </a:r>
            <a:endParaRPr lang="en-US" altLang="ja-JP" sz="2400" dirty="0">
              <a:solidFill>
                <a:schemeClr val="tx1"/>
              </a:solidFill>
              <a:latin typeface="ニコモジ＋" panose="02000600000000000000" pitchFamily="2" charset="-128"/>
              <a:ea typeface="ニコモジ＋" panose="02000600000000000000" pitchFamily="2" charset="-128"/>
            </a:endParaRPr>
          </a:p>
          <a:p>
            <a:pPr algn="ctr"/>
            <a:endParaRPr lang="en-US" altLang="ja-JP" sz="2400" dirty="0">
              <a:solidFill>
                <a:schemeClr val="tx1"/>
              </a:solidFill>
              <a:latin typeface="ニコモジ＋" panose="02000600000000000000" pitchFamily="2" charset="-128"/>
              <a:ea typeface="ニコモジ＋" panose="02000600000000000000" pitchFamily="2" charset="-128"/>
            </a:endParaRPr>
          </a:p>
          <a:p>
            <a:r>
              <a:rPr lang="ja-JP" altLang="en-US" sz="2400" dirty="0">
                <a:solidFill>
                  <a:schemeClr val="tx1"/>
                </a:solidFill>
                <a:latin typeface="ニコモジ＋" panose="02000600000000000000" pitchFamily="2" charset="-128"/>
                <a:ea typeface="ニコモジ＋" panose="02000600000000000000" pitchFamily="2" charset="-128"/>
              </a:rPr>
              <a:t>      ・ショット各種　　　　 ＋</a:t>
            </a:r>
            <a:r>
              <a:rPr lang="en-US" altLang="ja-JP" sz="2400" dirty="0">
                <a:solidFill>
                  <a:schemeClr val="tx1"/>
                </a:solidFill>
                <a:latin typeface="ニコモジ＋" panose="02000600000000000000" pitchFamily="2" charset="-128"/>
                <a:ea typeface="ニコモジ＋" panose="02000600000000000000" pitchFamily="2" charset="-128"/>
              </a:rPr>
              <a:t>330</a:t>
            </a:r>
            <a:r>
              <a:rPr lang="ja-JP" altLang="en-US" sz="2400" dirty="0">
                <a:solidFill>
                  <a:schemeClr val="tx1"/>
                </a:solidFill>
                <a:latin typeface="ニコモジ＋" panose="02000600000000000000" pitchFamily="2" charset="-128"/>
                <a:ea typeface="ニコモジ＋" panose="02000600000000000000" pitchFamily="2" charset="-128"/>
              </a:rPr>
              <a:t>円</a:t>
            </a:r>
            <a:endParaRPr lang="en-US" altLang="ja-JP" sz="2400" dirty="0">
              <a:solidFill>
                <a:schemeClr val="tx1"/>
              </a:solidFill>
              <a:latin typeface="ニコモジ＋" panose="02000600000000000000" pitchFamily="2" charset="-128"/>
              <a:ea typeface="ニコモジ＋" panose="02000600000000000000" pitchFamily="2" charset="-128"/>
            </a:endParaRPr>
          </a:p>
          <a:p>
            <a:r>
              <a:rPr lang="ja-JP" altLang="en-US" sz="2400" dirty="0">
                <a:solidFill>
                  <a:schemeClr val="tx1"/>
                </a:solidFill>
                <a:latin typeface="ニコモジ＋" panose="02000600000000000000" pitchFamily="2" charset="-128"/>
                <a:ea typeface="ニコモジ＋" panose="02000600000000000000" pitchFamily="2" charset="-128"/>
              </a:rPr>
              <a:t>　　　・クライナー    　　　 ＋</a:t>
            </a:r>
            <a:r>
              <a:rPr lang="en-US" altLang="ja-JP" sz="2400" dirty="0">
                <a:solidFill>
                  <a:schemeClr val="tx1"/>
                </a:solidFill>
                <a:latin typeface="ニコモジ＋" panose="02000600000000000000" pitchFamily="2" charset="-128"/>
                <a:ea typeface="ニコモジ＋" panose="02000600000000000000" pitchFamily="2" charset="-128"/>
              </a:rPr>
              <a:t>330</a:t>
            </a:r>
            <a:r>
              <a:rPr lang="ja-JP" altLang="en-US" sz="2400" dirty="0">
                <a:solidFill>
                  <a:schemeClr val="tx1"/>
                </a:solidFill>
                <a:latin typeface="ニコモジ＋" panose="02000600000000000000" pitchFamily="2" charset="-128"/>
                <a:ea typeface="ニコモジ＋" panose="02000600000000000000" pitchFamily="2" charset="-128"/>
              </a:rPr>
              <a:t>円</a:t>
            </a:r>
            <a:endParaRPr lang="en-US" altLang="ja-JP" sz="2400" dirty="0">
              <a:solidFill>
                <a:schemeClr val="tx1"/>
              </a:solidFill>
              <a:latin typeface="ニコモジ＋" panose="02000600000000000000" pitchFamily="2" charset="-128"/>
              <a:ea typeface="ニコモジ＋" panose="02000600000000000000" pitchFamily="2" charset="-128"/>
            </a:endParaRPr>
          </a:p>
          <a:p>
            <a:r>
              <a:rPr lang="ja-JP" altLang="en-US" sz="2400" dirty="0">
                <a:solidFill>
                  <a:schemeClr val="tx1"/>
                </a:solidFill>
                <a:latin typeface="ニコモジ＋" panose="02000600000000000000" pitchFamily="2" charset="-128"/>
                <a:ea typeface="ニコモジ＋" panose="02000600000000000000" pitchFamily="2" charset="-128"/>
              </a:rPr>
              <a:t>　　　・缶類　　　　　　　 ＋</a:t>
            </a:r>
            <a:r>
              <a:rPr lang="en-US" altLang="ja-JP" sz="2400" dirty="0">
                <a:solidFill>
                  <a:schemeClr val="tx1"/>
                </a:solidFill>
                <a:latin typeface="ニコモジ＋" panose="02000600000000000000" pitchFamily="2" charset="-128"/>
                <a:ea typeface="ニコモジ＋" panose="02000600000000000000" pitchFamily="2" charset="-128"/>
              </a:rPr>
              <a:t>550</a:t>
            </a:r>
            <a:r>
              <a:rPr lang="ja-JP" altLang="en-US" sz="2400" dirty="0">
                <a:solidFill>
                  <a:schemeClr val="tx1"/>
                </a:solidFill>
                <a:latin typeface="ニコモジ＋" panose="02000600000000000000" pitchFamily="2" charset="-128"/>
                <a:ea typeface="ニコモジ＋" panose="02000600000000000000" pitchFamily="2" charset="-128"/>
              </a:rPr>
              <a:t>円</a:t>
            </a:r>
            <a:endParaRPr lang="en-US" altLang="ja-JP" sz="2400" dirty="0">
              <a:solidFill>
                <a:schemeClr val="tx1"/>
              </a:solidFill>
              <a:latin typeface="ニコモジ＋" panose="02000600000000000000" pitchFamily="2" charset="-128"/>
              <a:ea typeface="ニコモジ＋" panose="02000600000000000000" pitchFamily="2" charset="-128"/>
            </a:endParaRPr>
          </a:p>
          <a:p>
            <a:r>
              <a:rPr lang="ja-JP" altLang="en-US" sz="2400" dirty="0">
                <a:solidFill>
                  <a:schemeClr val="tx1"/>
                </a:solidFill>
                <a:latin typeface="ニコモジ＋" panose="02000600000000000000" pitchFamily="2" charset="-128"/>
                <a:ea typeface="ニコモジ＋" panose="02000600000000000000" pitchFamily="2" charset="-128"/>
              </a:rPr>
              <a:t>　　　・コカボム　  　　   ＋</a:t>
            </a:r>
            <a:r>
              <a:rPr lang="en-US" altLang="ja-JP" sz="2400" dirty="0">
                <a:solidFill>
                  <a:schemeClr val="tx1"/>
                </a:solidFill>
                <a:latin typeface="ニコモジ＋" panose="02000600000000000000" pitchFamily="2" charset="-128"/>
                <a:ea typeface="ニコモジ＋" panose="02000600000000000000" pitchFamily="2" charset="-128"/>
              </a:rPr>
              <a:t>1,100</a:t>
            </a:r>
            <a:r>
              <a:rPr lang="ja-JP" altLang="en-US" sz="2400" dirty="0">
                <a:solidFill>
                  <a:schemeClr val="tx1"/>
                </a:solidFill>
                <a:latin typeface="ニコモジ＋" panose="02000600000000000000" pitchFamily="2" charset="-128"/>
                <a:ea typeface="ニコモジ＋" panose="02000600000000000000" pitchFamily="2" charset="-128"/>
              </a:rPr>
              <a:t>円</a:t>
            </a:r>
            <a:endParaRPr lang="en-US" altLang="ja-JP" sz="2400" dirty="0">
              <a:solidFill>
                <a:schemeClr val="tx1"/>
              </a:solidFill>
              <a:latin typeface="ニコモジ＋" panose="02000600000000000000" pitchFamily="2" charset="-128"/>
              <a:ea typeface="ニコモジ＋" panose="02000600000000000000" pitchFamily="2" charset="-128"/>
            </a:endParaRPr>
          </a:p>
          <a:p>
            <a:r>
              <a:rPr lang="ja-JP" altLang="en-US" sz="2400" dirty="0">
                <a:solidFill>
                  <a:schemeClr val="tx1"/>
                </a:solidFill>
                <a:latin typeface="ニコモジ＋" panose="02000600000000000000" pitchFamily="2" charset="-128"/>
                <a:ea typeface="ニコモジ＋" panose="02000600000000000000" pitchFamily="2" charset="-128"/>
              </a:rPr>
              <a:t>　　　</a:t>
            </a:r>
            <a:endParaRPr lang="en-US" altLang="ja-JP" dirty="0">
              <a:solidFill>
                <a:schemeClr val="tx1"/>
              </a:solidFill>
              <a:latin typeface="ニコモジ＋" panose="02000600000000000000" pitchFamily="2" charset="-128"/>
              <a:ea typeface="ニコモジ＋" panose="02000600000000000000" pitchFamily="2" charset="-128"/>
            </a:endParaRPr>
          </a:p>
          <a:p>
            <a:pPr algn="ctr"/>
            <a:endParaRPr lang="en-US" altLang="ja-JP" sz="2000" dirty="0">
              <a:solidFill>
                <a:schemeClr val="tx1"/>
              </a:solidFill>
              <a:latin typeface="ニコモジ＋" panose="02000600000000000000" pitchFamily="2" charset="-128"/>
              <a:ea typeface="ニコモジ＋" panose="02000600000000000000" pitchFamily="2" charset="-128"/>
            </a:endParaRPr>
          </a:p>
          <a:p>
            <a:pPr algn="ctr"/>
            <a:endParaRPr lang="en-US" altLang="ja-JP" sz="2000" dirty="0">
              <a:solidFill>
                <a:schemeClr val="tx1"/>
              </a:solidFill>
              <a:latin typeface="ニコモジ＋" panose="02000600000000000000" pitchFamily="2" charset="-128"/>
              <a:ea typeface="ニコモジ＋" panose="02000600000000000000" pitchFamily="2" charset="-128"/>
            </a:endParaRPr>
          </a:p>
          <a:p>
            <a:pPr algn="ctr"/>
            <a:endParaRPr lang="en-US" altLang="ja-JP" sz="2000" dirty="0">
              <a:solidFill>
                <a:schemeClr val="tx1"/>
              </a:solidFill>
              <a:latin typeface="ニコモジ＋" panose="02000600000000000000" pitchFamily="2" charset="-128"/>
              <a:ea typeface="ニコモジ＋" panose="02000600000000000000" pitchFamily="2" charset="-128"/>
            </a:endParaRPr>
          </a:p>
          <a:p>
            <a:pPr algn="ctr"/>
            <a:endParaRPr lang="en-US" altLang="ja-JP" sz="4000" dirty="0">
              <a:solidFill>
                <a:schemeClr val="tx1"/>
              </a:solidFill>
              <a:latin typeface="ニコモジ＋" panose="02000600000000000000" pitchFamily="2" charset="-128"/>
              <a:ea typeface="ニコモジ＋" panose="02000600000000000000" pitchFamily="2" charset="-128"/>
            </a:endParaRPr>
          </a:p>
          <a:p>
            <a:pPr algn="ctr"/>
            <a:r>
              <a:rPr lang="ja-JP" altLang="en-US" sz="3600" dirty="0">
                <a:solidFill>
                  <a:schemeClr val="tx1"/>
                </a:solidFill>
                <a:latin typeface="ニコモジ＋" panose="02000600000000000000" pitchFamily="2" charset="-128"/>
                <a:ea typeface="ニコモジ＋" panose="02000600000000000000" pitchFamily="2" charset="-128"/>
              </a:rPr>
              <a:t>なし</a:t>
            </a:r>
            <a:endParaRPr lang="en-US" altLang="ja-JP" sz="3600" dirty="0">
              <a:solidFill>
                <a:schemeClr val="tx1"/>
              </a:solidFill>
              <a:latin typeface="ニコモジ＋" panose="02000600000000000000" pitchFamily="2" charset="-128"/>
              <a:ea typeface="ニコモジ＋" panose="02000600000000000000" pitchFamily="2" charset="-128"/>
            </a:endParaRPr>
          </a:p>
          <a:p>
            <a:pPr algn="ctr"/>
            <a:endParaRPr lang="en-US" altLang="ja-JP" sz="3600" dirty="0">
              <a:solidFill>
                <a:schemeClr val="tx1"/>
              </a:solidFill>
              <a:latin typeface="ニコモジ＋" panose="02000600000000000000" pitchFamily="2" charset="-128"/>
              <a:ea typeface="ニコモジ＋" panose="02000600000000000000" pitchFamily="2" charset="-128"/>
            </a:endParaRPr>
          </a:p>
          <a:p>
            <a:pPr algn="ctr"/>
            <a:r>
              <a:rPr lang="ja-JP" altLang="en-US" sz="3600" dirty="0">
                <a:solidFill>
                  <a:schemeClr val="tx1"/>
                </a:solidFill>
                <a:latin typeface="ニコモジ＋" panose="02000600000000000000" pitchFamily="2" charset="-128"/>
                <a:ea typeface="ニコモジ＋" panose="02000600000000000000" pitchFamily="2" charset="-128"/>
              </a:rPr>
              <a:t>フード持ち込み自由</a:t>
            </a:r>
            <a:endParaRPr lang="en-US" altLang="ja-JP" sz="3600" dirty="0">
              <a:solidFill>
                <a:schemeClr val="tx1"/>
              </a:solidFill>
              <a:latin typeface="ニコモジ＋" panose="02000600000000000000" pitchFamily="2" charset="-128"/>
              <a:ea typeface="ニコモジ＋" panose="02000600000000000000" pitchFamily="2" charset="-128"/>
            </a:endParaRPr>
          </a:p>
          <a:p>
            <a:pPr algn="ctr"/>
            <a:endParaRPr lang="en-US" altLang="ja-JP" sz="3600" dirty="0">
              <a:solidFill>
                <a:schemeClr val="tx1"/>
              </a:solidFill>
              <a:latin typeface="ニコモジ＋" panose="02000600000000000000" pitchFamily="2" charset="-128"/>
              <a:ea typeface="ニコモジ＋" panose="02000600000000000000" pitchFamily="2" charset="-128"/>
            </a:endParaRPr>
          </a:p>
          <a:p>
            <a:pPr algn="ctr"/>
            <a:endParaRPr lang="en-US" altLang="ja-JP" sz="4800" dirty="0">
              <a:solidFill>
                <a:schemeClr val="tx1"/>
              </a:solidFill>
              <a:latin typeface="ニコモジ＋" panose="02000600000000000000" pitchFamily="2" charset="-128"/>
              <a:ea typeface="ニコモジ＋" panose="02000600000000000000" pitchFamily="2" charset="-128"/>
            </a:endParaRPr>
          </a:p>
          <a:p>
            <a:pPr algn="ctr"/>
            <a:endParaRPr lang="en-US" altLang="ja-JP" dirty="0">
              <a:solidFill>
                <a:schemeClr val="tx1"/>
              </a:solidFill>
              <a:latin typeface="ニコモジ＋" panose="02000600000000000000" pitchFamily="2" charset="-128"/>
              <a:ea typeface="ニコモジ＋" panose="02000600000000000000" pitchFamily="2" charset="-128"/>
            </a:endParaRPr>
          </a:p>
          <a:p>
            <a:pPr algn="ctr"/>
            <a:endParaRPr lang="en-US" altLang="ja-JP" sz="2000" dirty="0">
              <a:solidFill>
                <a:schemeClr val="tx1"/>
              </a:solidFill>
              <a:latin typeface="ニコモジ＋" panose="02000600000000000000" pitchFamily="2" charset="-128"/>
              <a:ea typeface="ニコモジ＋" panose="02000600000000000000" pitchFamily="2" charset="-128"/>
            </a:endParaRPr>
          </a:p>
        </p:txBody>
      </p:sp>
      <p:sp>
        <p:nvSpPr>
          <p:cNvPr id="34" name="正方形/長方形 33">
            <a:extLst>
              <a:ext uri="{FF2B5EF4-FFF2-40B4-BE49-F238E27FC236}">
                <a16:creationId xmlns:a16="http://schemas.microsoft.com/office/drawing/2014/main" id="{4F3B0E43-C778-4382-85A6-EECCE08993D0}"/>
              </a:ext>
            </a:extLst>
          </p:cNvPr>
          <p:cNvSpPr/>
          <p:nvPr/>
        </p:nvSpPr>
        <p:spPr>
          <a:xfrm>
            <a:off x="1634005" y="3262444"/>
            <a:ext cx="3611764" cy="6681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altLang="ja-JP" sz="2000" dirty="0">
              <a:solidFill>
                <a:schemeClr val="bg1">
                  <a:lumMod val="65000"/>
                </a:schemeClr>
              </a:solidFill>
              <a:latin typeface="ほにゃ字Re" panose="02000600000000000000" pitchFamily="2" charset="-128"/>
              <a:ea typeface="ほにゃ字Re" panose="02000600000000000000" pitchFamily="2" charset="-128"/>
            </a:endParaRPr>
          </a:p>
        </p:txBody>
      </p:sp>
      <p:cxnSp>
        <p:nvCxnSpPr>
          <p:cNvPr id="53" name="直線コネクタ 52">
            <a:extLst>
              <a:ext uri="{FF2B5EF4-FFF2-40B4-BE49-F238E27FC236}">
                <a16:creationId xmlns:a16="http://schemas.microsoft.com/office/drawing/2014/main" id="{14DF1C15-A6F6-4B60-8DB2-B8E51B9C7969}"/>
              </a:ext>
            </a:extLst>
          </p:cNvPr>
          <p:cNvCxnSpPr>
            <a:cxnSpLocks/>
          </p:cNvCxnSpPr>
          <p:nvPr/>
        </p:nvCxnSpPr>
        <p:spPr>
          <a:xfrm>
            <a:off x="1104760" y="1062407"/>
            <a:ext cx="4343680" cy="0"/>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 name="直線コネクタ 2">
            <a:extLst>
              <a:ext uri="{FF2B5EF4-FFF2-40B4-BE49-F238E27FC236}">
                <a16:creationId xmlns:a16="http://schemas.microsoft.com/office/drawing/2014/main" id="{5502CC94-5A80-F121-B3E8-93ECFA2DE955}"/>
              </a:ext>
            </a:extLst>
          </p:cNvPr>
          <p:cNvCxnSpPr>
            <a:cxnSpLocks/>
          </p:cNvCxnSpPr>
          <p:nvPr/>
        </p:nvCxnSpPr>
        <p:spPr>
          <a:xfrm>
            <a:off x="1257160" y="5105400"/>
            <a:ext cx="4343680" cy="0"/>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 name="正方形/長方形 3">
            <a:extLst>
              <a:ext uri="{FF2B5EF4-FFF2-40B4-BE49-F238E27FC236}">
                <a16:creationId xmlns:a16="http://schemas.microsoft.com/office/drawing/2014/main" id="{59D08372-299B-121D-0E80-2DB2D6091B51}"/>
              </a:ext>
            </a:extLst>
          </p:cNvPr>
          <p:cNvSpPr/>
          <p:nvPr/>
        </p:nvSpPr>
        <p:spPr>
          <a:xfrm>
            <a:off x="1078189" y="3916934"/>
            <a:ext cx="4701621" cy="135648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ja-JP" sz="2800" dirty="0">
              <a:solidFill>
                <a:schemeClr val="tx1"/>
              </a:solidFill>
              <a:latin typeface="ニコモジ＋" panose="02000600000000000000" pitchFamily="2" charset="-128"/>
              <a:ea typeface="ニコモジ＋" panose="02000600000000000000" pitchFamily="2" charset="-128"/>
            </a:endParaRPr>
          </a:p>
          <a:p>
            <a:pPr algn="ctr"/>
            <a:r>
              <a:rPr lang="ja-JP" altLang="en-US" sz="2800" dirty="0">
                <a:solidFill>
                  <a:schemeClr val="tx1"/>
                </a:solidFill>
                <a:latin typeface="ニコモジ＋" panose="02000600000000000000" pitchFamily="2" charset="-128"/>
                <a:ea typeface="ニコモジ＋" panose="02000600000000000000" pitchFamily="2" charset="-128"/>
              </a:rPr>
              <a:t>◆フードメニュー◆</a:t>
            </a:r>
            <a:endParaRPr lang="en-US" altLang="ja-JP" sz="2800" dirty="0">
              <a:solidFill>
                <a:schemeClr val="tx1"/>
              </a:solidFill>
              <a:latin typeface="ニコモジ＋" panose="02000600000000000000" pitchFamily="2" charset="-128"/>
              <a:ea typeface="ニコモジ＋" panose="02000600000000000000" pitchFamily="2" charset="-128"/>
            </a:endParaRPr>
          </a:p>
        </p:txBody>
      </p:sp>
      <p:sp>
        <p:nvSpPr>
          <p:cNvPr id="5" name="AutoShape 2" descr="🖤">
            <a:extLst>
              <a:ext uri="{FF2B5EF4-FFF2-40B4-BE49-F238E27FC236}">
                <a16:creationId xmlns:a16="http://schemas.microsoft.com/office/drawing/2014/main" id="{4CDE80DA-4E34-E53D-1CCA-D3558ED5E5FE}"/>
              </a:ext>
            </a:extLst>
          </p:cNvPr>
          <p:cNvSpPr>
            <a:spLocks noChangeAspect="1" noChangeArrowheads="1"/>
          </p:cNvSpPr>
          <p:nvPr/>
        </p:nvSpPr>
        <p:spPr bwMode="auto">
          <a:xfrm>
            <a:off x="3276600" y="4800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Tree>
    <p:extLst>
      <p:ext uri="{BB962C8B-B14F-4D97-AF65-F5344CB8AC3E}">
        <p14:creationId xmlns:p14="http://schemas.microsoft.com/office/powerpoint/2010/main" val="3800504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正方形/長方形 9">
            <a:extLst>
              <a:ext uri="{FF2B5EF4-FFF2-40B4-BE49-F238E27FC236}">
                <a16:creationId xmlns:a16="http://schemas.microsoft.com/office/drawing/2014/main" id="{DAB1B5D9-32D1-4E50-88AE-C9738213B293}"/>
              </a:ext>
            </a:extLst>
          </p:cNvPr>
          <p:cNvSpPr/>
          <p:nvPr/>
        </p:nvSpPr>
        <p:spPr>
          <a:xfrm>
            <a:off x="676406" y="176295"/>
            <a:ext cx="5498926" cy="8773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800" dirty="0">
                <a:solidFill>
                  <a:schemeClr val="tx1"/>
                </a:solidFill>
                <a:latin typeface="ニコモジ＋" panose="02000600000000000000" pitchFamily="2" charset="-128"/>
                <a:ea typeface="ニコモジ＋" panose="02000600000000000000" pitchFamily="2" charset="-128"/>
              </a:rPr>
              <a:t>◆カクテル・ソフトドリンクメニュー◆</a:t>
            </a:r>
            <a:endParaRPr lang="en-US" altLang="ja-JP" sz="2800" dirty="0">
              <a:solidFill>
                <a:schemeClr val="tx1"/>
              </a:solidFill>
              <a:latin typeface="ニコモジ＋" panose="02000600000000000000" pitchFamily="2" charset="-128"/>
              <a:ea typeface="ニコモジ＋" panose="02000600000000000000" pitchFamily="2" charset="-128"/>
            </a:endParaRPr>
          </a:p>
          <a:p>
            <a:pPr algn="ctr"/>
            <a:r>
              <a:rPr lang="en-US" altLang="ja-JP" sz="2800" dirty="0">
                <a:solidFill>
                  <a:schemeClr val="tx1"/>
                </a:solidFill>
                <a:latin typeface="ニコモジ＋" panose="02000600000000000000" pitchFamily="2" charset="-128"/>
                <a:ea typeface="ニコモジ＋" panose="02000600000000000000" pitchFamily="2" charset="-128"/>
              </a:rPr>
              <a:t>(</a:t>
            </a:r>
            <a:r>
              <a:rPr lang="ja-JP" altLang="en-US" sz="2800" dirty="0">
                <a:solidFill>
                  <a:schemeClr val="tx1"/>
                </a:solidFill>
                <a:latin typeface="ニコモジ＋" panose="02000600000000000000" pitchFamily="2" charset="-128"/>
                <a:ea typeface="ニコモジ＋" panose="02000600000000000000" pitchFamily="2" charset="-128"/>
              </a:rPr>
              <a:t>全品</a:t>
            </a:r>
            <a:r>
              <a:rPr lang="en-US" altLang="ja-JP" sz="2800" dirty="0">
                <a:solidFill>
                  <a:schemeClr val="tx1"/>
                </a:solidFill>
                <a:latin typeface="ニコモジ＋" panose="02000600000000000000" pitchFamily="2" charset="-128"/>
                <a:ea typeface="ニコモジ＋" panose="02000600000000000000" pitchFamily="2" charset="-128"/>
              </a:rPr>
              <a:t>220</a:t>
            </a:r>
            <a:r>
              <a:rPr lang="ja-JP" altLang="en-US" sz="2800" dirty="0">
                <a:solidFill>
                  <a:schemeClr val="tx1"/>
                </a:solidFill>
                <a:latin typeface="ニコモジ＋" panose="02000600000000000000" pitchFamily="2" charset="-128"/>
                <a:ea typeface="ニコモジ＋" panose="02000600000000000000" pitchFamily="2" charset="-128"/>
              </a:rPr>
              <a:t>円</a:t>
            </a:r>
            <a:r>
              <a:rPr lang="en-US" altLang="ja-JP" sz="2800" dirty="0">
                <a:solidFill>
                  <a:schemeClr val="tx1"/>
                </a:solidFill>
                <a:latin typeface="ニコモジ＋" panose="02000600000000000000" pitchFamily="2" charset="-128"/>
                <a:ea typeface="ニコモジ＋" panose="02000600000000000000" pitchFamily="2" charset="-128"/>
              </a:rPr>
              <a:t>)</a:t>
            </a:r>
            <a:endParaRPr lang="en-US" altLang="ja-JP" sz="2800" dirty="0">
              <a:solidFill>
                <a:schemeClr val="tx1"/>
              </a:solidFill>
              <a:latin typeface="ほにゃ字Re" panose="02000600000000000000" pitchFamily="2" charset="-128"/>
              <a:ea typeface="ほにゃ字Re" panose="02000600000000000000" pitchFamily="2" charset="-128"/>
            </a:endParaRPr>
          </a:p>
        </p:txBody>
      </p:sp>
      <p:sp>
        <p:nvSpPr>
          <p:cNvPr id="25" name="正方形/長方形 24">
            <a:extLst>
              <a:ext uri="{FF2B5EF4-FFF2-40B4-BE49-F238E27FC236}">
                <a16:creationId xmlns:a16="http://schemas.microsoft.com/office/drawing/2014/main" id="{BA6B64B7-B122-4454-91BE-8466E6E6A8D6}"/>
              </a:ext>
            </a:extLst>
          </p:cNvPr>
          <p:cNvSpPr/>
          <p:nvPr/>
        </p:nvSpPr>
        <p:spPr>
          <a:xfrm>
            <a:off x="253885" y="1100291"/>
            <a:ext cx="2036838" cy="6381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altLang="ja-JP" dirty="0">
              <a:solidFill>
                <a:schemeClr val="bg1">
                  <a:lumMod val="65000"/>
                </a:schemeClr>
              </a:solidFill>
              <a:latin typeface="ニコモジ＋" panose="02000600000000000000" pitchFamily="2" charset="-128"/>
              <a:ea typeface="ニコモジ＋" panose="02000600000000000000" pitchFamily="2" charset="-128"/>
            </a:endParaRPr>
          </a:p>
          <a:p>
            <a:pPr algn="ctr"/>
            <a:r>
              <a:rPr lang="ja-JP" altLang="en-US" u="sng" dirty="0">
                <a:solidFill>
                  <a:srgbClr val="00B0F0"/>
                </a:solidFill>
                <a:latin typeface="ニコモジ＋" panose="02000600000000000000" pitchFamily="2" charset="-128"/>
                <a:ea typeface="ニコモジ＋" panose="02000600000000000000" pitchFamily="2" charset="-128"/>
              </a:rPr>
              <a:t>梅酒</a:t>
            </a:r>
            <a:endParaRPr lang="en-US" altLang="ja-JP" u="sng" dirty="0">
              <a:solidFill>
                <a:srgbClr val="00B0F0"/>
              </a:solidFill>
              <a:latin typeface="ニコモジ＋" panose="02000600000000000000" pitchFamily="2" charset="-128"/>
              <a:ea typeface="ニコモジ＋" panose="02000600000000000000" pitchFamily="2" charset="-128"/>
            </a:endParaRPr>
          </a:p>
          <a:p>
            <a:pPr algn="ctr"/>
            <a:r>
              <a:rPr lang="ja-JP" altLang="en-US" dirty="0">
                <a:solidFill>
                  <a:schemeClr val="tx1">
                    <a:lumMod val="75000"/>
                    <a:lumOff val="25000"/>
                  </a:schemeClr>
                </a:solidFill>
                <a:latin typeface="ニコモジ＋" panose="02000600000000000000" pitchFamily="2" charset="-128"/>
                <a:ea typeface="ニコモジ＋" panose="02000600000000000000" pitchFamily="2" charset="-128"/>
              </a:rPr>
              <a:t>ストレート</a:t>
            </a:r>
            <a:endParaRPr lang="en-US" altLang="ja-JP" dirty="0">
              <a:solidFill>
                <a:schemeClr val="tx1">
                  <a:lumMod val="75000"/>
                  <a:lumOff val="25000"/>
                </a:schemeClr>
              </a:solidFill>
              <a:latin typeface="ニコモジ＋" panose="02000600000000000000" pitchFamily="2" charset="-128"/>
              <a:ea typeface="ニコモジ＋" panose="02000600000000000000" pitchFamily="2" charset="-128"/>
            </a:endParaRPr>
          </a:p>
          <a:p>
            <a:pPr algn="ctr"/>
            <a:r>
              <a:rPr lang="ja-JP" altLang="en-US" dirty="0">
                <a:solidFill>
                  <a:schemeClr val="tx1">
                    <a:lumMod val="75000"/>
                    <a:lumOff val="25000"/>
                  </a:schemeClr>
                </a:solidFill>
                <a:latin typeface="ニコモジ＋" panose="02000600000000000000" pitchFamily="2" charset="-128"/>
                <a:ea typeface="ニコモジ＋" panose="02000600000000000000" pitchFamily="2" charset="-128"/>
              </a:rPr>
              <a:t>ロック</a:t>
            </a:r>
            <a:endParaRPr lang="en-US" altLang="ja-JP" dirty="0">
              <a:solidFill>
                <a:schemeClr val="tx1">
                  <a:lumMod val="75000"/>
                  <a:lumOff val="25000"/>
                </a:schemeClr>
              </a:solidFill>
              <a:latin typeface="ニコモジ＋" panose="02000600000000000000" pitchFamily="2" charset="-128"/>
              <a:ea typeface="ニコモジ＋" panose="02000600000000000000" pitchFamily="2" charset="-128"/>
            </a:endParaRPr>
          </a:p>
          <a:p>
            <a:pPr algn="ctr"/>
            <a:r>
              <a:rPr lang="ja-JP" altLang="en-US" dirty="0">
                <a:solidFill>
                  <a:schemeClr val="tx1">
                    <a:lumMod val="75000"/>
                    <a:lumOff val="25000"/>
                  </a:schemeClr>
                </a:solidFill>
                <a:latin typeface="ニコモジ＋" panose="02000600000000000000" pitchFamily="2" charset="-128"/>
                <a:ea typeface="ニコモジ＋" panose="02000600000000000000" pitchFamily="2" charset="-128"/>
              </a:rPr>
              <a:t>水割り</a:t>
            </a:r>
            <a:endParaRPr lang="en-US" altLang="ja-JP" dirty="0">
              <a:solidFill>
                <a:schemeClr val="tx1">
                  <a:lumMod val="75000"/>
                  <a:lumOff val="25000"/>
                </a:schemeClr>
              </a:solidFill>
              <a:latin typeface="ニコモジ＋" panose="02000600000000000000" pitchFamily="2" charset="-128"/>
              <a:ea typeface="ニコモジ＋" panose="02000600000000000000" pitchFamily="2" charset="-128"/>
            </a:endParaRPr>
          </a:p>
          <a:p>
            <a:pPr algn="ctr"/>
            <a:r>
              <a:rPr lang="ja-JP" altLang="en-US" dirty="0">
                <a:solidFill>
                  <a:schemeClr val="tx1">
                    <a:lumMod val="75000"/>
                    <a:lumOff val="25000"/>
                  </a:schemeClr>
                </a:solidFill>
                <a:latin typeface="ニコモジ＋" panose="02000600000000000000" pitchFamily="2" charset="-128"/>
                <a:ea typeface="ニコモジ＋" panose="02000600000000000000" pitchFamily="2" charset="-128"/>
              </a:rPr>
              <a:t>ソーダ割</a:t>
            </a:r>
            <a:endParaRPr lang="en-US" altLang="ja-JP" dirty="0">
              <a:solidFill>
                <a:schemeClr val="tx1">
                  <a:lumMod val="75000"/>
                  <a:lumOff val="25000"/>
                </a:schemeClr>
              </a:solidFill>
              <a:latin typeface="ニコモジ＋" panose="02000600000000000000" pitchFamily="2" charset="-128"/>
              <a:ea typeface="ニコモジ＋" panose="02000600000000000000" pitchFamily="2" charset="-128"/>
            </a:endParaRPr>
          </a:p>
          <a:p>
            <a:pPr algn="ctr"/>
            <a:endParaRPr lang="en-US" altLang="ja-JP" dirty="0">
              <a:solidFill>
                <a:schemeClr val="bg1">
                  <a:lumMod val="65000"/>
                </a:schemeClr>
              </a:solidFill>
              <a:latin typeface="ニコモジ＋" panose="02000600000000000000" pitchFamily="2" charset="-128"/>
              <a:ea typeface="ニコモジ＋" panose="02000600000000000000" pitchFamily="2" charset="-128"/>
            </a:endParaRPr>
          </a:p>
          <a:p>
            <a:pPr algn="ctr"/>
            <a:r>
              <a:rPr lang="ja-JP" altLang="en-US" u="sng" dirty="0">
                <a:solidFill>
                  <a:srgbClr val="00B0F0"/>
                </a:solidFill>
                <a:latin typeface="ニコモジ＋" panose="02000600000000000000" pitchFamily="2" charset="-128"/>
                <a:ea typeface="ニコモジ＋" panose="02000600000000000000" pitchFamily="2" charset="-128"/>
              </a:rPr>
              <a:t>ウイスキー</a:t>
            </a:r>
            <a:endParaRPr lang="en-US" altLang="ja-JP" u="sng" dirty="0">
              <a:solidFill>
                <a:schemeClr val="tx1">
                  <a:lumMod val="75000"/>
                  <a:lumOff val="25000"/>
                </a:schemeClr>
              </a:solidFill>
              <a:latin typeface="ニコモジ＋" panose="02000600000000000000" pitchFamily="2" charset="-128"/>
              <a:ea typeface="ニコモジ＋" panose="02000600000000000000" pitchFamily="2" charset="-128"/>
            </a:endParaRPr>
          </a:p>
          <a:p>
            <a:pPr algn="ctr"/>
            <a:r>
              <a:rPr lang="ja-JP" altLang="en-US" dirty="0">
                <a:solidFill>
                  <a:schemeClr val="tx1">
                    <a:lumMod val="75000"/>
                    <a:lumOff val="25000"/>
                  </a:schemeClr>
                </a:solidFill>
                <a:latin typeface="ニコモジ＋" panose="02000600000000000000" pitchFamily="2" charset="-128"/>
                <a:ea typeface="ニコモジ＋" panose="02000600000000000000" pitchFamily="2" charset="-128"/>
              </a:rPr>
              <a:t>ハイボール</a:t>
            </a:r>
            <a:endParaRPr lang="en-US" altLang="ja-JP" dirty="0">
              <a:solidFill>
                <a:schemeClr val="tx1">
                  <a:lumMod val="75000"/>
                  <a:lumOff val="25000"/>
                </a:schemeClr>
              </a:solidFill>
              <a:latin typeface="ニコモジ＋" panose="02000600000000000000" pitchFamily="2" charset="-128"/>
              <a:ea typeface="ニコモジ＋" panose="02000600000000000000" pitchFamily="2" charset="-128"/>
            </a:endParaRPr>
          </a:p>
          <a:p>
            <a:pPr algn="ctr"/>
            <a:r>
              <a:rPr lang="ja-JP" altLang="en-US" dirty="0">
                <a:solidFill>
                  <a:schemeClr val="tx1">
                    <a:lumMod val="75000"/>
                    <a:lumOff val="25000"/>
                  </a:schemeClr>
                </a:solidFill>
                <a:latin typeface="ニコモジ＋" panose="02000600000000000000" pitchFamily="2" charset="-128"/>
                <a:ea typeface="ニコモジ＋" panose="02000600000000000000" pitchFamily="2" charset="-128"/>
              </a:rPr>
              <a:t>コークハイボール</a:t>
            </a:r>
            <a:endParaRPr lang="en-US" altLang="ja-JP" dirty="0">
              <a:solidFill>
                <a:schemeClr val="tx1">
                  <a:lumMod val="75000"/>
                  <a:lumOff val="25000"/>
                </a:schemeClr>
              </a:solidFill>
              <a:latin typeface="ニコモジ＋" panose="02000600000000000000" pitchFamily="2" charset="-128"/>
              <a:ea typeface="ニコモジ＋" panose="02000600000000000000" pitchFamily="2" charset="-128"/>
            </a:endParaRPr>
          </a:p>
          <a:p>
            <a:pPr algn="ctr"/>
            <a:endParaRPr lang="en-US" altLang="ja-JP" dirty="0">
              <a:solidFill>
                <a:schemeClr val="accent6">
                  <a:lumMod val="60000"/>
                  <a:lumOff val="40000"/>
                </a:schemeClr>
              </a:solidFill>
              <a:latin typeface="ニコモジ＋" panose="02000600000000000000" pitchFamily="2" charset="-128"/>
              <a:ea typeface="ニコモジ＋" panose="02000600000000000000" pitchFamily="2" charset="-128"/>
            </a:endParaRPr>
          </a:p>
          <a:p>
            <a:pPr algn="ctr"/>
            <a:r>
              <a:rPr lang="ja-JP" altLang="en-US" u="sng" dirty="0">
                <a:solidFill>
                  <a:srgbClr val="00B0F0"/>
                </a:solidFill>
                <a:latin typeface="ニコモジ＋" panose="02000600000000000000" pitchFamily="2" charset="-128"/>
                <a:ea typeface="ニコモジ＋" panose="02000600000000000000" pitchFamily="2" charset="-128"/>
              </a:rPr>
              <a:t>ジン</a:t>
            </a:r>
            <a:endParaRPr lang="en-US" altLang="ja-JP" u="sng" dirty="0">
              <a:solidFill>
                <a:srgbClr val="00B0F0"/>
              </a:solidFill>
              <a:latin typeface="ニコモジ＋" panose="02000600000000000000" pitchFamily="2" charset="-128"/>
              <a:ea typeface="ニコモジ＋" panose="02000600000000000000" pitchFamily="2" charset="-128"/>
            </a:endParaRPr>
          </a:p>
          <a:p>
            <a:pPr algn="ctr"/>
            <a:r>
              <a:rPr lang="ja-JP" altLang="en-US" dirty="0">
                <a:solidFill>
                  <a:schemeClr val="tx1">
                    <a:lumMod val="75000"/>
                    <a:lumOff val="25000"/>
                  </a:schemeClr>
                </a:solidFill>
                <a:latin typeface="ニコモジ＋" panose="02000600000000000000" pitchFamily="2" charset="-128"/>
                <a:ea typeface="ニコモジ＋" panose="02000600000000000000" pitchFamily="2" charset="-128"/>
              </a:rPr>
              <a:t>ジンソーダ</a:t>
            </a:r>
            <a:endParaRPr lang="en-US" altLang="ja-JP" dirty="0">
              <a:solidFill>
                <a:schemeClr val="tx1">
                  <a:lumMod val="75000"/>
                  <a:lumOff val="25000"/>
                </a:schemeClr>
              </a:solidFill>
              <a:latin typeface="ニコモジ＋" panose="02000600000000000000" pitchFamily="2" charset="-128"/>
              <a:ea typeface="ニコモジ＋" panose="02000600000000000000" pitchFamily="2" charset="-128"/>
            </a:endParaRPr>
          </a:p>
          <a:p>
            <a:pPr algn="ctr"/>
            <a:r>
              <a:rPr lang="ja-JP" altLang="en-US" dirty="0">
                <a:solidFill>
                  <a:schemeClr val="tx1">
                    <a:lumMod val="75000"/>
                    <a:lumOff val="25000"/>
                  </a:schemeClr>
                </a:solidFill>
                <a:latin typeface="ニコモジ＋" panose="02000600000000000000" pitchFamily="2" charset="-128"/>
                <a:ea typeface="ニコモジ＋" panose="02000600000000000000" pitchFamily="2" charset="-128"/>
              </a:rPr>
              <a:t>ジンバック</a:t>
            </a:r>
            <a:endParaRPr lang="en-US" altLang="ja-JP" dirty="0">
              <a:solidFill>
                <a:schemeClr val="tx1">
                  <a:lumMod val="75000"/>
                  <a:lumOff val="25000"/>
                </a:schemeClr>
              </a:solidFill>
              <a:latin typeface="ニコモジ＋" panose="02000600000000000000" pitchFamily="2" charset="-128"/>
              <a:ea typeface="ニコモジ＋" panose="02000600000000000000" pitchFamily="2" charset="-128"/>
            </a:endParaRPr>
          </a:p>
          <a:p>
            <a:pPr algn="ctr"/>
            <a:endParaRPr lang="en-US" altLang="ja-JP" dirty="0">
              <a:solidFill>
                <a:schemeClr val="accent6">
                  <a:lumMod val="60000"/>
                  <a:lumOff val="40000"/>
                </a:schemeClr>
              </a:solidFill>
              <a:latin typeface="ニコモジ＋" panose="02000600000000000000" pitchFamily="2" charset="-128"/>
              <a:ea typeface="ニコモジ＋" panose="02000600000000000000" pitchFamily="2" charset="-128"/>
            </a:endParaRPr>
          </a:p>
          <a:p>
            <a:pPr algn="ctr"/>
            <a:r>
              <a:rPr lang="ja-JP" altLang="en-US" u="sng" dirty="0">
                <a:solidFill>
                  <a:srgbClr val="00B0F0"/>
                </a:solidFill>
                <a:latin typeface="ニコモジ＋" panose="02000600000000000000" pitchFamily="2" charset="-128"/>
                <a:ea typeface="ニコモジ＋" panose="02000600000000000000" pitchFamily="2" charset="-128"/>
              </a:rPr>
              <a:t>ウォッカ</a:t>
            </a:r>
            <a:endParaRPr lang="en-US" altLang="ja-JP" u="sng" dirty="0">
              <a:solidFill>
                <a:srgbClr val="00B0F0"/>
              </a:solidFill>
              <a:latin typeface="ニコモジ＋" panose="02000600000000000000" pitchFamily="2" charset="-128"/>
              <a:ea typeface="ニコモジ＋" panose="02000600000000000000" pitchFamily="2" charset="-128"/>
            </a:endParaRPr>
          </a:p>
          <a:p>
            <a:pPr algn="ctr"/>
            <a:r>
              <a:rPr lang="ja-JP" altLang="en-US" dirty="0">
                <a:solidFill>
                  <a:schemeClr val="tx1">
                    <a:lumMod val="75000"/>
                    <a:lumOff val="25000"/>
                  </a:schemeClr>
                </a:solidFill>
                <a:latin typeface="ニコモジ＋" panose="02000600000000000000" pitchFamily="2" charset="-128"/>
                <a:ea typeface="ニコモジ＋" panose="02000600000000000000" pitchFamily="2" charset="-128"/>
              </a:rPr>
              <a:t>ウォッカソーダ</a:t>
            </a:r>
            <a:endParaRPr lang="en-US" altLang="ja-JP" dirty="0">
              <a:solidFill>
                <a:schemeClr val="tx1">
                  <a:lumMod val="75000"/>
                  <a:lumOff val="25000"/>
                </a:schemeClr>
              </a:solidFill>
              <a:latin typeface="ニコモジ＋" panose="02000600000000000000" pitchFamily="2" charset="-128"/>
              <a:ea typeface="ニコモジ＋" panose="02000600000000000000" pitchFamily="2" charset="-128"/>
            </a:endParaRPr>
          </a:p>
          <a:p>
            <a:pPr algn="ctr"/>
            <a:r>
              <a:rPr lang="ja-JP" altLang="en-US" dirty="0">
                <a:solidFill>
                  <a:schemeClr val="tx1">
                    <a:lumMod val="75000"/>
                    <a:lumOff val="25000"/>
                  </a:schemeClr>
                </a:solidFill>
                <a:latin typeface="ニコモジ＋" panose="02000600000000000000" pitchFamily="2" charset="-128"/>
                <a:ea typeface="ニコモジ＋" panose="02000600000000000000" pitchFamily="2" charset="-128"/>
              </a:rPr>
              <a:t>スクリュードライバー</a:t>
            </a:r>
            <a:endParaRPr lang="en-US" altLang="ja-JP" dirty="0">
              <a:solidFill>
                <a:schemeClr val="tx1">
                  <a:lumMod val="75000"/>
                  <a:lumOff val="25000"/>
                </a:schemeClr>
              </a:solidFill>
              <a:latin typeface="ニコモジ＋" panose="02000600000000000000" pitchFamily="2" charset="-128"/>
              <a:ea typeface="ニコモジ＋" panose="02000600000000000000" pitchFamily="2" charset="-128"/>
            </a:endParaRPr>
          </a:p>
          <a:p>
            <a:pPr algn="ctr"/>
            <a:r>
              <a:rPr lang="ja-JP" altLang="en-US" dirty="0">
                <a:solidFill>
                  <a:schemeClr val="tx1">
                    <a:lumMod val="75000"/>
                    <a:lumOff val="25000"/>
                  </a:schemeClr>
                </a:solidFill>
                <a:latin typeface="ニコモジ＋" panose="02000600000000000000" pitchFamily="2" charset="-128"/>
                <a:ea typeface="ニコモジ＋" panose="02000600000000000000" pitchFamily="2" charset="-128"/>
              </a:rPr>
              <a:t>モスコミュール</a:t>
            </a:r>
            <a:endParaRPr lang="en-US" altLang="ja-JP" dirty="0">
              <a:solidFill>
                <a:schemeClr val="tx1">
                  <a:lumMod val="75000"/>
                  <a:lumOff val="25000"/>
                </a:schemeClr>
              </a:solidFill>
              <a:latin typeface="ニコモジ＋" panose="02000600000000000000" pitchFamily="2" charset="-128"/>
              <a:ea typeface="ニコモジ＋" panose="02000600000000000000" pitchFamily="2" charset="-128"/>
            </a:endParaRPr>
          </a:p>
          <a:p>
            <a:pPr algn="ctr"/>
            <a:endParaRPr lang="en-US" altLang="ja-JP" sz="1600" dirty="0">
              <a:solidFill>
                <a:schemeClr val="accent6">
                  <a:lumMod val="60000"/>
                  <a:lumOff val="40000"/>
                </a:schemeClr>
              </a:solidFill>
              <a:latin typeface="ニコモジ＋" panose="02000600000000000000" pitchFamily="2" charset="-128"/>
              <a:ea typeface="ニコモジ＋" panose="02000600000000000000" pitchFamily="2" charset="-128"/>
            </a:endParaRPr>
          </a:p>
          <a:p>
            <a:pPr algn="ctr"/>
            <a:endParaRPr lang="en-US" altLang="ja-JP" sz="1600" dirty="0">
              <a:solidFill>
                <a:schemeClr val="bg1">
                  <a:lumMod val="65000"/>
                </a:schemeClr>
              </a:solidFill>
              <a:latin typeface="ニコモジ＋" panose="02000600000000000000" pitchFamily="2" charset="-128"/>
              <a:ea typeface="ニコモジ＋" panose="02000600000000000000" pitchFamily="2" charset="-128"/>
            </a:endParaRPr>
          </a:p>
        </p:txBody>
      </p:sp>
      <p:sp>
        <p:nvSpPr>
          <p:cNvPr id="40" name="正方形/長方形 39">
            <a:extLst>
              <a:ext uri="{FF2B5EF4-FFF2-40B4-BE49-F238E27FC236}">
                <a16:creationId xmlns:a16="http://schemas.microsoft.com/office/drawing/2014/main" id="{79DE3404-890E-4420-89F8-B0E0D892A6D6}"/>
              </a:ext>
            </a:extLst>
          </p:cNvPr>
          <p:cNvSpPr/>
          <p:nvPr/>
        </p:nvSpPr>
        <p:spPr>
          <a:xfrm>
            <a:off x="2445855" y="1053657"/>
            <a:ext cx="2036838" cy="13725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altLang="ja-JP" dirty="0">
              <a:solidFill>
                <a:srgbClr val="00B0F0"/>
              </a:solidFill>
              <a:latin typeface="ニコモジ＋" panose="02000600000000000000" pitchFamily="2" charset="-128"/>
              <a:ea typeface="ニコモジ＋" panose="02000600000000000000" pitchFamily="2" charset="-128"/>
            </a:endParaRPr>
          </a:p>
          <a:p>
            <a:pPr algn="ctr"/>
            <a:r>
              <a:rPr lang="ja-JP" altLang="en-US" u="sng" dirty="0">
                <a:solidFill>
                  <a:srgbClr val="00B0F0"/>
                </a:solidFill>
                <a:latin typeface="ニコモジ＋" panose="02000600000000000000" pitchFamily="2" charset="-128"/>
                <a:ea typeface="ニコモジ＋" panose="02000600000000000000" pitchFamily="2" charset="-128"/>
              </a:rPr>
              <a:t>カシス</a:t>
            </a:r>
            <a:endParaRPr lang="en-US" altLang="ja-JP" u="sng" dirty="0">
              <a:solidFill>
                <a:srgbClr val="00B0F0"/>
              </a:solidFill>
              <a:latin typeface="ニコモジ＋" panose="02000600000000000000" pitchFamily="2" charset="-128"/>
              <a:ea typeface="ニコモジ＋" panose="02000600000000000000" pitchFamily="2" charset="-128"/>
            </a:endParaRPr>
          </a:p>
          <a:p>
            <a:pPr algn="ctr"/>
            <a:r>
              <a:rPr lang="ja-JP" altLang="en-US" dirty="0">
                <a:solidFill>
                  <a:schemeClr val="tx1">
                    <a:lumMod val="75000"/>
                    <a:lumOff val="25000"/>
                  </a:schemeClr>
                </a:solidFill>
                <a:latin typeface="ニコモジ＋" panose="02000600000000000000" pitchFamily="2" charset="-128"/>
                <a:ea typeface="ニコモジ＋" panose="02000600000000000000" pitchFamily="2" charset="-128"/>
              </a:rPr>
              <a:t>カシスソーダ</a:t>
            </a:r>
            <a:endParaRPr lang="en-US" altLang="ja-JP" dirty="0">
              <a:solidFill>
                <a:schemeClr val="tx1">
                  <a:lumMod val="75000"/>
                  <a:lumOff val="25000"/>
                </a:schemeClr>
              </a:solidFill>
              <a:latin typeface="ニコモジ＋" panose="02000600000000000000" pitchFamily="2" charset="-128"/>
              <a:ea typeface="ニコモジ＋" panose="02000600000000000000" pitchFamily="2" charset="-128"/>
            </a:endParaRPr>
          </a:p>
          <a:p>
            <a:pPr algn="ctr"/>
            <a:r>
              <a:rPr lang="ja-JP" altLang="en-US" dirty="0">
                <a:solidFill>
                  <a:schemeClr val="tx1">
                    <a:lumMod val="75000"/>
                    <a:lumOff val="25000"/>
                  </a:schemeClr>
                </a:solidFill>
                <a:latin typeface="ニコモジ＋" panose="02000600000000000000" pitchFamily="2" charset="-128"/>
                <a:ea typeface="ニコモジ＋" panose="02000600000000000000" pitchFamily="2" charset="-128"/>
              </a:rPr>
              <a:t>カシスウーロン</a:t>
            </a:r>
            <a:endParaRPr lang="en-US" altLang="ja-JP" dirty="0">
              <a:solidFill>
                <a:schemeClr val="tx1">
                  <a:lumMod val="75000"/>
                  <a:lumOff val="25000"/>
                </a:schemeClr>
              </a:solidFill>
              <a:latin typeface="ニコモジ＋" panose="02000600000000000000" pitchFamily="2" charset="-128"/>
              <a:ea typeface="ニコモジ＋" panose="02000600000000000000" pitchFamily="2" charset="-128"/>
            </a:endParaRPr>
          </a:p>
          <a:p>
            <a:pPr algn="ctr"/>
            <a:r>
              <a:rPr lang="ja-JP" altLang="en-US" dirty="0">
                <a:solidFill>
                  <a:schemeClr val="tx1">
                    <a:lumMod val="75000"/>
                    <a:lumOff val="25000"/>
                  </a:schemeClr>
                </a:solidFill>
                <a:latin typeface="ニコモジ＋" panose="02000600000000000000" pitchFamily="2" charset="-128"/>
                <a:ea typeface="ニコモジ＋" panose="02000600000000000000" pitchFamily="2" charset="-128"/>
              </a:rPr>
              <a:t>カシスオレンジ</a:t>
            </a:r>
            <a:endParaRPr lang="en-US" altLang="ja-JP" dirty="0">
              <a:solidFill>
                <a:schemeClr val="tx1">
                  <a:lumMod val="75000"/>
                  <a:lumOff val="25000"/>
                </a:schemeClr>
              </a:solidFill>
              <a:latin typeface="ニコモジ＋" panose="02000600000000000000" pitchFamily="2" charset="-128"/>
              <a:ea typeface="ニコモジ＋" panose="02000600000000000000" pitchFamily="2" charset="-128"/>
            </a:endParaRPr>
          </a:p>
          <a:p>
            <a:pPr algn="ctr"/>
            <a:endParaRPr lang="en-US" altLang="ja-JP" dirty="0">
              <a:solidFill>
                <a:schemeClr val="accent6">
                  <a:lumMod val="60000"/>
                  <a:lumOff val="40000"/>
                </a:schemeClr>
              </a:solidFill>
              <a:latin typeface="ニコモジ＋" panose="02000600000000000000" pitchFamily="2" charset="-128"/>
              <a:ea typeface="ニコモジ＋" panose="02000600000000000000" pitchFamily="2" charset="-128"/>
            </a:endParaRPr>
          </a:p>
          <a:p>
            <a:pPr algn="ctr"/>
            <a:r>
              <a:rPr lang="ja-JP" altLang="en-US" u="sng" dirty="0">
                <a:solidFill>
                  <a:srgbClr val="00B0F0"/>
                </a:solidFill>
                <a:latin typeface="ニコモジ＋" panose="02000600000000000000" pitchFamily="2" charset="-128"/>
                <a:ea typeface="ニコモジ＋" panose="02000600000000000000" pitchFamily="2" charset="-128"/>
              </a:rPr>
              <a:t>ピーチ</a:t>
            </a:r>
            <a:endParaRPr lang="en-US" altLang="ja-JP" u="sng" dirty="0">
              <a:solidFill>
                <a:srgbClr val="00B0F0"/>
              </a:solidFill>
              <a:latin typeface="ニコモジ＋" panose="02000600000000000000" pitchFamily="2" charset="-128"/>
              <a:ea typeface="ニコモジ＋" panose="02000600000000000000" pitchFamily="2" charset="-128"/>
            </a:endParaRPr>
          </a:p>
          <a:p>
            <a:pPr algn="ctr"/>
            <a:r>
              <a:rPr lang="ja-JP" altLang="en-US" dirty="0">
                <a:solidFill>
                  <a:schemeClr val="tx1">
                    <a:lumMod val="75000"/>
                    <a:lumOff val="25000"/>
                  </a:schemeClr>
                </a:solidFill>
                <a:latin typeface="ニコモジ＋" panose="02000600000000000000" pitchFamily="2" charset="-128"/>
                <a:ea typeface="ニコモジ＋" panose="02000600000000000000" pitchFamily="2" charset="-128"/>
              </a:rPr>
              <a:t>ピーチソーダ</a:t>
            </a:r>
            <a:endParaRPr lang="en-US" altLang="ja-JP" dirty="0">
              <a:solidFill>
                <a:schemeClr val="tx1">
                  <a:lumMod val="75000"/>
                  <a:lumOff val="25000"/>
                </a:schemeClr>
              </a:solidFill>
              <a:latin typeface="ニコモジ＋" panose="02000600000000000000" pitchFamily="2" charset="-128"/>
              <a:ea typeface="ニコモジ＋" panose="02000600000000000000" pitchFamily="2" charset="-128"/>
            </a:endParaRPr>
          </a:p>
          <a:p>
            <a:pPr algn="ctr"/>
            <a:r>
              <a:rPr lang="ja-JP" altLang="en-US" dirty="0">
                <a:solidFill>
                  <a:schemeClr val="tx1">
                    <a:lumMod val="75000"/>
                    <a:lumOff val="25000"/>
                  </a:schemeClr>
                </a:solidFill>
                <a:latin typeface="ニコモジ＋" panose="02000600000000000000" pitchFamily="2" charset="-128"/>
                <a:ea typeface="ニコモジ＋" panose="02000600000000000000" pitchFamily="2" charset="-128"/>
              </a:rPr>
              <a:t>クーニャン</a:t>
            </a:r>
            <a:endParaRPr lang="en-US" altLang="ja-JP" dirty="0">
              <a:solidFill>
                <a:schemeClr val="tx1">
                  <a:lumMod val="75000"/>
                  <a:lumOff val="25000"/>
                </a:schemeClr>
              </a:solidFill>
              <a:latin typeface="ニコモジ＋" panose="02000600000000000000" pitchFamily="2" charset="-128"/>
              <a:ea typeface="ニコモジ＋" panose="02000600000000000000" pitchFamily="2" charset="-128"/>
            </a:endParaRPr>
          </a:p>
          <a:p>
            <a:pPr algn="ctr"/>
            <a:r>
              <a:rPr lang="ja-JP" altLang="en-US" dirty="0">
                <a:solidFill>
                  <a:schemeClr val="tx1">
                    <a:lumMod val="75000"/>
                    <a:lumOff val="25000"/>
                  </a:schemeClr>
                </a:solidFill>
                <a:latin typeface="ニコモジ＋" panose="02000600000000000000" pitchFamily="2" charset="-128"/>
                <a:ea typeface="ニコモジ＋" panose="02000600000000000000" pitchFamily="2" charset="-128"/>
              </a:rPr>
              <a:t>ファジーネーブル</a:t>
            </a:r>
            <a:endParaRPr lang="en-US" altLang="ja-JP" dirty="0">
              <a:solidFill>
                <a:schemeClr val="tx1">
                  <a:lumMod val="75000"/>
                  <a:lumOff val="25000"/>
                </a:schemeClr>
              </a:solidFill>
              <a:latin typeface="ニコモジ＋" panose="02000600000000000000" pitchFamily="2" charset="-128"/>
              <a:ea typeface="ニコモジ＋" panose="02000600000000000000" pitchFamily="2" charset="-128"/>
            </a:endParaRPr>
          </a:p>
          <a:p>
            <a:pPr algn="ctr"/>
            <a:r>
              <a:rPr lang="ja-JP" altLang="en-US" dirty="0">
                <a:solidFill>
                  <a:schemeClr val="tx1">
                    <a:lumMod val="75000"/>
                    <a:lumOff val="25000"/>
                  </a:schemeClr>
                </a:solidFill>
                <a:latin typeface="ニコモジ＋" panose="02000600000000000000" pitchFamily="2" charset="-128"/>
                <a:ea typeface="ニコモジ＋" panose="02000600000000000000" pitchFamily="2" charset="-128"/>
              </a:rPr>
              <a:t>ピーチジンジャー</a:t>
            </a:r>
            <a:endParaRPr lang="en-US" altLang="ja-JP" dirty="0">
              <a:solidFill>
                <a:schemeClr val="tx1">
                  <a:lumMod val="75000"/>
                  <a:lumOff val="25000"/>
                </a:schemeClr>
              </a:solidFill>
              <a:latin typeface="ニコモジ＋" panose="02000600000000000000" pitchFamily="2" charset="-128"/>
              <a:ea typeface="ニコモジ＋" panose="02000600000000000000" pitchFamily="2" charset="-128"/>
            </a:endParaRPr>
          </a:p>
          <a:p>
            <a:pPr algn="ctr"/>
            <a:endParaRPr lang="en-US" altLang="ja-JP" dirty="0">
              <a:solidFill>
                <a:schemeClr val="accent6">
                  <a:lumMod val="60000"/>
                  <a:lumOff val="40000"/>
                </a:schemeClr>
              </a:solidFill>
              <a:latin typeface="ニコモジ＋" panose="02000600000000000000" pitchFamily="2" charset="-128"/>
              <a:ea typeface="ニコモジ＋" panose="02000600000000000000" pitchFamily="2" charset="-128"/>
            </a:endParaRPr>
          </a:p>
          <a:p>
            <a:pPr algn="ctr"/>
            <a:r>
              <a:rPr lang="ja-JP" altLang="en-US" u="sng" dirty="0">
                <a:solidFill>
                  <a:srgbClr val="00B0F0"/>
                </a:solidFill>
                <a:latin typeface="ニコモジ＋" panose="02000600000000000000" pitchFamily="2" charset="-128"/>
                <a:ea typeface="ニコモジ＋" panose="02000600000000000000" pitchFamily="2" charset="-128"/>
              </a:rPr>
              <a:t>マリブ</a:t>
            </a:r>
            <a:endParaRPr lang="en-US" altLang="ja-JP" u="sng" dirty="0">
              <a:solidFill>
                <a:srgbClr val="00B0F0"/>
              </a:solidFill>
              <a:latin typeface="ニコモジ＋" panose="02000600000000000000" pitchFamily="2" charset="-128"/>
              <a:ea typeface="ニコモジ＋" panose="02000600000000000000" pitchFamily="2" charset="-128"/>
            </a:endParaRPr>
          </a:p>
          <a:p>
            <a:pPr algn="ctr"/>
            <a:r>
              <a:rPr lang="ja-JP" altLang="en-US" dirty="0">
                <a:solidFill>
                  <a:schemeClr val="tx1">
                    <a:lumMod val="75000"/>
                    <a:lumOff val="25000"/>
                  </a:schemeClr>
                </a:solidFill>
                <a:latin typeface="ニコモジ＋" panose="02000600000000000000" pitchFamily="2" charset="-128"/>
                <a:ea typeface="ニコモジ＋" panose="02000600000000000000" pitchFamily="2" charset="-128"/>
              </a:rPr>
              <a:t>マリブソーダ</a:t>
            </a:r>
            <a:endParaRPr lang="en-US" altLang="ja-JP" dirty="0">
              <a:solidFill>
                <a:schemeClr val="tx1">
                  <a:lumMod val="75000"/>
                  <a:lumOff val="25000"/>
                </a:schemeClr>
              </a:solidFill>
              <a:latin typeface="ニコモジ＋" panose="02000600000000000000" pitchFamily="2" charset="-128"/>
              <a:ea typeface="ニコモジ＋" panose="02000600000000000000" pitchFamily="2" charset="-128"/>
            </a:endParaRPr>
          </a:p>
          <a:p>
            <a:pPr algn="ctr"/>
            <a:r>
              <a:rPr lang="ja-JP" altLang="en-US" dirty="0">
                <a:solidFill>
                  <a:schemeClr val="tx1">
                    <a:lumMod val="75000"/>
                    <a:lumOff val="25000"/>
                  </a:schemeClr>
                </a:solidFill>
                <a:latin typeface="ニコモジ＋" panose="02000600000000000000" pitchFamily="2" charset="-128"/>
                <a:ea typeface="ニコモジ＋" panose="02000600000000000000" pitchFamily="2" charset="-128"/>
              </a:rPr>
              <a:t>マリブオレンジ</a:t>
            </a:r>
            <a:endParaRPr lang="en-US" altLang="ja-JP" dirty="0">
              <a:solidFill>
                <a:schemeClr val="tx1">
                  <a:lumMod val="75000"/>
                  <a:lumOff val="25000"/>
                </a:schemeClr>
              </a:solidFill>
              <a:latin typeface="ニコモジ＋" panose="02000600000000000000" pitchFamily="2" charset="-128"/>
              <a:ea typeface="ニコモジ＋" panose="02000600000000000000" pitchFamily="2" charset="-128"/>
            </a:endParaRPr>
          </a:p>
          <a:p>
            <a:pPr algn="ctr"/>
            <a:r>
              <a:rPr lang="ja-JP" altLang="en-US" dirty="0">
                <a:solidFill>
                  <a:schemeClr val="tx1">
                    <a:lumMod val="75000"/>
                    <a:lumOff val="25000"/>
                  </a:schemeClr>
                </a:solidFill>
                <a:latin typeface="ニコモジ＋" panose="02000600000000000000" pitchFamily="2" charset="-128"/>
                <a:ea typeface="ニコモジ＋" panose="02000600000000000000" pitchFamily="2" charset="-128"/>
              </a:rPr>
              <a:t>マリブミルク</a:t>
            </a:r>
            <a:endParaRPr lang="en-US" altLang="ja-JP" dirty="0">
              <a:solidFill>
                <a:schemeClr val="tx1">
                  <a:lumMod val="75000"/>
                  <a:lumOff val="25000"/>
                </a:schemeClr>
              </a:solidFill>
              <a:latin typeface="ニコモジ＋" panose="02000600000000000000" pitchFamily="2" charset="-128"/>
              <a:ea typeface="ニコモジ＋" panose="02000600000000000000" pitchFamily="2" charset="-128"/>
            </a:endParaRPr>
          </a:p>
          <a:p>
            <a:pPr algn="ctr"/>
            <a:r>
              <a:rPr lang="ja-JP" altLang="en-US" dirty="0">
                <a:solidFill>
                  <a:schemeClr val="tx1">
                    <a:lumMod val="75000"/>
                    <a:lumOff val="25000"/>
                  </a:schemeClr>
                </a:solidFill>
                <a:latin typeface="ニコモジ＋" panose="02000600000000000000" pitchFamily="2" charset="-128"/>
                <a:ea typeface="ニコモジ＋" panose="02000600000000000000" pitchFamily="2" charset="-128"/>
              </a:rPr>
              <a:t>マリブコーク</a:t>
            </a:r>
            <a:endParaRPr lang="en-US" altLang="ja-JP" dirty="0">
              <a:solidFill>
                <a:schemeClr val="tx1">
                  <a:lumMod val="75000"/>
                  <a:lumOff val="25000"/>
                </a:schemeClr>
              </a:solidFill>
              <a:latin typeface="ニコモジ＋" panose="02000600000000000000" pitchFamily="2" charset="-128"/>
              <a:ea typeface="ニコモジ＋" panose="02000600000000000000" pitchFamily="2" charset="-128"/>
            </a:endParaRPr>
          </a:p>
          <a:p>
            <a:pPr algn="ctr"/>
            <a:endParaRPr lang="en-US" altLang="ja-JP" dirty="0">
              <a:solidFill>
                <a:schemeClr val="tx1">
                  <a:lumMod val="75000"/>
                  <a:lumOff val="25000"/>
                </a:schemeClr>
              </a:solidFill>
              <a:latin typeface="ニコモジ＋" panose="02000600000000000000" pitchFamily="2" charset="-128"/>
              <a:ea typeface="ニコモジ＋" panose="02000600000000000000" pitchFamily="2" charset="-128"/>
            </a:endParaRPr>
          </a:p>
          <a:p>
            <a:pPr algn="ctr"/>
            <a:r>
              <a:rPr lang="ja-JP" altLang="en-US" u="sng" dirty="0">
                <a:solidFill>
                  <a:srgbClr val="00B0F0"/>
                </a:solidFill>
                <a:latin typeface="ニコモジ＋" panose="02000600000000000000" pitchFamily="2" charset="-128"/>
                <a:ea typeface="ニコモジ＋" panose="02000600000000000000" pitchFamily="2" charset="-128"/>
              </a:rPr>
              <a:t>カルーア</a:t>
            </a:r>
            <a:endParaRPr lang="en-US" altLang="ja-JP" u="sng" dirty="0">
              <a:solidFill>
                <a:srgbClr val="00B0F0"/>
              </a:solidFill>
              <a:latin typeface="ニコモジ＋" panose="02000600000000000000" pitchFamily="2" charset="-128"/>
              <a:ea typeface="ニコモジ＋" panose="02000600000000000000" pitchFamily="2" charset="-128"/>
            </a:endParaRPr>
          </a:p>
          <a:p>
            <a:pPr algn="ctr"/>
            <a:r>
              <a:rPr lang="ja-JP" altLang="en-US" dirty="0">
                <a:solidFill>
                  <a:schemeClr val="tx1">
                    <a:lumMod val="75000"/>
                    <a:lumOff val="25000"/>
                  </a:schemeClr>
                </a:solidFill>
                <a:latin typeface="ニコモジ＋" panose="02000600000000000000" pitchFamily="2" charset="-128"/>
                <a:ea typeface="ニコモジ＋" panose="02000600000000000000" pitchFamily="2" charset="-128"/>
              </a:rPr>
              <a:t>カルーアソーダ</a:t>
            </a:r>
            <a:endParaRPr lang="en-US" altLang="ja-JP" dirty="0">
              <a:solidFill>
                <a:schemeClr val="tx1">
                  <a:lumMod val="75000"/>
                  <a:lumOff val="25000"/>
                </a:schemeClr>
              </a:solidFill>
              <a:latin typeface="ニコモジ＋" panose="02000600000000000000" pitchFamily="2" charset="-128"/>
              <a:ea typeface="ニコモジ＋" panose="02000600000000000000" pitchFamily="2" charset="-128"/>
            </a:endParaRPr>
          </a:p>
          <a:p>
            <a:pPr algn="ctr"/>
            <a:r>
              <a:rPr lang="ja-JP" altLang="en-US" dirty="0">
                <a:solidFill>
                  <a:schemeClr val="tx1">
                    <a:lumMod val="75000"/>
                    <a:lumOff val="25000"/>
                  </a:schemeClr>
                </a:solidFill>
                <a:latin typeface="ニコモジ＋" panose="02000600000000000000" pitchFamily="2" charset="-128"/>
                <a:ea typeface="ニコモジ＋" panose="02000600000000000000" pitchFamily="2" charset="-128"/>
              </a:rPr>
              <a:t>カルーアミルク</a:t>
            </a:r>
            <a:endParaRPr lang="en-US" altLang="ja-JP" dirty="0">
              <a:solidFill>
                <a:schemeClr val="tx1">
                  <a:lumMod val="75000"/>
                  <a:lumOff val="25000"/>
                </a:schemeClr>
              </a:solidFill>
              <a:latin typeface="ニコモジ＋" panose="02000600000000000000" pitchFamily="2" charset="-128"/>
              <a:ea typeface="ニコモジ＋" panose="02000600000000000000" pitchFamily="2" charset="-128"/>
            </a:endParaRPr>
          </a:p>
          <a:p>
            <a:pPr algn="ctr"/>
            <a:endParaRPr lang="en-US" altLang="ja-JP" dirty="0">
              <a:solidFill>
                <a:schemeClr val="tx1">
                  <a:lumMod val="75000"/>
                  <a:lumOff val="25000"/>
                </a:schemeClr>
              </a:solidFill>
              <a:latin typeface="ニコモジ＋" panose="02000600000000000000" pitchFamily="2" charset="-128"/>
              <a:ea typeface="ニコモジ＋" panose="02000600000000000000" pitchFamily="2" charset="-128"/>
            </a:endParaRPr>
          </a:p>
          <a:p>
            <a:pPr algn="ctr"/>
            <a:r>
              <a:rPr lang="ja-JP" altLang="en-US" u="sng" dirty="0">
                <a:solidFill>
                  <a:srgbClr val="00B0F0"/>
                </a:solidFill>
                <a:latin typeface="ニコモジ＋" panose="02000600000000000000" pitchFamily="2" charset="-128"/>
                <a:ea typeface="ニコモジ＋" panose="02000600000000000000" pitchFamily="2" charset="-128"/>
              </a:rPr>
              <a:t>ストロベリー</a:t>
            </a:r>
            <a:endParaRPr lang="en-US" altLang="ja-JP" u="sng" dirty="0">
              <a:solidFill>
                <a:srgbClr val="00B0F0"/>
              </a:solidFill>
              <a:latin typeface="ニコモジ＋" panose="02000600000000000000" pitchFamily="2" charset="-128"/>
              <a:ea typeface="ニコモジ＋" panose="02000600000000000000" pitchFamily="2" charset="-128"/>
            </a:endParaRPr>
          </a:p>
          <a:p>
            <a:pPr algn="ctr"/>
            <a:r>
              <a:rPr lang="ja-JP" altLang="en-US" dirty="0">
                <a:solidFill>
                  <a:schemeClr val="tx1">
                    <a:lumMod val="75000"/>
                    <a:lumOff val="25000"/>
                  </a:schemeClr>
                </a:solidFill>
                <a:latin typeface="ニコモジ＋" panose="02000600000000000000" pitchFamily="2" charset="-128"/>
                <a:ea typeface="ニコモジ＋" panose="02000600000000000000" pitchFamily="2" charset="-128"/>
              </a:rPr>
              <a:t>ストロベリーソーダ</a:t>
            </a:r>
            <a:endParaRPr lang="en-US" altLang="ja-JP" dirty="0">
              <a:solidFill>
                <a:schemeClr val="tx1">
                  <a:lumMod val="75000"/>
                  <a:lumOff val="25000"/>
                </a:schemeClr>
              </a:solidFill>
              <a:latin typeface="ニコモジ＋" panose="02000600000000000000" pitchFamily="2" charset="-128"/>
              <a:ea typeface="ニコモジ＋" panose="02000600000000000000" pitchFamily="2" charset="-128"/>
            </a:endParaRPr>
          </a:p>
          <a:p>
            <a:pPr algn="ctr"/>
            <a:r>
              <a:rPr lang="ja-JP" altLang="en-US" dirty="0">
                <a:solidFill>
                  <a:schemeClr val="tx1">
                    <a:lumMod val="75000"/>
                    <a:lumOff val="25000"/>
                  </a:schemeClr>
                </a:solidFill>
                <a:latin typeface="ニコモジ＋" panose="02000600000000000000" pitchFamily="2" charset="-128"/>
                <a:ea typeface="ニコモジ＋" panose="02000600000000000000" pitchFamily="2" charset="-128"/>
              </a:rPr>
              <a:t>ストロベリーミルク</a:t>
            </a:r>
            <a:endParaRPr lang="en-US" altLang="ja-JP" dirty="0">
              <a:solidFill>
                <a:schemeClr val="tx1">
                  <a:lumMod val="75000"/>
                  <a:lumOff val="25000"/>
                </a:schemeClr>
              </a:solidFill>
              <a:latin typeface="ニコモジ＋" panose="02000600000000000000" pitchFamily="2" charset="-128"/>
              <a:ea typeface="ニコモジ＋" panose="02000600000000000000" pitchFamily="2" charset="-128"/>
            </a:endParaRPr>
          </a:p>
          <a:p>
            <a:pPr algn="ctr"/>
            <a:endParaRPr lang="en-US" altLang="ja-JP" sz="1600" dirty="0">
              <a:solidFill>
                <a:schemeClr val="bg1">
                  <a:lumMod val="65000"/>
                </a:schemeClr>
              </a:solidFill>
              <a:latin typeface="ニコモジ＋" panose="02000600000000000000" pitchFamily="2" charset="-128"/>
              <a:ea typeface="ニコモジ＋" panose="02000600000000000000" pitchFamily="2" charset="-128"/>
            </a:endParaRPr>
          </a:p>
        </p:txBody>
      </p:sp>
      <p:sp>
        <p:nvSpPr>
          <p:cNvPr id="41" name="正方形/長方形 40">
            <a:extLst>
              <a:ext uri="{FF2B5EF4-FFF2-40B4-BE49-F238E27FC236}">
                <a16:creationId xmlns:a16="http://schemas.microsoft.com/office/drawing/2014/main" id="{108F3E79-3936-4EF2-B7C5-C11AE5675843}"/>
              </a:ext>
            </a:extLst>
          </p:cNvPr>
          <p:cNvSpPr/>
          <p:nvPr/>
        </p:nvSpPr>
        <p:spPr>
          <a:xfrm>
            <a:off x="4564989" y="1048512"/>
            <a:ext cx="2036838" cy="23335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altLang="ja-JP" dirty="0">
              <a:solidFill>
                <a:srgbClr val="00B0F0"/>
              </a:solidFill>
              <a:latin typeface="ニコモジ＋" panose="02000600000000000000" pitchFamily="2" charset="-128"/>
              <a:ea typeface="ニコモジ＋" panose="02000600000000000000" pitchFamily="2" charset="-128"/>
            </a:endParaRPr>
          </a:p>
          <a:p>
            <a:pPr algn="ctr"/>
            <a:r>
              <a:rPr lang="ja-JP" altLang="en-US" u="sng" dirty="0">
                <a:solidFill>
                  <a:srgbClr val="00B0F0"/>
                </a:solidFill>
                <a:latin typeface="ニコモジ＋" panose="02000600000000000000" pitchFamily="2" charset="-128"/>
                <a:ea typeface="ニコモジ＋" panose="02000600000000000000" pitchFamily="2" charset="-128"/>
              </a:rPr>
              <a:t>ソフトドリンク</a:t>
            </a:r>
            <a:endParaRPr lang="en-US" altLang="ja-JP" u="sng" dirty="0">
              <a:solidFill>
                <a:schemeClr val="tx1">
                  <a:lumMod val="75000"/>
                  <a:lumOff val="25000"/>
                </a:schemeClr>
              </a:solidFill>
              <a:latin typeface="ニコモジ＋" panose="02000600000000000000" pitchFamily="2" charset="-128"/>
              <a:ea typeface="ニコモジ＋" panose="02000600000000000000" pitchFamily="2" charset="-128"/>
            </a:endParaRPr>
          </a:p>
          <a:p>
            <a:pPr algn="ctr"/>
            <a:r>
              <a:rPr lang="ja-JP" altLang="en-US" dirty="0">
                <a:solidFill>
                  <a:schemeClr val="tx1">
                    <a:lumMod val="75000"/>
                    <a:lumOff val="25000"/>
                  </a:schemeClr>
                </a:solidFill>
                <a:latin typeface="ニコモジ＋" panose="02000600000000000000" pitchFamily="2" charset="-128"/>
                <a:ea typeface="ニコモジ＋" panose="02000600000000000000" pitchFamily="2" charset="-128"/>
              </a:rPr>
              <a:t>ジンジャエール</a:t>
            </a:r>
            <a:endParaRPr lang="en-US" altLang="ja-JP" dirty="0">
              <a:solidFill>
                <a:schemeClr val="tx1">
                  <a:lumMod val="75000"/>
                  <a:lumOff val="25000"/>
                </a:schemeClr>
              </a:solidFill>
              <a:latin typeface="ニコモジ＋" panose="02000600000000000000" pitchFamily="2" charset="-128"/>
              <a:ea typeface="ニコモジ＋" panose="02000600000000000000" pitchFamily="2" charset="-128"/>
            </a:endParaRPr>
          </a:p>
          <a:p>
            <a:pPr algn="ctr"/>
            <a:r>
              <a:rPr lang="ja-JP" altLang="en-US" dirty="0">
                <a:solidFill>
                  <a:schemeClr val="tx1">
                    <a:lumMod val="75000"/>
                    <a:lumOff val="25000"/>
                  </a:schemeClr>
                </a:solidFill>
                <a:latin typeface="ニコモジ＋" panose="02000600000000000000" pitchFamily="2" charset="-128"/>
                <a:ea typeface="ニコモジ＋" panose="02000600000000000000" pitchFamily="2" charset="-128"/>
              </a:rPr>
              <a:t>コカ・コーラ</a:t>
            </a:r>
            <a:endParaRPr lang="en-US" altLang="ja-JP" dirty="0">
              <a:solidFill>
                <a:schemeClr val="tx1">
                  <a:lumMod val="75000"/>
                  <a:lumOff val="25000"/>
                </a:schemeClr>
              </a:solidFill>
              <a:latin typeface="ニコモジ＋" panose="02000600000000000000" pitchFamily="2" charset="-128"/>
              <a:ea typeface="ニコモジ＋" panose="02000600000000000000" pitchFamily="2" charset="-128"/>
            </a:endParaRPr>
          </a:p>
          <a:p>
            <a:pPr algn="ctr"/>
            <a:r>
              <a:rPr lang="ja-JP" altLang="en-US" dirty="0">
                <a:solidFill>
                  <a:schemeClr val="tx1">
                    <a:lumMod val="75000"/>
                    <a:lumOff val="25000"/>
                  </a:schemeClr>
                </a:solidFill>
                <a:latin typeface="ニコモジ＋" panose="02000600000000000000" pitchFamily="2" charset="-128"/>
                <a:ea typeface="ニコモジ＋" panose="02000600000000000000" pitchFamily="2" charset="-128"/>
              </a:rPr>
              <a:t>オレンジジュース</a:t>
            </a:r>
            <a:endParaRPr lang="en-US" altLang="ja-JP" dirty="0">
              <a:solidFill>
                <a:schemeClr val="tx1">
                  <a:lumMod val="75000"/>
                  <a:lumOff val="25000"/>
                </a:schemeClr>
              </a:solidFill>
              <a:latin typeface="ニコモジ＋" panose="02000600000000000000" pitchFamily="2" charset="-128"/>
              <a:ea typeface="ニコモジ＋" panose="02000600000000000000" pitchFamily="2" charset="-128"/>
            </a:endParaRPr>
          </a:p>
          <a:p>
            <a:pPr algn="ctr"/>
            <a:r>
              <a:rPr lang="ja-JP" altLang="en-US" dirty="0">
                <a:solidFill>
                  <a:schemeClr val="tx1">
                    <a:lumMod val="75000"/>
                    <a:lumOff val="25000"/>
                  </a:schemeClr>
                </a:solidFill>
                <a:latin typeface="ニコモジ＋" panose="02000600000000000000" pitchFamily="2" charset="-128"/>
                <a:ea typeface="ニコモジ＋" panose="02000600000000000000" pitchFamily="2" charset="-128"/>
              </a:rPr>
              <a:t>ミルクティー</a:t>
            </a:r>
            <a:endParaRPr lang="en-US" altLang="ja-JP" dirty="0">
              <a:solidFill>
                <a:schemeClr val="tx1">
                  <a:lumMod val="75000"/>
                  <a:lumOff val="25000"/>
                </a:schemeClr>
              </a:solidFill>
              <a:latin typeface="ニコモジ＋" panose="02000600000000000000" pitchFamily="2" charset="-128"/>
              <a:ea typeface="ニコモジ＋" panose="02000600000000000000" pitchFamily="2" charset="-128"/>
            </a:endParaRPr>
          </a:p>
          <a:p>
            <a:pPr algn="ctr"/>
            <a:r>
              <a:rPr lang="ja-JP" altLang="en-US" dirty="0">
                <a:solidFill>
                  <a:schemeClr val="tx1">
                    <a:lumMod val="75000"/>
                    <a:lumOff val="25000"/>
                  </a:schemeClr>
                </a:solidFill>
                <a:latin typeface="ニコモジ＋" panose="02000600000000000000" pitchFamily="2" charset="-128"/>
                <a:ea typeface="ニコモジ＋" panose="02000600000000000000" pitchFamily="2" charset="-128"/>
              </a:rPr>
              <a:t>レモンティー</a:t>
            </a:r>
            <a:endParaRPr lang="en-US" altLang="ja-JP" dirty="0">
              <a:solidFill>
                <a:schemeClr val="tx1">
                  <a:lumMod val="75000"/>
                  <a:lumOff val="25000"/>
                </a:schemeClr>
              </a:solidFill>
              <a:latin typeface="ニコモジ＋" panose="02000600000000000000" pitchFamily="2" charset="-128"/>
              <a:ea typeface="ニコモジ＋" panose="02000600000000000000" pitchFamily="2" charset="-128"/>
            </a:endParaRPr>
          </a:p>
          <a:p>
            <a:pPr algn="ctr"/>
            <a:r>
              <a:rPr lang="ja-JP" altLang="en-US" dirty="0">
                <a:solidFill>
                  <a:schemeClr val="tx1">
                    <a:lumMod val="75000"/>
                    <a:lumOff val="25000"/>
                  </a:schemeClr>
                </a:solidFill>
                <a:latin typeface="ニコモジ＋" panose="02000600000000000000" pitchFamily="2" charset="-128"/>
                <a:ea typeface="ニコモジ＋" panose="02000600000000000000" pitchFamily="2" charset="-128"/>
              </a:rPr>
              <a:t>ミルク</a:t>
            </a:r>
            <a:endParaRPr lang="en-US" altLang="ja-JP" dirty="0">
              <a:solidFill>
                <a:schemeClr val="tx1">
                  <a:lumMod val="75000"/>
                  <a:lumOff val="25000"/>
                </a:schemeClr>
              </a:solidFill>
              <a:latin typeface="ニコモジ＋" panose="02000600000000000000" pitchFamily="2" charset="-128"/>
              <a:ea typeface="ニコモジ＋" panose="02000600000000000000" pitchFamily="2" charset="-128"/>
            </a:endParaRPr>
          </a:p>
        </p:txBody>
      </p:sp>
      <p:cxnSp>
        <p:nvCxnSpPr>
          <p:cNvPr id="47" name="直線コネクタ 46">
            <a:extLst>
              <a:ext uri="{FF2B5EF4-FFF2-40B4-BE49-F238E27FC236}">
                <a16:creationId xmlns:a16="http://schemas.microsoft.com/office/drawing/2014/main" id="{B8363442-2D0F-4146-AF99-9CE662F3F3F5}"/>
              </a:ext>
            </a:extLst>
          </p:cNvPr>
          <p:cNvCxnSpPr>
            <a:cxnSpLocks/>
          </p:cNvCxnSpPr>
          <p:nvPr/>
        </p:nvCxnSpPr>
        <p:spPr>
          <a:xfrm>
            <a:off x="1325305" y="1048513"/>
            <a:ext cx="4343680" cy="0"/>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329631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正方形/長方形 9">
            <a:extLst>
              <a:ext uri="{FF2B5EF4-FFF2-40B4-BE49-F238E27FC236}">
                <a16:creationId xmlns:a16="http://schemas.microsoft.com/office/drawing/2014/main" id="{DAB1B5D9-32D1-4E50-88AE-C9738213B293}"/>
              </a:ext>
            </a:extLst>
          </p:cNvPr>
          <p:cNvSpPr/>
          <p:nvPr/>
        </p:nvSpPr>
        <p:spPr>
          <a:xfrm>
            <a:off x="1078190" y="599589"/>
            <a:ext cx="4701621" cy="8773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3200" dirty="0">
                <a:solidFill>
                  <a:schemeClr val="tx1"/>
                </a:solidFill>
                <a:latin typeface="ニコモジ＋" panose="02000600000000000000" pitchFamily="2" charset="-128"/>
                <a:ea typeface="ニコモジ＋" panose="02000600000000000000" pitchFamily="2" charset="-128"/>
              </a:rPr>
              <a:t>◆スペシャルメニュー◆</a:t>
            </a:r>
            <a:endParaRPr lang="en-US" altLang="ja-JP" sz="3200" dirty="0">
              <a:solidFill>
                <a:schemeClr val="tx1"/>
              </a:solidFill>
              <a:latin typeface="ニコモジ＋" panose="02000600000000000000" pitchFamily="2" charset="-128"/>
              <a:ea typeface="ニコモジ＋" panose="02000600000000000000" pitchFamily="2" charset="-128"/>
            </a:endParaRPr>
          </a:p>
        </p:txBody>
      </p:sp>
      <p:sp>
        <p:nvSpPr>
          <p:cNvPr id="46" name="正方形/長方形 45">
            <a:extLst>
              <a:ext uri="{FF2B5EF4-FFF2-40B4-BE49-F238E27FC236}">
                <a16:creationId xmlns:a16="http://schemas.microsoft.com/office/drawing/2014/main" id="{18FF8B7D-08FA-45C1-9143-D240063B44F1}"/>
              </a:ext>
            </a:extLst>
          </p:cNvPr>
          <p:cNvSpPr/>
          <p:nvPr/>
        </p:nvSpPr>
        <p:spPr>
          <a:xfrm>
            <a:off x="454454" y="1592564"/>
            <a:ext cx="5852183" cy="8773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altLang="ja-JP" sz="2000" dirty="0">
              <a:solidFill>
                <a:schemeClr val="tx1">
                  <a:lumMod val="75000"/>
                  <a:lumOff val="25000"/>
                </a:schemeClr>
              </a:solidFill>
              <a:latin typeface="ほにゃ字Re" panose="02000600000000000000" pitchFamily="2" charset="-128"/>
              <a:ea typeface="ほにゃ字Re" panose="02000600000000000000" pitchFamily="2" charset="-128"/>
            </a:endParaRPr>
          </a:p>
        </p:txBody>
      </p:sp>
      <p:sp>
        <p:nvSpPr>
          <p:cNvPr id="26" name="正方形/長方形 25">
            <a:extLst>
              <a:ext uri="{FF2B5EF4-FFF2-40B4-BE49-F238E27FC236}">
                <a16:creationId xmlns:a16="http://schemas.microsoft.com/office/drawing/2014/main" id="{94D1B2A7-3F00-463F-8966-3344682B6B21}"/>
              </a:ext>
            </a:extLst>
          </p:cNvPr>
          <p:cNvSpPr/>
          <p:nvPr/>
        </p:nvSpPr>
        <p:spPr>
          <a:xfrm>
            <a:off x="454454" y="2655558"/>
            <a:ext cx="5852183" cy="8773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altLang="ja-JP" sz="2000" dirty="0">
              <a:solidFill>
                <a:schemeClr val="tx1">
                  <a:lumMod val="75000"/>
                  <a:lumOff val="25000"/>
                </a:schemeClr>
              </a:solidFill>
              <a:latin typeface="ほにゃ字Re" panose="02000600000000000000" pitchFamily="2" charset="-128"/>
              <a:ea typeface="ほにゃ字Re" panose="02000600000000000000" pitchFamily="2" charset="-128"/>
            </a:endParaRPr>
          </a:p>
        </p:txBody>
      </p:sp>
      <p:sp>
        <p:nvSpPr>
          <p:cNvPr id="25" name="正方形/長方形 24">
            <a:extLst>
              <a:ext uri="{FF2B5EF4-FFF2-40B4-BE49-F238E27FC236}">
                <a16:creationId xmlns:a16="http://schemas.microsoft.com/office/drawing/2014/main" id="{64870FEE-8264-4E8F-AD03-88E5A10E5D2D}"/>
              </a:ext>
            </a:extLst>
          </p:cNvPr>
          <p:cNvSpPr/>
          <p:nvPr/>
        </p:nvSpPr>
        <p:spPr>
          <a:xfrm>
            <a:off x="454454" y="1688813"/>
            <a:ext cx="5852183" cy="74186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ja-JP" altLang="en-US" sz="3200" dirty="0">
                <a:solidFill>
                  <a:schemeClr val="tx1"/>
                </a:solidFill>
                <a:latin typeface="ニコモジ＋" panose="02000600000000000000" pitchFamily="2" charset="-128"/>
                <a:ea typeface="ニコモジ＋" panose="02000600000000000000" pitchFamily="2" charset="-128"/>
              </a:rPr>
              <a:t>キャストドリンク各種　</a:t>
            </a:r>
            <a:endParaRPr lang="en-US" altLang="ja-JP" sz="3200" dirty="0">
              <a:solidFill>
                <a:schemeClr val="tx1"/>
              </a:solidFill>
              <a:latin typeface="ニコモジ＋" panose="02000600000000000000" pitchFamily="2" charset="-128"/>
              <a:ea typeface="ニコモジ＋" panose="02000600000000000000" pitchFamily="2" charset="-128"/>
            </a:endParaRPr>
          </a:p>
          <a:p>
            <a:pPr algn="ctr"/>
            <a:r>
              <a:rPr lang="en-US" altLang="ja-JP" sz="2600" dirty="0">
                <a:solidFill>
                  <a:schemeClr val="tx1"/>
                </a:solidFill>
                <a:latin typeface="ニコモジ＋" panose="02000600000000000000" pitchFamily="2" charset="-128"/>
                <a:ea typeface="ニコモジ＋" panose="02000600000000000000" pitchFamily="2" charset="-128"/>
              </a:rPr>
              <a:t>S</a:t>
            </a:r>
            <a:r>
              <a:rPr lang="ja-JP" altLang="en-US" sz="2600" dirty="0">
                <a:solidFill>
                  <a:schemeClr val="tx1"/>
                </a:solidFill>
                <a:latin typeface="ニコモジ＋" panose="02000600000000000000" pitchFamily="2" charset="-128"/>
                <a:ea typeface="ニコモジ＋" panose="02000600000000000000" pitchFamily="2" charset="-128"/>
              </a:rPr>
              <a:t>サイズ </a:t>
            </a:r>
            <a:r>
              <a:rPr lang="en-US" altLang="ja-JP" sz="2600" dirty="0">
                <a:solidFill>
                  <a:schemeClr val="tx1"/>
                </a:solidFill>
                <a:latin typeface="ニコモジ＋" panose="02000600000000000000" pitchFamily="2" charset="-128"/>
                <a:ea typeface="ニコモジ＋" panose="02000600000000000000" pitchFamily="2" charset="-128"/>
              </a:rPr>
              <a:t>550</a:t>
            </a:r>
            <a:r>
              <a:rPr lang="ja-JP" altLang="en-US" sz="2600" dirty="0">
                <a:solidFill>
                  <a:schemeClr val="tx1"/>
                </a:solidFill>
                <a:latin typeface="ニコモジ＋" panose="02000600000000000000" pitchFamily="2" charset="-128"/>
                <a:ea typeface="ニコモジ＋" panose="02000600000000000000" pitchFamily="2" charset="-128"/>
              </a:rPr>
              <a:t>円</a:t>
            </a:r>
            <a:endParaRPr lang="en-US" altLang="ja-JP" sz="2600" dirty="0">
              <a:solidFill>
                <a:schemeClr val="tx1"/>
              </a:solidFill>
              <a:latin typeface="ニコモジ＋" panose="02000600000000000000" pitchFamily="2" charset="-128"/>
              <a:ea typeface="ニコモジ＋" panose="02000600000000000000" pitchFamily="2" charset="-128"/>
            </a:endParaRPr>
          </a:p>
          <a:p>
            <a:pPr algn="ctr"/>
            <a:r>
              <a:rPr lang="ja-JP" altLang="en-US" sz="2600" dirty="0">
                <a:solidFill>
                  <a:schemeClr val="tx1"/>
                </a:solidFill>
                <a:latin typeface="ニコモジ＋" panose="02000600000000000000" pitchFamily="2" charset="-128"/>
                <a:ea typeface="ニコモジ＋" panose="02000600000000000000" pitchFamily="2" charset="-128"/>
              </a:rPr>
              <a:t> </a:t>
            </a:r>
            <a:endParaRPr lang="en-US" altLang="ja-JP" sz="2600" dirty="0">
              <a:solidFill>
                <a:schemeClr val="tx1"/>
              </a:solidFill>
              <a:latin typeface="ニコモジ＋" panose="02000600000000000000" pitchFamily="2" charset="-128"/>
              <a:ea typeface="ニコモジ＋" panose="02000600000000000000" pitchFamily="2" charset="-128"/>
            </a:endParaRPr>
          </a:p>
          <a:p>
            <a:pPr algn="ctr"/>
            <a:r>
              <a:rPr lang="ja-JP" altLang="en-US" sz="2600" dirty="0">
                <a:solidFill>
                  <a:schemeClr val="tx1"/>
                </a:solidFill>
                <a:latin typeface="ニコモジ＋" panose="02000600000000000000" pitchFamily="2" charset="-128"/>
                <a:ea typeface="ニコモジ＋" panose="02000600000000000000" pitchFamily="2" charset="-128"/>
              </a:rPr>
              <a:t>Ｍサイズ </a:t>
            </a:r>
            <a:r>
              <a:rPr lang="en-US" altLang="ja-JP" sz="2600" dirty="0">
                <a:solidFill>
                  <a:schemeClr val="tx1"/>
                </a:solidFill>
                <a:latin typeface="ニコモジ＋" panose="02000600000000000000" pitchFamily="2" charset="-128"/>
                <a:ea typeface="ニコモジ＋" panose="02000600000000000000" pitchFamily="2" charset="-128"/>
              </a:rPr>
              <a:t>770</a:t>
            </a:r>
            <a:r>
              <a:rPr lang="ja-JP" altLang="en-US" sz="2600" dirty="0">
                <a:solidFill>
                  <a:schemeClr val="tx1"/>
                </a:solidFill>
                <a:latin typeface="ニコモジ＋" panose="02000600000000000000" pitchFamily="2" charset="-128"/>
                <a:ea typeface="ニコモジ＋" panose="02000600000000000000" pitchFamily="2" charset="-128"/>
              </a:rPr>
              <a:t>円</a:t>
            </a:r>
            <a:endParaRPr lang="en-US" altLang="ja-JP" sz="2600" dirty="0">
              <a:solidFill>
                <a:schemeClr val="tx1"/>
              </a:solidFill>
              <a:latin typeface="ニコモジ＋" panose="02000600000000000000" pitchFamily="2" charset="-128"/>
              <a:ea typeface="ニコモジ＋" panose="02000600000000000000" pitchFamily="2" charset="-128"/>
            </a:endParaRPr>
          </a:p>
          <a:p>
            <a:pPr algn="ctr"/>
            <a:r>
              <a:rPr lang="ja-JP" altLang="en-US" sz="2600" dirty="0">
                <a:solidFill>
                  <a:schemeClr val="tx1"/>
                </a:solidFill>
                <a:latin typeface="ニコモジ＋" panose="02000600000000000000" pitchFamily="2" charset="-128"/>
                <a:ea typeface="ニコモジ＋" panose="02000600000000000000" pitchFamily="2" charset="-128"/>
              </a:rPr>
              <a:t>　</a:t>
            </a:r>
            <a:endParaRPr lang="en-US" altLang="ja-JP" sz="2600" dirty="0">
              <a:solidFill>
                <a:schemeClr val="tx1"/>
              </a:solidFill>
              <a:latin typeface="ニコモジ＋" panose="02000600000000000000" pitchFamily="2" charset="-128"/>
              <a:ea typeface="ニコモジ＋" panose="02000600000000000000" pitchFamily="2" charset="-128"/>
            </a:endParaRPr>
          </a:p>
          <a:p>
            <a:pPr algn="ctr"/>
            <a:r>
              <a:rPr lang="en-US" altLang="ja-JP" sz="2600" dirty="0">
                <a:solidFill>
                  <a:schemeClr val="tx1"/>
                </a:solidFill>
                <a:latin typeface="ニコモジ＋" panose="02000600000000000000" pitchFamily="2" charset="-128"/>
                <a:ea typeface="ニコモジ＋" panose="02000600000000000000" pitchFamily="2" charset="-128"/>
              </a:rPr>
              <a:t>L</a:t>
            </a:r>
            <a:r>
              <a:rPr lang="ja-JP" altLang="en-US" sz="2600" dirty="0">
                <a:solidFill>
                  <a:schemeClr val="tx1"/>
                </a:solidFill>
                <a:latin typeface="ニコモジ＋" panose="02000600000000000000" pitchFamily="2" charset="-128"/>
                <a:ea typeface="ニコモジ＋" panose="02000600000000000000" pitchFamily="2" charset="-128"/>
              </a:rPr>
              <a:t>サイズ </a:t>
            </a:r>
            <a:r>
              <a:rPr lang="en-US" altLang="ja-JP" sz="2600" dirty="0">
                <a:solidFill>
                  <a:schemeClr val="tx1"/>
                </a:solidFill>
                <a:latin typeface="ニコモジ＋" panose="02000600000000000000" pitchFamily="2" charset="-128"/>
                <a:ea typeface="ニコモジ＋" panose="02000600000000000000" pitchFamily="2" charset="-128"/>
              </a:rPr>
              <a:t>2,200</a:t>
            </a:r>
            <a:r>
              <a:rPr lang="ja-JP" altLang="en-US" sz="2600" dirty="0">
                <a:solidFill>
                  <a:schemeClr val="tx1"/>
                </a:solidFill>
                <a:latin typeface="ニコモジ＋" panose="02000600000000000000" pitchFamily="2" charset="-128"/>
                <a:ea typeface="ニコモジ＋" panose="02000600000000000000" pitchFamily="2" charset="-128"/>
              </a:rPr>
              <a:t>円</a:t>
            </a:r>
            <a:endParaRPr lang="en-US" altLang="ja-JP" sz="2600" dirty="0">
              <a:solidFill>
                <a:schemeClr val="tx1"/>
              </a:solidFill>
              <a:latin typeface="ニコモジ＋" panose="02000600000000000000" pitchFamily="2" charset="-128"/>
              <a:ea typeface="ニコモジ＋" panose="02000600000000000000" pitchFamily="2" charset="-128"/>
            </a:endParaRPr>
          </a:p>
          <a:p>
            <a:pPr algn="ctr"/>
            <a:endParaRPr lang="en-US" altLang="ja-JP" sz="2600" dirty="0">
              <a:solidFill>
                <a:schemeClr val="tx1"/>
              </a:solidFill>
              <a:latin typeface="ニコモジ＋" panose="02000600000000000000" pitchFamily="2" charset="-128"/>
              <a:ea typeface="ニコモジ＋" panose="02000600000000000000" pitchFamily="2" charset="-128"/>
            </a:endParaRPr>
          </a:p>
          <a:p>
            <a:pPr algn="ctr"/>
            <a:r>
              <a:rPr lang="ja-JP" altLang="en-US" sz="2600" dirty="0">
                <a:solidFill>
                  <a:schemeClr val="tx1"/>
                </a:solidFill>
                <a:latin typeface="ニコモジ＋" panose="02000600000000000000" pitchFamily="2" charset="-128"/>
                <a:ea typeface="ニコモジ＋" panose="02000600000000000000" pitchFamily="2" charset="-128"/>
              </a:rPr>
              <a:t>各種ショット・缶類 </a:t>
            </a:r>
            <a:r>
              <a:rPr lang="en-US" altLang="ja-JP" sz="2600" dirty="0">
                <a:solidFill>
                  <a:schemeClr val="tx1"/>
                </a:solidFill>
                <a:latin typeface="ニコモジ＋" panose="02000600000000000000" pitchFamily="2" charset="-128"/>
                <a:ea typeface="ニコモジ＋" panose="02000600000000000000" pitchFamily="2" charset="-128"/>
              </a:rPr>
              <a:t>1,100</a:t>
            </a:r>
            <a:r>
              <a:rPr lang="ja-JP" altLang="en-US" sz="2600" dirty="0">
                <a:solidFill>
                  <a:schemeClr val="tx1"/>
                </a:solidFill>
                <a:latin typeface="ニコモジ＋" panose="02000600000000000000" pitchFamily="2" charset="-128"/>
                <a:ea typeface="ニコモジ＋" panose="02000600000000000000" pitchFamily="2" charset="-128"/>
              </a:rPr>
              <a:t>円</a:t>
            </a:r>
            <a:endParaRPr lang="en-US" altLang="ja-JP" sz="2600" dirty="0">
              <a:solidFill>
                <a:schemeClr val="tx1"/>
              </a:solidFill>
              <a:latin typeface="ニコモジ＋" panose="02000600000000000000" pitchFamily="2" charset="-128"/>
              <a:ea typeface="ニコモジ＋" panose="02000600000000000000" pitchFamily="2" charset="-128"/>
            </a:endParaRPr>
          </a:p>
          <a:p>
            <a:pPr algn="ctr"/>
            <a:r>
              <a:rPr lang="ja-JP" altLang="en-US" sz="2600" dirty="0">
                <a:solidFill>
                  <a:schemeClr val="tx1"/>
                </a:solidFill>
                <a:latin typeface="ニコモジ＋" panose="02000600000000000000" pitchFamily="2" charset="-128"/>
                <a:ea typeface="ニコモジ＋" panose="02000600000000000000" pitchFamily="2" charset="-128"/>
              </a:rPr>
              <a:t>　</a:t>
            </a:r>
            <a:endParaRPr lang="en-US" altLang="ja-JP" sz="2600" dirty="0">
              <a:solidFill>
                <a:schemeClr val="tx1"/>
              </a:solidFill>
              <a:latin typeface="ニコモジ＋" panose="02000600000000000000" pitchFamily="2" charset="-128"/>
              <a:ea typeface="ニコモジ＋" panose="02000600000000000000" pitchFamily="2" charset="-128"/>
            </a:endParaRPr>
          </a:p>
          <a:p>
            <a:pPr algn="ctr"/>
            <a:r>
              <a:rPr lang="en-US" altLang="ja-JP" sz="2600" dirty="0">
                <a:solidFill>
                  <a:schemeClr val="tx1"/>
                </a:solidFill>
                <a:latin typeface="ニコモジ＋" panose="02000600000000000000" pitchFamily="2" charset="-128"/>
                <a:ea typeface="ニコモジ＋" panose="02000600000000000000" pitchFamily="2" charset="-128"/>
              </a:rPr>
              <a:t>ZIMA</a:t>
            </a:r>
            <a:r>
              <a:rPr lang="ja-JP" altLang="en-US" sz="2600" dirty="0">
                <a:solidFill>
                  <a:schemeClr val="tx1"/>
                </a:solidFill>
                <a:latin typeface="ニコモジ＋" panose="02000600000000000000" pitchFamily="2" charset="-128"/>
                <a:ea typeface="ニコモジ＋" panose="02000600000000000000" pitchFamily="2" charset="-128"/>
              </a:rPr>
              <a:t>　</a:t>
            </a:r>
            <a:r>
              <a:rPr lang="en-US" altLang="ja-JP" sz="2600" dirty="0">
                <a:solidFill>
                  <a:schemeClr val="tx1"/>
                </a:solidFill>
                <a:latin typeface="ニコモジ＋" panose="02000600000000000000" pitchFamily="2" charset="-128"/>
                <a:ea typeface="ニコモジ＋" panose="02000600000000000000" pitchFamily="2" charset="-128"/>
              </a:rPr>
              <a:t>1,320</a:t>
            </a:r>
            <a:r>
              <a:rPr lang="ja-JP" altLang="en-US" sz="2600" dirty="0">
                <a:solidFill>
                  <a:schemeClr val="tx1"/>
                </a:solidFill>
                <a:latin typeface="ニコモジ＋" panose="02000600000000000000" pitchFamily="2" charset="-128"/>
                <a:ea typeface="ニコモジ＋" panose="02000600000000000000" pitchFamily="2" charset="-128"/>
              </a:rPr>
              <a:t>円</a:t>
            </a:r>
            <a:endParaRPr lang="en-US" altLang="ja-JP" sz="2600" dirty="0">
              <a:solidFill>
                <a:schemeClr val="tx1"/>
              </a:solidFill>
              <a:latin typeface="ニコモジ＋" panose="02000600000000000000" pitchFamily="2" charset="-128"/>
              <a:ea typeface="ニコモジ＋" panose="02000600000000000000" pitchFamily="2" charset="-128"/>
            </a:endParaRPr>
          </a:p>
          <a:p>
            <a:pPr algn="ctr"/>
            <a:r>
              <a:rPr lang="ja-JP" altLang="en-US" sz="2600" dirty="0">
                <a:solidFill>
                  <a:schemeClr val="tx1"/>
                </a:solidFill>
                <a:latin typeface="ニコモジ＋" panose="02000600000000000000" pitchFamily="2" charset="-128"/>
                <a:ea typeface="ニコモジ＋" panose="02000600000000000000" pitchFamily="2" charset="-128"/>
              </a:rPr>
              <a:t>　</a:t>
            </a:r>
            <a:endParaRPr lang="en-US" altLang="ja-JP" sz="2600" dirty="0">
              <a:solidFill>
                <a:schemeClr val="tx1"/>
              </a:solidFill>
              <a:latin typeface="ニコモジ＋" panose="02000600000000000000" pitchFamily="2" charset="-128"/>
              <a:ea typeface="ニコモジ＋" panose="02000600000000000000" pitchFamily="2" charset="-128"/>
            </a:endParaRPr>
          </a:p>
          <a:p>
            <a:pPr algn="ctr"/>
            <a:r>
              <a:rPr lang="ja-JP" altLang="en-US" sz="2600" dirty="0">
                <a:solidFill>
                  <a:schemeClr val="tx1"/>
                </a:solidFill>
                <a:latin typeface="ニコモジ＋" panose="02000600000000000000" pitchFamily="2" charset="-128"/>
                <a:ea typeface="ニコモジ＋" panose="02000600000000000000" pitchFamily="2" charset="-128"/>
              </a:rPr>
              <a:t>ストロングゼロ　</a:t>
            </a:r>
            <a:r>
              <a:rPr lang="en-US" altLang="ja-JP" sz="2600" dirty="0">
                <a:solidFill>
                  <a:schemeClr val="tx1"/>
                </a:solidFill>
                <a:latin typeface="ニコモジ＋" panose="02000600000000000000" pitchFamily="2" charset="-128"/>
                <a:ea typeface="ニコモジ＋" panose="02000600000000000000" pitchFamily="2" charset="-128"/>
              </a:rPr>
              <a:t>2,750</a:t>
            </a:r>
            <a:r>
              <a:rPr lang="ja-JP" altLang="en-US" sz="2600" dirty="0">
                <a:solidFill>
                  <a:schemeClr val="tx1"/>
                </a:solidFill>
                <a:latin typeface="ニコモジ＋" panose="02000600000000000000" pitchFamily="2" charset="-128"/>
                <a:ea typeface="ニコモジ＋" panose="02000600000000000000" pitchFamily="2" charset="-128"/>
              </a:rPr>
              <a:t>円</a:t>
            </a:r>
            <a:endParaRPr lang="en-US" altLang="ja-JP" sz="2600" dirty="0">
              <a:solidFill>
                <a:schemeClr val="tx1"/>
              </a:solidFill>
              <a:latin typeface="ニコモジ＋" panose="02000600000000000000" pitchFamily="2" charset="-128"/>
              <a:ea typeface="ニコモジ＋" panose="02000600000000000000" pitchFamily="2" charset="-128"/>
            </a:endParaRPr>
          </a:p>
          <a:p>
            <a:pPr algn="ctr"/>
            <a:endParaRPr lang="en-US" altLang="ja-JP" sz="2600" dirty="0">
              <a:solidFill>
                <a:schemeClr val="tx1"/>
              </a:solidFill>
              <a:latin typeface="ニコモジ＋" panose="02000600000000000000" pitchFamily="2" charset="-128"/>
              <a:ea typeface="ニコモジ＋" panose="02000600000000000000" pitchFamily="2" charset="-128"/>
            </a:endParaRPr>
          </a:p>
          <a:p>
            <a:pPr algn="ctr"/>
            <a:r>
              <a:rPr lang="ja-JP" altLang="en-US" sz="2600" dirty="0">
                <a:solidFill>
                  <a:schemeClr val="tx1"/>
                </a:solidFill>
                <a:latin typeface="ニコモジ＋" panose="02000600000000000000" pitchFamily="2" charset="-128"/>
                <a:ea typeface="ニコモジ＋" panose="02000600000000000000" pitchFamily="2" charset="-128"/>
              </a:rPr>
              <a:t>・チェキ</a:t>
            </a:r>
            <a:r>
              <a:rPr lang="en-US" altLang="ja-JP" sz="2600" dirty="0">
                <a:solidFill>
                  <a:schemeClr val="tx1"/>
                </a:solidFill>
                <a:latin typeface="ニコモジ＋" panose="02000600000000000000" pitchFamily="2" charset="-128"/>
                <a:ea typeface="ニコモジ＋" panose="02000600000000000000" pitchFamily="2" charset="-128"/>
              </a:rPr>
              <a:t>(</a:t>
            </a:r>
            <a:r>
              <a:rPr lang="ja-JP" altLang="en-US" sz="2600" dirty="0">
                <a:solidFill>
                  <a:schemeClr val="tx1"/>
                </a:solidFill>
                <a:latin typeface="ニコモジ＋" panose="02000600000000000000" pitchFamily="2" charset="-128"/>
                <a:ea typeface="ニコモジ＋" panose="02000600000000000000" pitchFamily="2" charset="-128"/>
              </a:rPr>
              <a:t>おすすめ</a:t>
            </a:r>
            <a:r>
              <a:rPr lang="en-US" altLang="ja-JP" sz="2600" dirty="0">
                <a:solidFill>
                  <a:schemeClr val="tx1"/>
                </a:solidFill>
                <a:latin typeface="ニコモジ＋" panose="02000600000000000000" pitchFamily="2" charset="-128"/>
                <a:ea typeface="ニコモジ＋" panose="02000600000000000000" pitchFamily="2" charset="-128"/>
              </a:rPr>
              <a:t>)</a:t>
            </a:r>
            <a:r>
              <a:rPr lang="ja-JP" altLang="en-US" sz="2600" dirty="0">
                <a:solidFill>
                  <a:schemeClr val="tx1"/>
                </a:solidFill>
                <a:latin typeface="ニコモジ＋" panose="02000600000000000000" pitchFamily="2" charset="-128"/>
                <a:ea typeface="ニコモジ＋" panose="02000600000000000000" pitchFamily="2" charset="-128"/>
              </a:rPr>
              <a:t>　</a:t>
            </a:r>
            <a:r>
              <a:rPr lang="en-US" altLang="ja-JP" sz="2600" dirty="0">
                <a:solidFill>
                  <a:schemeClr val="tx1"/>
                </a:solidFill>
                <a:latin typeface="ニコモジ＋" panose="02000600000000000000" pitchFamily="2" charset="-128"/>
                <a:ea typeface="ニコモジ＋" panose="02000600000000000000" pitchFamily="2" charset="-128"/>
              </a:rPr>
              <a:t>1,430</a:t>
            </a:r>
            <a:r>
              <a:rPr lang="ja-JP" altLang="en-US" sz="2600" dirty="0">
                <a:solidFill>
                  <a:schemeClr val="tx1"/>
                </a:solidFill>
                <a:latin typeface="ニコモジ＋" panose="02000600000000000000" pitchFamily="2" charset="-128"/>
                <a:ea typeface="ニコモジ＋" panose="02000600000000000000" pitchFamily="2" charset="-128"/>
              </a:rPr>
              <a:t>円</a:t>
            </a:r>
            <a:endParaRPr lang="en-US" altLang="ja-JP" sz="2600" dirty="0">
              <a:solidFill>
                <a:schemeClr val="tx1"/>
              </a:solidFill>
              <a:latin typeface="ニコモジ＋" panose="02000600000000000000" pitchFamily="2" charset="-128"/>
              <a:ea typeface="ニコモジ＋" panose="02000600000000000000" pitchFamily="2" charset="-128"/>
            </a:endParaRPr>
          </a:p>
          <a:p>
            <a:pPr algn="ctr"/>
            <a:endParaRPr lang="en-US" altLang="ja-JP" sz="2600" dirty="0">
              <a:solidFill>
                <a:schemeClr val="tx1"/>
              </a:solidFill>
              <a:latin typeface="ニコモジ＋" panose="02000600000000000000" pitchFamily="2" charset="-128"/>
              <a:ea typeface="ニコモジ＋" panose="02000600000000000000" pitchFamily="2" charset="-128"/>
            </a:endParaRPr>
          </a:p>
          <a:p>
            <a:pPr algn="ctr"/>
            <a:r>
              <a:rPr lang="ja-JP" altLang="en-US" sz="2600" dirty="0">
                <a:solidFill>
                  <a:schemeClr val="tx1"/>
                </a:solidFill>
                <a:latin typeface="ニコモジ＋" panose="02000600000000000000" pitchFamily="2" charset="-128"/>
                <a:ea typeface="ニコモジ＋" panose="02000600000000000000" pitchFamily="2" charset="-128"/>
              </a:rPr>
              <a:t>・オリジナルカクテル</a:t>
            </a:r>
            <a:r>
              <a:rPr lang="en-US" altLang="ja-JP" sz="2600" dirty="0">
                <a:solidFill>
                  <a:schemeClr val="tx1"/>
                </a:solidFill>
                <a:latin typeface="ニコモジ＋" panose="02000600000000000000" pitchFamily="2" charset="-128"/>
                <a:ea typeface="ニコモジ＋" panose="02000600000000000000" pitchFamily="2" charset="-128"/>
              </a:rPr>
              <a:t>(</a:t>
            </a:r>
            <a:r>
              <a:rPr lang="ja-JP" altLang="en-US" sz="2600" dirty="0">
                <a:solidFill>
                  <a:schemeClr val="tx1"/>
                </a:solidFill>
                <a:latin typeface="ニコモジ＋" panose="02000600000000000000" pitchFamily="2" charset="-128"/>
                <a:ea typeface="ニコモジ＋" panose="02000600000000000000" pitchFamily="2" charset="-128"/>
              </a:rPr>
              <a:t>おすすめ</a:t>
            </a:r>
            <a:r>
              <a:rPr lang="en-US" altLang="ja-JP" sz="2600" dirty="0">
                <a:solidFill>
                  <a:schemeClr val="tx1"/>
                </a:solidFill>
                <a:latin typeface="ニコモジ＋" panose="02000600000000000000" pitchFamily="2" charset="-128"/>
                <a:ea typeface="ニコモジ＋" panose="02000600000000000000" pitchFamily="2" charset="-128"/>
              </a:rPr>
              <a:t>)</a:t>
            </a:r>
            <a:r>
              <a:rPr lang="ja-JP" altLang="en-US" sz="2600" dirty="0">
                <a:solidFill>
                  <a:schemeClr val="tx1"/>
                </a:solidFill>
                <a:latin typeface="ニコモジ＋" panose="02000600000000000000" pitchFamily="2" charset="-128"/>
                <a:ea typeface="ニコモジ＋" panose="02000600000000000000" pitchFamily="2" charset="-128"/>
              </a:rPr>
              <a:t>　</a:t>
            </a:r>
            <a:r>
              <a:rPr lang="en-US" altLang="ja-JP" sz="2600" dirty="0">
                <a:solidFill>
                  <a:schemeClr val="tx1"/>
                </a:solidFill>
                <a:latin typeface="ニコモジ＋" panose="02000600000000000000" pitchFamily="2" charset="-128"/>
                <a:ea typeface="ニコモジ＋" panose="02000600000000000000" pitchFamily="2" charset="-128"/>
              </a:rPr>
              <a:t>1,430</a:t>
            </a:r>
            <a:r>
              <a:rPr lang="ja-JP" altLang="en-US" sz="2600" dirty="0">
                <a:solidFill>
                  <a:schemeClr val="tx1"/>
                </a:solidFill>
                <a:latin typeface="ニコモジ＋" panose="02000600000000000000" pitchFamily="2" charset="-128"/>
                <a:ea typeface="ニコモジ＋" panose="02000600000000000000" pitchFamily="2" charset="-128"/>
              </a:rPr>
              <a:t>円</a:t>
            </a:r>
            <a:endParaRPr lang="en-US" altLang="ja-JP" sz="2600" dirty="0">
              <a:solidFill>
                <a:schemeClr val="tx1"/>
              </a:solidFill>
              <a:latin typeface="ニコモジ＋" panose="02000600000000000000" pitchFamily="2" charset="-128"/>
              <a:ea typeface="ニコモジ＋" panose="02000600000000000000" pitchFamily="2" charset="-128"/>
            </a:endParaRPr>
          </a:p>
          <a:p>
            <a:pPr algn="ctr"/>
            <a:r>
              <a:rPr lang="en-US" altLang="ja-JP" sz="2600" dirty="0">
                <a:solidFill>
                  <a:schemeClr val="tx1"/>
                </a:solidFill>
                <a:latin typeface="ニコモジ＋" panose="02000600000000000000" pitchFamily="2" charset="-128"/>
                <a:ea typeface="ニコモジ＋" panose="02000600000000000000" pitchFamily="2" charset="-128"/>
              </a:rPr>
              <a:t>※</a:t>
            </a:r>
            <a:r>
              <a:rPr lang="ja-JP" altLang="en-US" sz="2600" dirty="0">
                <a:solidFill>
                  <a:schemeClr val="tx1"/>
                </a:solidFill>
                <a:latin typeface="ニコモジ＋" panose="02000600000000000000" pitchFamily="2" charset="-128"/>
                <a:ea typeface="ニコモジ＋" panose="02000600000000000000" pitchFamily="2" charset="-128"/>
              </a:rPr>
              <a:t>キャストのブロマイド付き</a:t>
            </a:r>
            <a:endParaRPr lang="en-US" altLang="ja-JP" sz="2600" dirty="0">
              <a:solidFill>
                <a:schemeClr val="tx1"/>
              </a:solidFill>
              <a:latin typeface="ニコモジ＋" panose="02000600000000000000" pitchFamily="2" charset="-128"/>
              <a:ea typeface="ニコモジ＋" panose="02000600000000000000" pitchFamily="2" charset="-128"/>
            </a:endParaRPr>
          </a:p>
          <a:p>
            <a:pPr algn="ctr"/>
            <a:endParaRPr lang="en-US" altLang="ja-JP" sz="2600" dirty="0">
              <a:solidFill>
                <a:schemeClr val="tx1"/>
              </a:solidFill>
              <a:latin typeface="ニコモジ＋" panose="02000600000000000000" pitchFamily="2" charset="-128"/>
              <a:ea typeface="ニコモジ＋" panose="02000600000000000000" pitchFamily="2" charset="-128"/>
            </a:endParaRPr>
          </a:p>
          <a:p>
            <a:pPr algn="ctr"/>
            <a:r>
              <a:rPr lang="ja-JP" altLang="en-US" sz="2600" dirty="0">
                <a:solidFill>
                  <a:schemeClr val="tx1"/>
                </a:solidFill>
                <a:latin typeface="ニコモジ＋" panose="02000600000000000000" pitchFamily="2" charset="-128"/>
                <a:ea typeface="ニコモジ＋" panose="02000600000000000000" pitchFamily="2" charset="-128"/>
              </a:rPr>
              <a:t>・テキーラ観覧車　</a:t>
            </a:r>
            <a:r>
              <a:rPr lang="en-US" altLang="ja-JP" sz="2600" dirty="0">
                <a:solidFill>
                  <a:schemeClr val="tx1"/>
                </a:solidFill>
                <a:latin typeface="ニコモジ＋" panose="02000600000000000000" pitchFamily="2" charset="-128"/>
                <a:ea typeface="ニコモジ＋" panose="02000600000000000000" pitchFamily="2" charset="-128"/>
              </a:rPr>
              <a:t>16,500</a:t>
            </a:r>
            <a:r>
              <a:rPr lang="ja-JP" altLang="en-US" sz="2600" dirty="0">
                <a:solidFill>
                  <a:schemeClr val="tx1"/>
                </a:solidFill>
                <a:latin typeface="ニコモジ＋" panose="02000600000000000000" pitchFamily="2" charset="-128"/>
                <a:ea typeface="ニコモジ＋" panose="02000600000000000000" pitchFamily="2" charset="-128"/>
              </a:rPr>
              <a:t>円</a:t>
            </a:r>
            <a:endParaRPr lang="en-US" altLang="ja-JP" sz="2600" dirty="0">
              <a:solidFill>
                <a:schemeClr val="tx1"/>
              </a:solidFill>
              <a:latin typeface="ニコモジ＋" panose="02000600000000000000" pitchFamily="2" charset="-128"/>
              <a:ea typeface="ニコモジ＋" panose="02000600000000000000" pitchFamily="2" charset="-128"/>
            </a:endParaRPr>
          </a:p>
        </p:txBody>
      </p:sp>
      <p:cxnSp>
        <p:nvCxnSpPr>
          <p:cNvPr id="3" name="直線コネクタ 2">
            <a:extLst>
              <a:ext uri="{FF2B5EF4-FFF2-40B4-BE49-F238E27FC236}">
                <a16:creationId xmlns:a16="http://schemas.microsoft.com/office/drawing/2014/main" id="{B1AD3B42-7162-4D3D-B378-834521F13B85}"/>
              </a:ext>
            </a:extLst>
          </p:cNvPr>
          <p:cNvCxnSpPr>
            <a:cxnSpLocks/>
          </p:cNvCxnSpPr>
          <p:nvPr/>
        </p:nvCxnSpPr>
        <p:spPr>
          <a:xfrm>
            <a:off x="981716" y="1380700"/>
            <a:ext cx="4894568" cy="0"/>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 name="正方形/長方形 1">
            <a:extLst>
              <a:ext uri="{FF2B5EF4-FFF2-40B4-BE49-F238E27FC236}">
                <a16:creationId xmlns:a16="http://schemas.microsoft.com/office/drawing/2014/main" id="{5284246B-AA7E-76FA-1785-95D3C51FF098}"/>
              </a:ext>
            </a:extLst>
          </p:cNvPr>
          <p:cNvSpPr/>
          <p:nvPr/>
        </p:nvSpPr>
        <p:spPr>
          <a:xfrm>
            <a:off x="572105" y="5943036"/>
            <a:ext cx="5852183" cy="11006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altLang="ja-JP" sz="2000" dirty="0">
              <a:solidFill>
                <a:schemeClr val="tx1">
                  <a:lumMod val="75000"/>
                  <a:lumOff val="25000"/>
                </a:schemeClr>
              </a:solidFill>
              <a:latin typeface="ほにゃ字Re" panose="02000600000000000000" pitchFamily="2" charset="-128"/>
              <a:ea typeface="ほにゃ字Re" panose="02000600000000000000" pitchFamily="2" charset="-128"/>
            </a:endParaRPr>
          </a:p>
        </p:txBody>
      </p:sp>
      <p:cxnSp>
        <p:nvCxnSpPr>
          <p:cNvPr id="7" name="直線コネクタ 6">
            <a:extLst>
              <a:ext uri="{FF2B5EF4-FFF2-40B4-BE49-F238E27FC236}">
                <a16:creationId xmlns:a16="http://schemas.microsoft.com/office/drawing/2014/main" id="{6F798E27-E0AE-5EF0-9E0D-93811877AFD5}"/>
              </a:ext>
            </a:extLst>
          </p:cNvPr>
          <p:cNvCxnSpPr>
            <a:cxnSpLocks/>
          </p:cNvCxnSpPr>
          <p:nvPr/>
        </p:nvCxnSpPr>
        <p:spPr>
          <a:xfrm flipH="1">
            <a:off x="824913" y="1990164"/>
            <a:ext cx="85605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直線コネクタ 7">
            <a:extLst>
              <a:ext uri="{FF2B5EF4-FFF2-40B4-BE49-F238E27FC236}">
                <a16:creationId xmlns:a16="http://schemas.microsoft.com/office/drawing/2014/main" id="{F03FFDF3-B287-6790-D90C-8985E25D652B}"/>
              </a:ext>
            </a:extLst>
          </p:cNvPr>
          <p:cNvCxnSpPr>
            <a:cxnSpLocks/>
          </p:cNvCxnSpPr>
          <p:nvPr/>
        </p:nvCxnSpPr>
        <p:spPr>
          <a:xfrm flipV="1">
            <a:off x="824913" y="1990164"/>
            <a:ext cx="0" cy="4831977"/>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直線コネクタ 14">
            <a:extLst>
              <a:ext uri="{FF2B5EF4-FFF2-40B4-BE49-F238E27FC236}">
                <a16:creationId xmlns:a16="http://schemas.microsoft.com/office/drawing/2014/main" id="{4209F33B-A18E-F425-D82C-DD870DE74217}"/>
              </a:ext>
            </a:extLst>
          </p:cNvPr>
          <p:cNvCxnSpPr>
            <a:cxnSpLocks/>
          </p:cNvCxnSpPr>
          <p:nvPr/>
        </p:nvCxnSpPr>
        <p:spPr>
          <a:xfrm flipH="1">
            <a:off x="5145902" y="1990164"/>
            <a:ext cx="85605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直線コネクタ 15">
            <a:extLst>
              <a:ext uri="{FF2B5EF4-FFF2-40B4-BE49-F238E27FC236}">
                <a16:creationId xmlns:a16="http://schemas.microsoft.com/office/drawing/2014/main" id="{5AFB33BB-4274-1903-7F55-1BB2B103231B}"/>
              </a:ext>
            </a:extLst>
          </p:cNvPr>
          <p:cNvCxnSpPr>
            <a:cxnSpLocks/>
          </p:cNvCxnSpPr>
          <p:nvPr/>
        </p:nvCxnSpPr>
        <p:spPr>
          <a:xfrm flipV="1">
            <a:off x="6001952" y="1990164"/>
            <a:ext cx="0" cy="4831977"/>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直線コネクタ 16">
            <a:extLst>
              <a:ext uri="{FF2B5EF4-FFF2-40B4-BE49-F238E27FC236}">
                <a16:creationId xmlns:a16="http://schemas.microsoft.com/office/drawing/2014/main" id="{EB07D95E-901C-1145-9854-4DE02502063A}"/>
              </a:ext>
            </a:extLst>
          </p:cNvPr>
          <p:cNvCxnSpPr>
            <a:cxnSpLocks/>
          </p:cNvCxnSpPr>
          <p:nvPr/>
        </p:nvCxnSpPr>
        <p:spPr>
          <a:xfrm flipH="1">
            <a:off x="824913" y="6822141"/>
            <a:ext cx="5177039"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96472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5249E9-F447-C2C7-CC9E-8B396A2EBE41}"/>
            </a:ext>
          </a:extLst>
        </p:cNvPr>
        <p:cNvGrpSpPr/>
        <p:nvPr/>
      </p:nvGrpSpPr>
      <p:grpSpPr>
        <a:xfrm>
          <a:off x="0" y="0"/>
          <a:ext cx="0" cy="0"/>
          <a:chOff x="0" y="0"/>
          <a:chExt cx="0" cy="0"/>
        </a:xfrm>
      </p:grpSpPr>
      <p:sp>
        <p:nvSpPr>
          <p:cNvPr id="10" name="正方形/長方形 9">
            <a:extLst>
              <a:ext uri="{FF2B5EF4-FFF2-40B4-BE49-F238E27FC236}">
                <a16:creationId xmlns:a16="http://schemas.microsoft.com/office/drawing/2014/main" id="{BAB7FFAC-35FF-8581-D816-65DF51EFCD7C}"/>
              </a:ext>
            </a:extLst>
          </p:cNvPr>
          <p:cNvSpPr/>
          <p:nvPr/>
        </p:nvSpPr>
        <p:spPr>
          <a:xfrm>
            <a:off x="1078190" y="176295"/>
            <a:ext cx="4701621" cy="8773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3200" dirty="0">
                <a:solidFill>
                  <a:schemeClr val="tx1"/>
                </a:solidFill>
                <a:latin typeface="ニコモジ＋" panose="02000600000000000000" pitchFamily="2" charset="-128"/>
                <a:ea typeface="ニコモジ＋" panose="02000600000000000000" pitchFamily="2" charset="-128"/>
              </a:rPr>
              <a:t>　◆ボトルメニュー◆ </a:t>
            </a:r>
            <a:r>
              <a:rPr lang="ja-JP" altLang="en-US" sz="3200" dirty="0">
                <a:solidFill>
                  <a:schemeClr val="tx1"/>
                </a:solidFill>
                <a:latin typeface="GN-キルゴUかなO" panose="02000600000000000000" pitchFamily="2" charset="-128"/>
                <a:ea typeface="GN-キルゴUかなO" panose="02000600000000000000" pitchFamily="2" charset="-128"/>
              </a:rPr>
              <a:t>♡</a:t>
            </a:r>
            <a:endParaRPr lang="en-US" altLang="ja-JP" sz="3200" dirty="0">
              <a:solidFill>
                <a:schemeClr val="tx1"/>
              </a:solidFill>
              <a:latin typeface="GN-キルゴUかなO" panose="02000600000000000000" pitchFamily="2" charset="-128"/>
              <a:ea typeface="GN-キルゴUかなO" panose="02000600000000000000" pitchFamily="2" charset="-128"/>
            </a:endParaRPr>
          </a:p>
        </p:txBody>
      </p:sp>
      <p:sp>
        <p:nvSpPr>
          <p:cNvPr id="25" name="正方形/長方形 24">
            <a:extLst>
              <a:ext uri="{FF2B5EF4-FFF2-40B4-BE49-F238E27FC236}">
                <a16:creationId xmlns:a16="http://schemas.microsoft.com/office/drawing/2014/main" id="{FE8DE103-55B8-6986-507E-06DB240335A7}"/>
              </a:ext>
            </a:extLst>
          </p:cNvPr>
          <p:cNvSpPr/>
          <p:nvPr/>
        </p:nvSpPr>
        <p:spPr>
          <a:xfrm>
            <a:off x="155126" y="1149677"/>
            <a:ext cx="3611765" cy="7840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altLang="ja-JP" dirty="0">
              <a:solidFill>
                <a:schemeClr val="tx1"/>
              </a:solidFill>
              <a:latin typeface="ニコモジ＋" panose="02000600000000000000" pitchFamily="2" charset="-128"/>
              <a:ea typeface="ニコモジ＋" panose="02000600000000000000" pitchFamily="2" charset="-128"/>
            </a:endParaRPr>
          </a:p>
          <a:p>
            <a:pPr algn="ctr"/>
            <a:r>
              <a:rPr lang="ja-JP" altLang="en-US" dirty="0">
                <a:solidFill>
                  <a:schemeClr val="tx1"/>
                </a:solidFill>
                <a:latin typeface="ニコモジ＋" panose="02000600000000000000" pitchFamily="2" charset="-128"/>
                <a:ea typeface="ニコモジ＋" panose="02000600000000000000" pitchFamily="2" charset="-128"/>
              </a:rPr>
              <a:t>ケロー</a:t>
            </a:r>
            <a:endParaRPr lang="en-US" altLang="ja-JP" dirty="0">
              <a:solidFill>
                <a:schemeClr val="tx1"/>
              </a:solidFill>
              <a:latin typeface="ニコモジ＋" panose="02000600000000000000" pitchFamily="2" charset="-128"/>
              <a:ea typeface="ニコモジ＋" panose="02000600000000000000" pitchFamily="2" charset="-128"/>
            </a:endParaRPr>
          </a:p>
          <a:p>
            <a:pPr algn="ctr"/>
            <a:r>
              <a:rPr lang="en-US" altLang="ja-JP" dirty="0">
                <a:solidFill>
                  <a:schemeClr val="tx1"/>
                </a:solidFill>
                <a:latin typeface="ニコモジ＋" panose="02000600000000000000" pitchFamily="2" charset="-128"/>
                <a:ea typeface="ニコモジ＋" panose="02000600000000000000" pitchFamily="2" charset="-128"/>
              </a:rPr>
              <a:t>6,600</a:t>
            </a:r>
            <a:r>
              <a:rPr lang="ja-JP" altLang="en-US" dirty="0">
                <a:solidFill>
                  <a:schemeClr val="tx1"/>
                </a:solidFill>
                <a:latin typeface="ニコモジ＋" panose="02000600000000000000" pitchFamily="2" charset="-128"/>
                <a:ea typeface="ニコモジ＋" panose="02000600000000000000" pitchFamily="2" charset="-128"/>
              </a:rPr>
              <a:t>円</a:t>
            </a:r>
            <a:endParaRPr lang="en-US" altLang="ja-JP" dirty="0">
              <a:solidFill>
                <a:schemeClr val="tx1"/>
              </a:solidFill>
              <a:latin typeface="ニコモジ＋" panose="02000600000000000000" pitchFamily="2" charset="-128"/>
              <a:ea typeface="ニコモジ＋" panose="02000600000000000000" pitchFamily="2" charset="-128"/>
            </a:endParaRPr>
          </a:p>
          <a:p>
            <a:pPr algn="ctr"/>
            <a:endParaRPr lang="en-US" altLang="ja-JP" dirty="0">
              <a:solidFill>
                <a:schemeClr val="tx1"/>
              </a:solidFill>
              <a:latin typeface="ニコモジ＋" panose="02000600000000000000" pitchFamily="2" charset="-128"/>
              <a:ea typeface="ニコモジ＋" panose="02000600000000000000" pitchFamily="2" charset="-128"/>
            </a:endParaRPr>
          </a:p>
          <a:p>
            <a:pPr algn="ctr"/>
            <a:r>
              <a:rPr lang="ja-JP" altLang="en-US" dirty="0">
                <a:solidFill>
                  <a:schemeClr val="tx1"/>
                </a:solidFill>
                <a:latin typeface="ニコモジ＋" panose="02000600000000000000" pitchFamily="2" charset="-128"/>
                <a:ea typeface="ニコモジ＋" panose="02000600000000000000" pitchFamily="2" charset="-128"/>
              </a:rPr>
              <a:t>ギルティオリジナルボトル①</a:t>
            </a:r>
            <a:r>
              <a:rPr lang="en-US" altLang="ja-JP" dirty="0">
                <a:solidFill>
                  <a:schemeClr val="tx1"/>
                </a:solidFill>
                <a:latin typeface="ニコモジ＋" panose="02000600000000000000" pitchFamily="2" charset="-128"/>
                <a:ea typeface="ニコモジ＋" panose="02000600000000000000" pitchFamily="2" charset="-128"/>
              </a:rPr>
              <a:t>(</a:t>
            </a:r>
            <a:r>
              <a:rPr lang="ja-JP" altLang="en-US" dirty="0">
                <a:solidFill>
                  <a:schemeClr val="tx1"/>
                </a:solidFill>
                <a:latin typeface="ニコモジ＋" panose="02000600000000000000" pitchFamily="2" charset="-128"/>
                <a:ea typeface="ニコモジ＋" panose="02000600000000000000" pitchFamily="2" charset="-128"/>
              </a:rPr>
              <a:t>おすすめ</a:t>
            </a:r>
            <a:r>
              <a:rPr lang="en-US" altLang="ja-JP" dirty="0">
                <a:solidFill>
                  <a:schemeClr val="tx1"/>
                </a:solidFill>
                <a:latin typeface="ニコモジ＋" panose="02000600000000000000" pitchFamily="2" charset="-128"/>
                <a:ea typeface="ニコモジ＋" panose="02000600000000000000" pitchFamily="2" charset="-128"/>
              </a:rPr>
              <a:t>)</a:t>
            </a:r>
          </a:p>
          <a:p>
            <a:pPr algn="ctr"/>
            <a:r>
              <a:rPr lang="en-US" altLang="ja-JP" dirty="0">
                <a:solidFill>
                  <a:schemeClr val="tx1"/>
                </a:solidFill>
                <a:latin typeface="ニコモジ＋" panose="02000600000000000000" pitchFamily="2" charset="-128"/>
                <a:ea typeface="ニコモジ＋" panose="02000600000000000000" pitchFamily="2" charset="-128"/>
              </a:rPr>
              <a:t>6,600</a:t>
            </a:r>
            <a:r>
              <a:rPr lang="ja-JP" altLang="en-US" dirty="0">
                <a:solidFill>
                  <a:schemeClr val="tx1"/>
                </a:solidFill>
                <a:latin typeface="ニコモジ＋" panose="02000600000000000000" pitchFamily="2" charset="-128"/>
                <a:ea typeface="ニコモジ＋" panose="02000600000000000000" pitchFamily="2" charset="-128"/>
              </a:rPr>
              <a:t>円</a:t>
            </a:r>
            <a:endParaRPr lang="en-US" altLang="ja-JP" dirty="0">
              <a:solidFill>
                <a:schemeClr val="tx1"/>
              </a:solidFill>
              <a:latin typeface="ニコモジ＋" panose="02000600000000000000" pitchFamily="2" charset="-128"/>
              <a:ea typeface="ニコモジ＋" panose="02000600000000000000" pitchFamily="2" charset="-128"/>
            </a:endParaRPr>
          </a:p>
          <a:p>
            <a:pPr algn="ctr"/>
            <a:endParaRPr lang="en-US" altLang="ja-JP" dirty="0">
              <a:solidFill>
                <a:schemeClr val="tx1"/>
              </a:solidFill>
              <a:latin typeface="ニコモジ＋" panose="02000600000000000000" pitchFamily="2" charset="-128"/>
              <a:ea typeface="ニコモジ＋" panose="02000600000000000000" pitchFamily="2" charset="-128"/>
            </a:endParaRPr>
          </a:p>
          <a:p>
            <a:pPr algn="ctr"/>
            <a:r>
              <a:rPr lang="ja-JP" altLang="en-US" dirty="0">
                <a:solidFill>
                  <a:schemeClr val="tx1"/>
                </a:solidFill>
                <a:latin typeface="ニコモジ＋" panose="02000600000000000000" pitchFamily="2" charset="-128"/>
                <a:ea typeface="ニコモジ＋" panose="02000600000000000000" pitchFamily="2" charset="-128"/>
              </a:rPr>
              <a:t>リステル　</a:t>
            </a:r>
            <a:endParaRPr lang="en-US" altLang="ja-JP" dirty="0">
              <a:solidFill>
                <a:schemeClr val="tx1"/>
              </a:solidFill>
              <a:latin typeface="ニコモジ＋" panose="02000600000000000000" pitchFamily="2" charset="-128"/>
              <a:ea typeface="ニコモジ＋" panose="02000600000000000000" pitchFamily="2" charset="-128"/>
            </a:endParaRPr>
          </a:p>
          <a:p>
            <a:pPr algn="ctr"/>
            <a:r>
              <a:rPr lang="en-US" altLang="ja-JP" dirty="0">
                <a:solidFill>
                  <a:schemeClr val="tx1"/>
                </a:solidFill>
                <a:latin typeface="ニコモジ＋" panose="02000600000000000000" pitchFamily="2" charset="-128"/>
                <a:ea typeface="ニコモジ＋" panose="02000600000000000000" pitchFamily="2" charset="-128"/>
              </a:rPr>
              <a:t>8,800</a:t>
            </a:r>
            <a:r>
              <a:rPr lang="ja-JP" altLang="en-US" dirty="0">
                <a:solidFill>
                  <a:schemeClr val="tx1"/>
                </a:solidFill>
                <a:latin typeface="ニコモジ＋" panose="02000600000000000000" pitchFamily="2" charset="-128"/>
                <a:ea typeface="ニコモジ＋" panose="02000600000000000000" pitchFamily="2" charset="-128"/>
              </a:rPr>
              <a:t>円</a:t>
            </a:r>
            <a:endParaRPr lang="en-US" altLang="ja-JP" dirty="0">
              <a:solidFill>
                <a:schemeClr val="tx1"/>
              </a:solidFill>
              <a:latin typeface="ニコモジ＋" panose="02000600000000000000" pitchFamily="2" charset="-128"/>
              <a:ea typeface="ニコモジ＋" panose="02000600000000000000" pitchFamily="2" charset="-128"/>
            </a:endParaRPr>
          </a:p>
          <a:p>
            <a:pPr algn="ctr"/>
            <a:endParaRPr lang="en-US" altLang="ja-JP" dirty="0">
              <a:solidFill>
                <a:schemeClr val="tx1"/>
              </a:solidFill>
              <a:latin typeface="ニコモジ＋" panose="02000600000000000000" pitchFamily="2" charset="-128"/>
              <a:ea typeface="ニコモジ＋" panose="02000600000000000000" pitchFamily="2" charset="-128"/>
            </a:endParaRPr>
          </a:p>
          <a:p>
            <a:pPr algn="ctr"/>
            <a:r>
              <a:rPr lang="ja-JP" altLang="en-US" dirty="0">
                <a:solidFill>
                  <a:schemeClr val="tx1"/>
                </a:solidFill>
                <a:latin typeface="ニコモジ＋" panose="02000600000000000000" pitchFamily="2" charset="-128"/>
                <a:ea typeface="ニコモジ＋" panose="02000600000000000000" pitchFamily="2" charset="-128"/>
              </a:rPr>
              <a:t>カフェ・ド・パリ</a:t>
            </a:r>
            <a:endParaRPr lang="en-US" altLang="ja-JP" dirty="0">
              <a:solidFill>
                <a:schemeClr val="tx1"/>
              </a:solidFill>
              <a:latin typeface="ニコモジ＋" panose="02000600000000000000" pitchFamily="2" charset="-128"/>
              <a:ea typeface="ニコモジ＋" panose="02000600000000000000" pitchFamily="2" charset="-128"/>
            </a:endParaRPr>
          </a:p>
          <a:p>
            <a:pPr algn="ctr"/>
            <a:r>
              <a:rPr lang="en-US" altLang="ja-JP" dirty="0">
                <a:solidFill>
                  <a:schemeClr val="tx1"/>
                </a:solidFill>
                <a:latin typeface="ニコモジ＋" panose="02000600000000000000" pitchFamily="2" charset="-128"/>
                <a:ea typeface="ニコモジ＋" panose="02000600000000000000" pitchFamily="2" charset="-128"/>
              </a:rPr>
              <a:t>8,800</a:t>
            </a:r>
            <a:r>
              <a:rPr lang="ja-JP" altLang="en-US" dirty="0">
                <a:solidFill>
                  <a:schemeClr val="tx1"/>
                </a:solidFill>
                <a:latin typeface="ニコモジ＋" panose="02000600000000000000" pitchFamily="2" charset="-128"/>
                <a:ea typeface="ニコモジ＋" panose="02000600000000000000" pitchFamily="2" charset="-128"/>
              </a:rPr>
              <a:t>円</a:t>
            </a:r>
            <a:endParaRPr lang="en-US" altLang="ja-JP" dirty="0">
              <a:solidFill>
                <a:schemeClr val="tx1"/>
              </a:solidFill>
              <a:latin typeface="ニコモジ＋" panose="02000600000000000000" pitchFamily="2" charset="-128"/>
              <a:ea typeface="ニコモジ＋" panose="02000600000000000000" pitchFamily="2" charset="-128"/>
            </a:endParaRPr>
          </a:p>
          <a:p>
            <a:pPr algn="ctr"/>
            <a:endParaRPr lang="en-US" altLang="ja-JP" dirty="0">
              <a:solidFill>
                <a:schemeClr val="tx1"/>
              </a:solidFill>
              <a:latin typeface="ニコモジ＋" panose="02000600000000000000" pitchFamily="2" charset="-128"/>
              <a:ea typeface="ニコモジ＋" panose="02000600000000000000" pitchFamily="2" charset="-128"/>
            </a:endParaRPr>
          </a:p>
          <a:p>
            <a:pPr algn="ctr"/>
            <a:r>
              <a:rPr lang="ja-JP" altLang="en-US" dirty="0">
                <a:solidFill>
                  <a:schemeClr val="tx1"/>
                </a:solidFill>
                <a:latin typeface="ニコモジ＋" panose="02000600000000000000" pitchFamily="2" charset="-128"/>
                <a:ea typeface="ニコモジ＋" panose="02000600000000000000" pitchFamily="2" charset="-128"/>
              </a:rPr>
              <a:t>ギルティオリジナルボトル②</a:t>
            </a:r>
            <a:r>
              <a:rPr lang="en-US" altLang="ja-JP" dirty="0">
                <a:solidFill>
                  <a:schemeClr val="tx1"/>
                </a:solidFill>
                <a:latin typeface="ニコモジ＋" panose="02000600000000000000" pitchFamily="2" charset="-128"/>
                <a:ea typeface="ニコモジ＋" panose="02000600000000000000" pitchFamily="2" charset="-128"/>
              </a:rPr>
              <a:t>(</a:t>
            </a:r>
            <a:r>
              <a:rPr lang="ja-JP" altLang="en-US" dirty="0">
                <a:solidFill>
                  <a:schemeClr val="tx1"/>
                </a:solidFill>
                <a:latin typeface="ニコモジ＋" panose="02000600000000000000" pitchFamily="2" charset="-128"/>
                <a:ea typeface="ニコモジ＋" panose="02000600000000000000" pitchFamily="2" charset="-128"/>
              </a:rPr>
              <a:t>おすすめ</a:t>
            </a:r>
            <a:r>
              <a:rPr lang="en-US" altLang="ja-JP" dirty="0">
                <a:solidFill>
                  <a:schemeClr val="tx1"/>
                </a:solidFill>
                <a:latin typeface="ニコモジ＋" panose="02000600000000000000" pitchFamily="2" charset="-128"/>
                <a:ea typeface="ニコモジ＋" panose="02000600000000000000" pitchFamily="2" charset="-128"/>
              </a:rPr>
              <a:t>)</a:t>
            </a:r>
          </a:p>
          <a:p>
            <a:pPr algn="ctr"/>
            <a:r>
              <a:rPr lang="ja-JP" altLang="en-US" dirty="0">
                <a:solidFill>
                  <a:schemeClr val="tx1"/>
                </a:solidFill>
                <a:latin typeface="ニコモジ＋" panose="02000600000000000000" pitchFamily="2" charset="-128"/>
                <a:ea typeface="ニコモジ＋" panose="02000600000000000000" pitchFamily="2" charset="-128"/>
              </a:rPr>
              <a:t>チェキ</a:t>
            </a:r>
            <a:r>
              <a:rPr lang="en-US" altLang="ja-JP" dirty="0">
                <a:solidFill>
                  <a:schemeClr val="tx1"/>
                </a:solidFill>
                <a:latin typeface="ニコモジ＋" panose="02000600000000000000" pitchFamily="2" charset="-128"/>
                <a:ea typeface="ニコモジ＋" panose="02000600000000000000" pitchFamily="2" charset="-128"/>
              </a:rPr>
              <a:t>1</a:t>
            </a:r>
            <a:r>
              <a:rPr lang="ja-JP" altLang="en-US" dirty="0">
                <a:solidFill>
                  <a:schemeClr val="tx1"/>
                </a:solidFill>
                <a:latin typeface="ニコモジ＋" panose="02000600000000000000" pitchFamily="2" charset="-128"/>
                <a:ea typeface="ニコモジ＋" panose="02000600000000000000" pitchFamily="2" charset="-128"/>
              </a:rPr>
              <a:t>枚</a:t>
            </a:r>
            <a:r>
              <a:rPr lang="en-US" altLang="ja-JP" dirty="0">
                <a:solidFill>
                  <a:schemeClr val="tx1"/>
                </a:solidFill>
                <a:latin typeface="ニコモジ＋" panose="02000600000000000000" pitchFamily="2" charset="-128"/>
                <a:ea typeface="ニコモジ＋" panose="02000600000000000000" pitchFamily="2" charset="-128"/>
              </a:rPr>
              <a:t>+</a:t>
            </a:r>
            <a:r>
              <a:rPr lang="ja-JP" altLang="en-US" dirty="0">
                <a:solidFill>
                  <a:schemeClr val="tx1"/>
                </a:solidFill>
                <a:latin typeface="ニコモジ＋" panose="02000600000000000000" pitchFamily="2" charset="-128"/>
                <a:ea typeface="ニコモジ＋" panose="02000600000000000000" pitchFamily="2" charset="-128"/>
              </a:rPr>
              <a:t>ブロマイド</a:t>
            </a:r>
            <a:r>
              <a:rPr lang="en-US" altLang="ja-JP" dirty="0">
                <a:solidFill>
                  <a:schemeClr val="tx1"/>
                </a:solidFill>
                <a:latin typeface="ニコモジ＋" panose="02000600000000000000" pitchFamily="2" charset="-128"/>
                <a:ea typeface="ニコモジ＋" panose="02000600000000000000" pitchFamily="2" charset="-128"/>
              </a:rPr>
              <a:t>2</a:t>
            </a:r>
            <a:r>
              <a:rPr lang="ja-JP" altLang="en-US" dirty="0">
                <a:solidFill>
                  <a:schemeClr val="tx1"/>
                </a:solidFill>
                <a:latin typeface="ニコモジ＋" panose="02000600000000000000" pitchFamily="2" charset="-128"/>
                <a:ea typeface="ニコモジ＋" panose="02000600000000000000" pitchFamily="2" charset="-128"/>
              </a:rPr>
              <a:t>枚</a:t>
            </a:r>
            <a:r>
              <a:rPr lang="en-US" altLang="ja-JP" dirty="0">
                <a:solidFill>
                  <a:schemeClr val="tx1"/>
                </a:solidFill>
                <a:latin typeface="ニコモジ＋" panose="02000600000000000000" pitchFamily="2" charset="-128"/>
                <a:ea typeface="ニコモジ＋" panose="02000600000000000000" pitchFamily="2" charset="-128"/>
              </a:rPr>
              <a:t>+</a:t>
            </a:r>
          </a:p>
          <a:p>
            <a:pPr algn="ctr"/>
            <a:r>
              <a:rPr lang="ja-JP" altLang="en-US" dirty="0">
                <a:solidFill>
                  <a:schemeClr val="tx1"/>
                </a:solidFill>
                <a:latin typeface="ニコモジ＋" panose="02000600000000000000" pitchFamily="2" charset="-128"/>
                <a:ea typeface="ニコモジ＋" panose="02000600000000000000" pitchFamily="2" charset="-128"/>
              </a:rPr>
              <a:t>飲み放題</a:t>
            </a:r>
            <a:r>
              <a:rPr lang="en-US" altLang="ja-JP" dirty="0">
                <a:solidFill>
                  <a:schemeClr val="tx1"/>
                </a:solidFill>
                <a:latin typeface="ニコモジ＋" panose="02000600000000000000" pitchFamily="2" charset="-128"/>
                <a:ea typeface="ニコモジ＋" panose="02000600000000000000" pitchFamily="2" charset="-128"/>
              </a:rPr>
              <a:t>60</a:t>
            </a:r>
            <a:r>
              <a:rPr lang="ja-JP" altLang="en-US" dirty="0">
                <a:solidFill>
                  <a:schemeClr val="tx1"/>
                </a:solidFill>
                <a:latin typeface="ニコモジ＋" panose="02000600000000000000" pitchFamily="2" charset="-128"/>
                <a:ea typeface="ニコモジ＋" panose="02000600000000000000" pitchFamily="2" charset="-128"/>
              </a:rPr>
              <a:t>分無料</a:t>
            </a:r>
            <a:endParaRPr lang="en-US" altLang="ja-JP" dirty="0">
              <a:solidFill>
                <a:schemeClr val="tx1"/>
              </a:solidFill>
              <a:latin typeface="ニコモジ＋" panose="02000600000000000000" pitchFamily="2" charset="-128"/>
              <a:ea typeface="ニコモジ＋" panose="02000600000000000000" pitchFamily="2" charset="-128"/>
            </a:endParaRPr>
          </a:p>
          <a:p>
            <a:pPr algn="ctr"/>
            <a:r>
              <a:rPr lang="en-US" altLang="ja-JP" dirty="0">
                <a:solidFill>
                  <a:schemeClr val="tx1"/>
                </a:solidFill>
                <a:latin typeface="ニコモジ＋" panose="02000600000000000000" pitchFamily="2" charset="-128"/>
                <a:ea typeface="ニコモジ＋" panose="02000600000000000000" pitchFamily="2" charset="-128"/>
              </a:rPr>
              <a:t>10,000</a:t>
            </a:r>
            <a:r>
              <a:rPr lang="ja-JP" altLang="en-US" dirty="0">
                <a:solidFill>
                  <a:schemeClr val="tx1"/>
                </a:solidFill>
                <a:latin typeface="ニコモジ＋" panose="02000600000000000000" pitchFamily="2" charset="-128"/>
                <a:ea typeface="ニコモジ＋" panose="02000600000000000000" pitchFamily="2" charset="-128"/>
              </a:rPr>
              <a:t>円</a:t>
            </a:r>
            <a:endParaRPr lang="en-US" altLang="ja-JP" dirty="0">
              <a:solidFill>
                <a:schemeClr val="tx1"/>
              </a:solidFill>
              <a:latin typeface="ニコモジ＋" panose="02000600000000000000" pitchFamily="2" charset="-128"/>
              <a:ea typeface="ニコモジ＋" panose="02000600000000000000" pitchFamily="2" charset="-128"/>
            </a:endParaRPr>
          </a:p>
          <a:p>
            <a:pPr algn="ctr"/>
            <a:endParaRPr lang="en-US" altLang="ja-JP" dirty="0">
              <a:solidFill>
                <a:schemeClr val="tx1"/>
              </a:solidFill>
              <a:latin typeface="ニコモジ＋" panose="02000600000000000000" pitchFamily="2" charset="-128"/>
              <a:ea typeface="ニコモジ＋" panose="02000600000000000000" pitchFamily="2" charset="-128"/>
            </a:endParaRPr>
          </a:p>
          <a:p>
            <a:pPr algn="ctr"/>
            <a:r>
              <a:rPr lang="ja-JP" altLang="en-US" dirty="0">
                <a:solidFill>
                  <a:schemeClr val="tx1"/>
                </a:solidFill>
                <a:latin typeface="ニコモジ＋" panose="02000600000000000000" pitchFamily="2" charset="-128"/>
                <a:ea typeface="ニコモジ＋" panose="02000600000000000000" pitchFamily="2" charset="-128"/>
              </a:rPr>
              <a:t>カフェ・ド・パリ ルージュ</a:t>
            </a:r>
            <a:endParaRPr lang="en-US" altLang="ja-JP" dirty="0">
              <a:solidFill>
                <a:schemeClr val="tx1"/>
              </a:solidFill>
              <a:latin typeface="ニコモジ＋" panose="02000600000000000000" pitchFamily="2" charset="-128"/>
              <a:ea typeface="ニコモジ＋" panose="02000600000000000000" pitchFamily="2" charset="-128"/>
            </a:endParaRPr>
          </a:p>
          <a:p>
            <a:pPr algn="ctr"/>
            <a:r>
              <a:rPr lang="ja-JP" altLang="en-US" dirty="0">
                <a:solidFill>
                  <a:schemeClr val="tx1"/>
                </a:solidFill>
                <a:latin typeface="ニコモジ＋" panose="02000600000000000000" pitchFamily="2" charset="-128"/>
                <a:ea typeface="ニコモジ＋" panose="02000600000000000000" pitchFamily="2" charset="-128"/>
              </a:rPr>
              <a:t>センセーション</a:t>
            </a:r>
            <a:endParaRPr lang="en-US" altLang="ja-JP" dirty="0">
              <a:solidFill>
                <a:schemeClr val="tx1"/>
              </a:solidFill>
              <a:latin typeface="ニコモジ＋" panose="02000600000000000000" pitchFamily="2" charset="-128"/>
              <a:ea typeface="ニコモジ＋" panose="02000600000000000000" pitchFamily="2" charset="-128"/>
            </a:endParaRPr>
          </a:p>
          <a:p>
            <a:pPr algn="ctr"/>
            <a:r>
              <a:rPr lang="en-US" altLang="ja-JP" dirty="0">
                <a:solidFill>
                  <a:schemeClr val="tx1"/>
                </a:solidFill>
                <a:latin typeface="ニコモジ＋" panose="02000600000000000000" pitchFamily="2" charset="-128"/>
                <a:ea typeface="ニコモジ＋" panose="02000600000000000000" pitchFamily="2" charset="-128"/>
              </a:rPr>
              <a:t>12,100</a:t>
            </a:r>
            <a:r>
              <a:rPr lang="ja-JP" altLang="en-US" dirty="0">
                <a:solidFill>
                  <a:schemeClr val="tx1"/>
                </a:solidFill>
                <a:latin typeface="ニコモジ＋" panose="02000600000000000000" pitchFamily="2" charset="-128"/>
                <a:ea typeface="ニコモジ＋" panose="02000600000000000000" pitchFamily="2" charset="-128"/>
              </a:rPr>
              <a:t>円</a:t>
            </a:r>
            <a:endParaRPr lang="en-US" altLang="ja-JP" dirty="0">
              <a:solidFill>
                <a:schemeClr val="tx1"/>
              </a:solidFill>
              <a:latin typeface="ニコモジ＋" panose="02000600000000000000" pitchFamily="2" charset="-128"/>
              <a:ea typeface="ニコモジ＋" panose="02000600000000000000" pitchFamily="2" charset="-128"/>
            </a:endParaRPr>
          </a:p>
          <a:p>
            <a:pPr algn="ctr"/>
            <a:endParaRPr lang="en-US" altLang="ja-JP" dirty="0">
              <a:solidFill>
                <a:schemeClr val="tx1"/>
              </a:solidFill>
              <a:latin typeface="ニコモジ＋" panose="02000600000000000000" pitchFamily="2" charset="-128"/>
              <a:ea typeface="ニコモジ＋" panose="02000600000000000000" pitchFamily="2" charset="-128"/>
            </a:endParaRPr>
          </a:p>
          <a:p>
            <a:pPr algn="ctr"/>
            <a:r>
              <a:rPr lang="ja-JP" altLang="en-US" dirty="0">
                <a:solidFill>
                  <a:schemeClr val="tx1"/>
                </a:solidFill>
                <a:latin typeface="ニコモジ＋" panose="02000600000000000000" pitchFamily="2" charset="-128"/>
                <a:ea typeface="ニコモジ＋" panose="02000600000000000000" pitchFamily="2" charset="-128"/>
              </a:rPr>
              <a:t>マバム　</a:t>
            </a:r>
            <a:endParaRPr lang="en-US" altLang="ja-JP" dirty="0">
              <a:solidFill>
                <a:schemeClr val="tx1"/>
              </a:solidFill>
              <a:latin typeface="ニコモジ＋" panose="02000600000000000000" pitchFamily="2" charset="-128"/>
              <a:ea typeface="ニコモジ＋" panose="02000600000000000000" pitchFamily="2" charset="-128"/>
            </a:endParaRPr>
          </a:p>
          <a:p>
            <a:pPr algn="ctr"/>
            <a:r>
              <a:rPr lang="en-US" altLang="ja-JP" dirty="0">
                <a:solidFill>
                  <a:schemeClr val="tx1"/>
                </a:solidFill>
                <a:latin typeface="ニコモジ＋" panose="02000600000000000000" pitchFamily="2" charset="-128"/>
                <a:ea typeface="ニコモジ＋" panose="02000600000000000000" pitchFamily="2" charset="-128"/>
              </a:rPr>
              <a:t>16,500</a:t>
            </a:r>
            <a:r>
              <a:rPr lang="ja-JP" altLang="en-US" dirty="0">
                <a:solidFill>
                  <a:schemeClr val="tx1"/>
                </a:solidFill>
                <a:latin typeface="ニコモジ＋" panose="02000600000000000000" pitchFamily="2" charset="-128"/>
                <a:ea typeface="ニコモジ＋" panose="02000600000000000000" pitchFamily="2" charset="-128"/>
              </a:rPr>
              <a:t>円</a:t>
            </a:r>
            <a:endParaRPr lang="en-US" altLang="ja-JP" dirty="0">
              <a:solidFill>
                <a:schemeClr val="tx1"/>
              </a:solidFill>
              <a:latin typeface="ニコモジ＋" panose="02000600000000000000" pitchFamily="2" charset="-128"/>
              <a:ea typeface="ニコモジ＋" panose="02000600000000000000" pitchFamily="2" charset="-128"/>
            </a:endParaRPr>
          </a:p>
          <a:p>
            <a:pPr algn="ctr"/>
            <a:endParaRPr lang="en-US" altLang="ja-JP" dirty="0">
              <a:solidFill>
                <a:schemeClr val="tx1"/>
              </a:solidFill>
              <a:latin typeface="ニコモジ＋" panose="02000600000000000000" pitchFamily="2" charset="-128"/>
              <a:ea typeface="ニコモジ＋" panose="02000600000000000000" pitchFamily="2" charset="-128"/>
            </a:endParaRPr>
          </a:p>
          <a:p>
            <a:pPr algn="ctr"/>
            <a:r>
              <a:rPr lang="ja-JP" altLang="en-US" dirty="0">
                <a:solidFill>
                  <a:schemeClr val="tx1"/>
                </a:solidFill>
                <a:latin typeface="ニコモジ＋" panose="02000600000000000000" pitchFamily="2" charset="-128"/>
                <a:ea typeface="ニコモジ＋" panose="02000600000000000000" pitchFamily="2" charset="-128"/>
              </a:rPr>
              <a:t>シンデレラシュー</a:t>
            </a:r>
            <a:endParaRPr lang="en-US" altLang="ja-JP" dirty="0">
              <a:solidFill>
                <a:schemeClr val="tx1"/>
              </a:solidFill>
              <a:latin typeface="ニコモジ＋" panose="02000600000000000000" pitchFamily="2" charset="-128"/>
              <a:ea typeface="ニコモジ＋" panose="02000600000000000000" pitchFamily="2" charset="-128"/>
            </a:endParaRPr>
          </a:p>
          <a:p>
            <a:pPr algn="ctr"/>
            <a:r>
              <a:rPr lang="en-US" altLang="ja-JP" dirty="0">
                <a:solidFill>
                  <a:schemeClr val="tx1"/>
                </a:solidFill>
                <a:latin typeface="ニコモジ＋" panose="02000600000000000000" pitchFamily="2" charset="-128"/>
                <a:ea typeface="ニコモジ＋" panose="02000600000000000000" pitchFamily="2" charset="-128"/>
              </a:rPr>
              <a:t>18,700</a:t>
            </a:r>
            <a:r>
              <a:rPr lang="ja-JP" altLang="en-US" dirty="0">
                <a:solidFill>
                  <a:schemeClr val="tx1"/>
                </a:solidFill>
                <a:latin typeface="ニコモジ＋" panose="02000600000000000000" pitchFamily="2" charset="-128"/>
                <a:ea typeface="ニコモジ＋" panose="02000600000000000000" pitchFamily="2" charset="-128"/>
              </a:rPr>
              <a:t>円</a:t>
            </a:r>
            <a:endParaRPr lang="en-US" altLang="ja-JP" dirty="0">
              <a:solidFill>
                <a:schemeClr val="tx1"/>
              </a:solidFill>
              <a:latin typeface="ニコモジ＋" panose="02000600000000000000" pitchFamily="2" charset="-128"/>
              <a:ea typeface="ニコモジ＋" panose="02000600000000000000" pitchFamily="2" charset="-128"/>
            </a:endParaRPr>
          </a:p>
          <a:p>
            <a:pPr algn="ctr"/>
            <a:endParaRPr lang="en-US" altLang="ja-JP" dirty="0">
              <a:solidFill>
                <a:schemeClr val="tx1"/>
              </a:solidFill>
              <a:latin typeface="ニコモジ＋" panose="02000600000000000000" pitchFamily="2" charset="-128"/>
              <a:ea typeface="ニコモジ＋" panose="02000600000000000000" pitchFamily="2" charset="-128"/>
            </a:endParaRPr>
          </a:p>
          <a:p>
            <a:pPr algn="ctr"/>
            <a:endParaRPr lang="en-US" altLang="ja-JP" dirty="0">
              <a:solidFill>
                <a:schemeClr val="tx1"/>
              </a:solidFill>
              <a:latin typeface="ニコモジ＋" panose="02000600000000000000" pitchFamily="2" charset="-128"/>
              <a:ea typeface="ニコモジ＋" panose="02000600000000000000" pitchFamily="2" charset="-128"/>
            </a:endParaRPr>
          </a:p>
          <a:p>
            <a:pPr algn="ctr"/>
            <a:endParaRPr lang="en-US" altLang="ja-JP" sz="2000" dirty="0">
              <a:solidFill>
                <a:schemeClr val="tx1"/>
              </a:solidFill>
              <a:latin typeface="ニコモジ＋" panose="02000600000000000000" pitchFamily="2" charset="-128"/>
              <a:ea typeface="ニコモジ＋" panose="02000600000000000000" pitchFamily="2" charset="-128"/>
            </a:endParaRPr>
          </a:p>
        </p:txBody>
      </p:sp>
      <p:sp>
        <p:nvSpPr>
          <p:cNvPr id="26" name="正方形/長方形 25">
            <a:extLst>
              <a:ext uri="{FF2B5EF4-FFF2-40B4-BE49-F238E27FC236}">
                <a16:creationId xmlns:a16="http://schemas.microsoft.com/office/drawing/2014/main" id="{EA7FC7F5-BA33-AC71-FADA-9BDCB7722C1E}"/>
              </a:ext>
            </a:extLst>
          </p:cNvPr>
          <p:cNvSpPr/>
          <p:nvPr/>
        </p:nvSpPr>
        <p:spPr>
          <a:xfrm>
            <a:off x="1623118" y="2061344"/>
            <a:ext cx="3611764" cy="3428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altLang="ja-JP" sz="2000" dirty="0">
              <a:solidFill>
                <a:schemeClr val="bg1">
                  <a:lumMod val="65000"/>
                </a:schemeClr>
              </a:solidFill>
              <a:latin typeface="ほにゃ字Re" panose="02000600000000000000" pitchFamily="2" charset="-128"/>
              <a:ea typeface="ほにゃ字Re" panose="02000600000000000000" pitchFamily="2" charset="-128"/>
            </a:endParaRPr>
          </a:p>
        </p:txBody>
      </p:sp>
      <p:sp>
        <p:nvSpPr>
          <p:cNvPr id="38" name="正方形/長方形 37">
            <a:extLst>
              <a:ext uri="{FF2B5EF4-FFF2-40B4-BE49-F238E27FC236}">
                <a16:creationId xmlns:a16="http://schemas.microsoft.com/office/drawing/2014/main" id="{8ED83DED-9B5A-310D-5F7F-C271193808D7}"/>
              </a:ext>
            </a:extLst>
          </p:cNvPr>
          <p:cNvSpPr/>
          <p:nvPr/>
        </p:nvSpPr>
        <p:spPr>
          <a:xfrm>
            <a:off x="-727692" y="4335404"/>
            <a:ext cx="3611764" cy="3428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altLang="ja-JP" sz="2000" dirty="0">
              <a:solidFill>
                <a:schemeClr val="bg1">
                  <a:lumMod val="65000"/>
                </a:schemeClr>
              </a:solidFill>
              <a:latin typeface="ほにゃ字Re" panose="02000600000000000000" pitchFamily="2" charset="-128"/>
              <a:ea typeface="ほにゃ字Re" panose="02000600000000000000" pitchFamily="2" charset="-128"/>
            </a:endParaRPr>
          </a:p>
        </p:txBody>
      </p:sp>
      <p:sp>
        <p:nvSpPr>
          <p:cNvPr id="46" name="正方形/長方形 45">
            <a:extLst>
              <a:ext uri="{FF2B5EF4-FFF2-40B4-BE49-F238E27FC236}">
                <a16:creationId xmlns:a16="http://schemas.microsoft.com/office/drawing/2014/main" id="{E77D002A-F662-47D2-6C28-5C49044B3DEF}"/>
              </a:ext>
            </a:extLst>
          </p:cNvPr>
          <p:cNvSpPr/>
          <p:nvPr/>
        </p:nvSpPr>
        <p:spPr>
          <a:xfrm>
            <a:off x="1301174" y="6014327"/>
            <a:ext cx="4277427" cy="3428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altLang="ja-JP" sz="2000" dirty="0">
              <a:solidFill>
                <a:schemeClr val="bg1">
                  <a:lumMod val="65000"/>
                </a:schemeClr>
              </a:solidFill>
              <a:latin typeface="ほにゃ字Re" panose="02000600000000000000" pitchFamily="2" charset="-128"/>
              <a:ea typeface="ほにゃ字Re" panose="02000600000000000000" pitchFamily="2" charset="-128"/>
            </a:endParaRPr>
          </a:p>
        </p:txBody>
      </p:sp>
      <p:cxnSp>
        <p:nvCxnSpPr>
          <p:cNvPr id="53" name="直線コネクタ 52">
            <a:extLst>
              <a:ext uri="{FF2B5EF4-FFF2-40B4-BE49-F238E27FC236}">
                <a16:creationId xmlns:a16="http://schemas.microsoft.com/office/drawing/2014/main" id="{01D1A84B-9D8F-D61E-06CA-12B249523D5A}"/>
              </a:ext>
            </a:extLst>
          </p:cNvPr>
          <p:cNvCxnSpPr>
            <a:cxnSpLocks/>
          </p:cNvCxnSpPr>
          <p:nvPr/>
        </p:nvCxnSpPr>
        <p:spPr>
          <a:xfrm>
            <a:off x="1257160" y="916103"/>
            <a:ext cx="4343680" cy="0"/>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2" name="正方形/長方形 11">
            <a:extLst>
              <a:ext uri="{FF2B5EF4-FFF2-40B4-BE49-F238E27FC236}">
                <a16:creationId xmlns:a16="http://schemas.microsoft.com/office/drawing/2014/main" id="{4E34E760-3566-757E-5763-A913FD83C5CA}"/>
              </a:ext>
            </a:extLst>
          </p:cNvPr>
          <p:cNvSpPr/>
          <p:nvPr/>
        </p:nvSpPr>
        <p:spPr>
          <a:xfrm>
            <a:off x="3246235" y="1161238"/>
            <a:ext cx="3611765" cy="78018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altLang="ja-JP" dirty="0">
              <a:solidFill>
                <a:schemeClr val="tx1"/>
              </a:solidFill>
              <a:latin typeface="ニコモジ＋" panose="02000600000000000000" pitchFamily="2" charset="-128"/>
              <a:ea typeface="ニコモジ＋" panose="02000600000000000000" pitchFamily="2" charset="-128"/>
            </a:endParaRPr>
          </a:p>
          <a:p>
            <a:pPr algn="ctr"/>
            <a:r>
              <a:rPr lang="ja-JP" altLang="en-US" dirty="0">
                <a:solidFill>
                  <a:schemeClr val="tx1"/>
                </a:solidFill>
                <a:latin typeface="ニコモジ＋" panose="02000600000000000000" pitchFamily="2" charset="-128"/>
                <a:ea typeface="ニコモジ＋" panose="02000600000000000000" pitchFamily="2" charset="-128"/>
              </a:rPr>
              <a:t>マム グラン コルドン</a:t>
            </a:r>
            <a:endParaRPr lang="en-US" altLang="ja-JP" dirty="0">
              <a:solidFill>
                <a:schemeClr val="tx1"/>
              </a:solidFill>
              <a:latin typeface="ニコモジ＋" panose="02000600000000000000" pitchFamily="2" charset="-128"/>
              <a:ea typeface="ニコモジ＋" panose="02000600000000000000" pitchFamily="2" charset="-128"/>
            </a:endParaRPr>
          </a:p>
          <a:p>
            <a:pPr algn="ctr"/>
            <a:r>
              <a:rPr lang="en-US" altLang="ja-JP" dirty="0">
                <a:solidFill>
                  <a:schemeClr val="tx1"/>
                </a:solidFill>
                <a:latin typeface="ニコモジ＋" panose="02000600000000000000" pitchFamily="2" charset="-128"/>
                <a:ea typeface="ニコモジ＋" panose="02000600000000000000" pitchFamily="2" charset="-128"/>
              </a:rPr>
              <a:t>30,000</a:t>
            </a:r>
            <a:r>
              <a:rPr lang="ja-JP" altLang="en-US" dirty="0">
                <a:solidFill>
                  <a:schemeClr val="tx1"/>
                </a:solidFill>
                <a:latin typeface="ニコモジ＋" panose="02000600000000000000" pitchFamily="2" charset="-128"/>
                <a:ea typeface="ニコモジ＋" panose="02000600000000000000" pitchFamily="2" charset="-128"/>
              </a:rPr>
              <a:t>円</a:t>
            </a:r>
            <a:endParaRPr lang="en-US" altLang="ja-JP" dirty="0">
              <a:solidFill>
                <a:schemeClr val="tx1"/>
              </a:solidFill>
              <a:latin typeface="ニコモジ＋" panose="02000600000000000000" pitchFamily="2" charset="-128"/>
              <a:ea typeface="ニコモジ＋" panose="02000600000000000000" pitchFamily="2" charset="-128"/>
            </a:endParaRPr>
          </a:p>
          <a:p>
            <a:pPr algn="ctr"/>
            <a:endParaRPr lang="en-US" altLang="ja-JP" dirty="0">
              <a:solidFill>
                <a:schemeClr val="tx1"/>
              </a:solidFill>
              <a:latin typeface="ニコモジ＋" panose="02000600000000000000" pitchFamily="2" charset="-128"/>
              <a:ea typeface="ニコモジ＋" panose="02000600000000000000" pitchFamily="2" charset="-128"/>
            </a:endParaRPr>
          </a:p>
          <a:p>
            <a:pPr algn="ctr"/>
            <a:r>
              <a:rPr lang="ja-JP" altLang="en-US" dirty="0">
                <a:solidFill>
                  <a:schemeClr val="tx1"/>
                </a:solidFill>
                <a:latin typeface="ニコモジ＋" panose="02000600000000000000" pitchFamily="2" charset="-128"/>
                <a:ea typeface="ニコモジ＋" panose="02000600000000000000" pitchFamily="2" charset="-128"/>
              </a:rPr>
              <a:t>モエ・エ・シャンドン </a:t>
            </a:r>
            <a:r>
              <a:rPr lang="en-US" altLang="ja-JP" dirty="0">
                <a:solidFill>
                  <a:schemeClr val="tx1"/>
                </a:solidFill>
                <a:latin typeface="ニコモジ＋" panose="02000600000000000000" pitchFamily="2" charset="-128"/>
                <a:ea typeface="ニコモジ＋" panose="02000600000000000000" pitchFamily="2" charset="-128"/>
              </a:rPr>
              <a:t>N.I.R</a:t>
            </a:r>
            <a:r>
              <a:rPr lang="ja-JP" altLang="en-US" dirty="0">
                <a:solidFill>
                  <a:schemeClr val="tx1"/>
                </a:solidFill>
                <a:latin typeface="ニコモジ＋" panose="02000600000000000000" pitchFamily="2" charset="-128"/>
                <a:ea typeface="ニコモジ＋" panose="02000600000000000000" pitchFamily="2" charset="-128"/>
              </a:rPr>
              <a:t>　</a:t>
            </a:r>
            <a:endParaRPr lang="en-US" altLang="ja-JP" dirty="0">
              <a:solidFill>
                <a:schemeClr val="tx1"/>
              </a:solidFill>
              <a:latin typeface="ニコモジ＋" panose="02000600000000000000" pitchFamily="2" charset="-128"/>
              <a:ea typeface="ニコモジ＋" panose="02000600000000000000" pitchFamily="2" charset="-128"/>
            </a:endParaRPr>
          </a:p>
          <a:p>
            <a:pPr algn="ctr"/>
            <a:r>
              <a:rPr lang="en-US" altLang="ja-JP" dirty="0">
                <a:solidFill>
                  <a:schemeClr val="tx1"/>
                </a:solidFill>
                <a:latin typeface="ニコモジ＋" panose="02000600000000000000" pitchFamily="2" charset="-128"/>
                <a:ea typeface="ニコモジ＋" panose="02000600000000000000" pitchFamily="2" charset="-128"/>
              </a:rPr>
              <a:t>40,700</a:t>
            </a:r>
            <a:r>
              <a:rPr lang="ja-JP" altLang="en-US" dirty="0">
                <a:solidFill>
                  <a:schemeClr val="tx1"/>
                </a:solidFill>
                <a:latin typeface="ニコモジ＋" panose="02000600000000000000" pitchFamily="2" charset="-128"/>
                <a:ea typeface="ニコモジ＋" panose="02000600000000000000" pitchFamily="2" charset="-128"/>
              </a:rPr>
              <a:t>円</a:t>
            </a:r>
            <a:endParaRPr lang="en-US" altLang="ja-JP" dirty="0">
              <a:solidFill>
                <a:schemeClr val="tx1"/>
              </a:solidFill>
              <a:latin typeface="ニコモジ＋" panose="02000600000000000000" pitchFamily="2" charset="-128"/>
              <a:ea typeface="ニコモジ＋" panose="02000600000000000000" pitchFamily="2" charset="-128"/>
            </a:endParaRPr>
          </a:p>
          <a:p>
            <a:pPr algn="ctr"/>
            <a:endParaRPr lang="en-US" altLang="ja-JP" dirty="0">
              <a:solidFill>
                <a:schemeClr val="tx1"/>
              </a:solidFill>
              <a:latin typeface="ニコモジ＋" panose="02000600000000000000" pitchFamily="2" charset="-128"/>
              <a:ea typeface="ニコモジ＋" panose="02000600000000000000" pitchFamily="2" charset="-128"/>
            </a:endParaRPr>
          </a:p>
          <a:p>
            <a:pPr algn="ctr"/>
            <a:r>
              <a:rPr lang="ja-JP" altLang="en-US" dirty="0">
                <a:solidFill>
                  <a:schemeClr val="tx1"/>
                </a:solidFill>
                <a:latin typeface="ニコモジ＋" panose="02000600000000000000" pitchFamily="2" charset="-128"/>
                <a:ea typeface="ニコモジ＋" panose="02000600000000000000" pitchFamily="2" charset="-128"/>
              </a:rPr>
              <a:t>モエ・エ・シャンドン アイス</a:t>
            </a:r>
            <a:endParaRPr lang="en-US" altLang="ja-JP" dirty="0">
              <a:solidFill>
                <a:schemeClr val="tx1"/>
              </a:solidFill>
              <a:latin typeface="ニコモジ＋" panose="02000600000000000000" pitchFamily="2" charset="-128"/>
              <a:ea typeface="ニコモジ＋" panose="02000600000000000000" pitchFamily="2" charset="-128"/>
            </a:endParaRPr>
          </a:p>
          <a:p>
            <a:pPr algn="ctr"/>
            <a:r>
              <a:rPr lang="en-US" altLang="ja-JP" dirty="0">
                <a:solidFill>
                  <a:schemeClr val="tx1"/>
                </a:solidFill>
                <a:latin typeface="ニコモジ＋" panose="02000600000000000000" pitchFamily="2" charset="-128"/>
                <a:ea typeface="ニコモジ＋" panose="02000600000000000000" pitchFamily="2" charset="-128"/>
              </a:rPr>
              <a:t>43,200</a:t>
            </a:r>
            <a:r>
              <a:rPr lang="ja-JP" altLang="en-US" dirty="0">
                <a:solidFill>
                  <a:schemeClr val="tx1"/>
                </a:solidFill>
                <a:latin typeface="ニコモジ＋" panose="02000600000000000000" pitchFamily="2" charset="-128"/>
                <a:ea typeface="ニコモジ＋" panose="02000600000000000000" pitchFamily="2" charset="-128"/>
              </a:rPr>
              <a:t>円</a:t>
            </a:r>
            <a:endParaRPr lang="en-US" altLang="ja-JP" dirty="0">
              <a:solidFill>
                <a:schemeClr val="tx1"/>
              </a:solidFill>
              <a:latin typeface="ニコモジ＋" panose="02000600000000000000" pitchFamily="2" charset="-128"/>
              <a:ea typeface="ニコモジ＋" panose="02000600000000000000" pitchFamily="2" charset="-128"/>
            </a:endParaRPr>
          </a:p>
          <a:p>
            <a:pPr algn="ctr"/>
            <a:endParaRPr lang="en-US" altLang="ja-JP" dirty="0">
              <a:solidFill>
                <a:schemeClr val="tx1"/>
              </a:solidFill>
              <a:latin typeface="ニコモジ＋" panose="02000600000000000000" pitchFamily="2" charset="-128"/>
              <a:ea typeface="ニコモジ＋" panose="02000600000000000000" pitchFamily="2" charset="-128"/>
            </a:endParaRPr>
          </a:p>
          <a:p>
            <a:pPr algn="ctr"/>
            <a:r>
              <a:rPr lang="ja-JP" altLang="en-US" dirty="0">
                <a:solidFill>
                  <a:schemeClr val="tx1"/>
                </a:solidFill>
                <a:latin typeface="ニコモジ＋" panose="02000600000000000000" pitchFamily="2" charset="-128"/>
                <a:ea typeface="ニコモジ＋" panose="02000600000000000000" pitchFamily="2" charset="-128"/>
              </a:rPr>
              <a:t>ローラン・ペリエ ロゼ</a:t>
            </a:r>
            <a:endParaRPr lang="en-US" altLang="ja-JP" dirty="0">
              <a:solidFill>
                <a:schemeClr val="tx1"/>
              </a:solidFill>
              <a:latin typeface="ニコモジ＋" panose="02000600000000000000" pitchFamily="2" charset="-128"/>
              <a:ea typeface="ニコモジ＋" panose="02000600000000000000" pitchFamily="2" charset="-128"/>
            </a:endParaRPr>
          </a:p>
          <a:p>
            <a:pPr algn="ctr"/>
            <a:r>
              <a:rPr lang="en-US" altLang="ja-JP" dirty="0">
                <a:solidFill>
                  <a:schemeClr val="tx1"/>
                </a:solidFill>
                <a:latin typeface="ニコモジ＋" panose="02000600000000000000" pitchFamily="2" charset="-128"/>
                <a:ea typeface="ニコモジ＋" panose="02000600000000000000" pitchFamily="2" charset="-128"/>
              </a:rPr>
              <a:t>82,500</a:t>
            </a:r>
            <a:r>
              <a:rPr lang="ja-JP" altLang="en-US" dirty="0">
                <a:solidFill>
                  <a:schemeClr val="tx1"/>
                </a:solidFill>
                <a:latin typeface="ニコモジ＋" panose="02000600000000000000" pitchFamily="2" charset="-128"/>
                <a:ea typeface="ニコモジ＋" panose="02000600000000000000" pitchFamily="2" charset="-128"/>
              </a:rPr>
              <a:t>円</a:t>
            </a:r>
            <a:endParaRPr lang="en-US" altLang="ja-JP" dirty="0">
              <a:solidFill>
                <a:schemeClr val="tx1"/>
              </a:solidFill>
              <a:latin typeface="ニコモジ＋" panose="02000600000000000000" pitchFamily="2" charset="-128"/>
              <a:ea typeface="ニコモジ＋" panose="02000600000000000000" pitchFamily="2" charset="-128"/>
            </a:endParaRPr>
          </a:p>
          <a:p>
            <a:pPr algn="ctr"/>
            <a:endParaRPr lang="en-US" altLang="ja-JP" dirty="0">
              <a:solidFill>
                <a:schemeClr val="tx1"/>
              </a:solidFill>
              <a:latin typeface="ニコモジ＋" panose="02000600000000000000" pitchFamily="2" charset="-128"/>
              <a:ea typeface="ニコモジ＋" panose="02000600000000000000" pitchFamily="2" charset="-128"/>
            </a:endParaRPr>
          </a:p>
          <a:p>
            <a:pPr algn="ctr"/>
            <a:r>
              <a:rPr lang="ja-JP" altLang="en-US" dirty="0">
                <a:solidFill>
                  <a:schemeClr val="tx1"/>
                </a:solidFill>
                <a:latin typeface="ニコモジ＋" panose="02000600000000000000" pitchFamily="2" charset="-128"/>
                <a:ea typeface="ニコモジ＋" panose="02000600000000000000" pitchFamily="2" charset="-128"/>
              </a:rPr>
              <a:t>テディデキャンタ</a:t>
            </a:r>
            <a:endParaRPr lang="en-US" altLang="ja-JP" dirty="0">
              <a:solidFill>
                <a:schemeClr val="tx1"/>
              </a:solidFill>
              <a:latin typeface="ニコモジ＋" panose="02000600000000000000" pitchFamily="2" charset="-128"/>
              <a:ea typeface="ニコモジ＋" panose="02000600000000000000" pitchFamily="2" charset="-128"/>
            </a:endParaRPr>
          </a:p>
          <a:p>
            <a:pPr algn="ctr"/>
            <a:r>
              <a:rPr lang="en-US" altLang="ja-JP" dirty="0">
                <a:solidFill>
                  <a:schemeClr val="tx1"/>
                </a:solidFill>
                <a:latin typeface="ニコモジ＋" panose="02000600000000000000" pitchFamily="2" charset="-128"/>
                <a:ea typeface="ニコモジ＋" panose="02000600000000000000" pitchFamily="2" charset="-128"/>
              </a:rPr>
              <a:t>(</a:t>
            </a:r>
            <a:r>
              <a:rPr lang="ja-JP" altLang="en-US" dirty="0">
                <a:solidFill>
                  <a:schemeClr val="tx1"/>
                </a:solidFill>
                <a:latin typeface="ニコモジ＋" panose="02000600000000000000" pitchFamily="2" charset="-128"/>
                <a:ea typeface="ニコモジ＋" panose="02000600000000000000" pitchFamily="2" charset="-128"/>
              </a:rPr>
              <a:t>キープボトル</a:t>
            </a:r>
            <a:r>
              <a:rPr lang="en-US" altLang="ja-JP" dirty="0">
                <a:solidFill>
                  <a:schemeClr val="tx1"/>
                </a:solidFill>
                <a:latin typeface="ニコモジ＋" panose="02000600000000000000" pitchFamily="2" charset="-128"/>
                <a:ea typeface="ニコモジ＋" panose="02000600000000000000" pitchFamily="2" charset="-128"/>
              </a:rPr>
              <a:t>)</a:t>
            </a:r>
          </a:p>
          <a:p>
            <a:pPr algn="ctr"/>
            <a:r>
              <a:rPr lang="en-US" altLang="ja-JP" dirty="0">
                <a:solidFill>
                  <a:schemeClr val="tx1"/>
                </a:solidFill>
                <a:latin typeface="ニコモジ＋" panose="02000600000000000000" pitchFamily="2" charset="-128"/>
                <a:ea typeface="ニコモジ＋" panose="02000600000000000000" pitchFamily="2" charset="-128"/>
              </a:rPr>
              <a:t>121,000</a:t>
            </a:r>
            <a:r>
              <a:rPr lang="ja-JP" altLang="en-US" dirty="0">
                <a:solidFill>
                  <a:schemeClr val="tx1"/>
                </a:solidFill>
                <a:latin typeface="ニコモジ＋" panose="02000600000000000000" pitchFamily="2" charset="-128"/>
                <a:ea typeface="ニコモジ＋" panose="02000600000000000000" pitchFamily="2" charset="-128"/>
              </a:rPr>
              <a:t>円</a:t>
            </a:r>
            <a:endParaRPr lang="en-US" altLang="ja-JP" dirty="0">
              <a:solidFill>
                <a:schemeClr val="tx1"/>
              </a:solidFill>
              <a:latin typeface="ニコモジ＋" panose="02000600000000000000" pitchFamily="2" charset="-128"/>
              <a:ea typeface="ニコモジ＋" panose="02000600000000000000" pitchFamily="2" charset="-128"/>
            </a:endParaRPr>
          </a:p>
          <a:p>
            <a:pPr algn="ctr"/>
            <a:endParaRPr lang="en-US" altLang="ja-JP" dirty="0">
              <a:solidFill>
                <a:schemeClr val="tx1"/>
              </a:solidFill>
              <a:latin typeface="ニコモジ＋" panose="02000600000000000000" pitchFamily="2" charset="-128"/>
              <a:ea typeface="ニコモジ＋" panose="02000600000000000000" pitchFamily="2" charset="-128"/>
            </a:endParaRPr>
          </a:p>
          <a:p>
            <a:pPr algn="ctr"/>
            <a:r>
              <a:rPr lang="ja-JP" altLang="en-US" dirty="0">
                <a:solidFill>
                  <a:schemeClr val="tx1"/>
                </a:solidFill>
                <a:latin typeface="ニコモジ＋" panose="02000600000000000000" pitchFamily="2" charset="-128"/>
                <a:ea typeface="ニコモジ＋" panose="02000600000000000000" pitchFamily="2" charset="-128"/>
              </a:rPr>
              <a:t>エンジェル ブラック　</a:t>
            </a:r>
            <a:endParaRPr lang="en-US" altLang="ja-JP" dirty="0">
              <a:solidFill>
                <a:schemeClr val="tx1"/>
              </a:solidFill>
              <a:latin typeface="ニコモジ＋" panose="02000600000000000000" pitchFamily="2" charset="-128"/>
              <a:ea typeface="ニコモジ＋" panose="02000600000000000000" pitchFamily="2" charset="-128"/>
            </a:endParaRPr>
          </a:p>
          <a:p>
            <a:pPr algn="ctr"/>
            <a:r>
              <a:rPr lang="en-US" altLang="ja-JP" dirty="0">
                <a:solidFill>
                  <a:schemeClr val="tx1"/>
                </a:solidFill>
                <a:latin typeface="ニコモジ＋" panose="02000600000000000000" pitchFamily="2" charset="-128"/>
                <a:ea typeface="ニコモジ＋" panose="02000600000000000000" pitchFamily="2" charset="-128"/>
              </a:rPr>
              <a:t>145,200</a:t>
            </a:r>
            <a:r>
              <a:rPr lang="ja-JP" altLang="en-US" dirty="0">
                <a:solidFill>
                  <a:schemeClr val="tx1"/>
                </a:solidFill>
                <a:latin typeface="ニコモジ＋" panose="02000600000000000000" pitchFamily="2" charset="-128"/>
                <a:ea typeface="ニコモジ＋" panose="02000600000000000000" pitchFamily="2" charset="-128"/>
              </a:rPr>
              <a:t>円</a:t>
            </a:r>
            <a:endParaRPr lang="en-US" altLang="ja-JP" dirty="0">
              <a:solidFill>
                <a:schemeClr val="tx1"/>
              </a:solidFill>
              <a:latin typeface="ニコモジ＋" panose="02000600000000000000" pitchFamily="2" charset="-128"/>
              <a:ea typeface="ニコモジ＋" panose="02000600000000000000" pitchFamily="2" charset="-128"/>
            </a:endParaRPr>
          </a:p>
          <a:p>
            <a:pPr algn="ctr"/>
            <a:endParaRPr lang="en-US" altLang="ja-JP" dirty="0">
              <a:solidFill>
                <a:schemeClr val="tx1"/>
              </a:solidFill>
              <a:latin typeface="ニコモジ＋" panose="02000600000000000000" pitchFamily="2" charset="-128"/>
              <a:ea typeface="ニコモジ＋" panose="02000600000000000000" pitchFamily="2" charset="-128"/>
            </a:endParaRPr>
          </a:p>
          <a:p>
            <a:pPr algn="ctr"/>
            <a:r>
              <a:rPr lang="ja-JP" altLang="en-US" dirty="0">
                <a:solidFill>
                  <a:schemeClr val="tx1"/>
                </a:solidFill>
                <a:latin typeface="ニコモジ＋" panose="02000600000000000000" pitchFamily="2" charset="-128"/>
                <a:ea typeface="ニコモジ＋" panose="02000600000000000000" pitchFamily="2" charset="-128"/>
              </a:rPr>
              <a:t>エンジェル ホワイト　</a:t>
            </a:r>
            <a:endParaRPr lang="en-US" altLang="ja-JP" dirty="0">
              <a:solidFill>
                <a:schemeClr val="tx1"/>
              </a:solidFill>
              <a:latin typeface="ニコモジ＋" panose="02000600000000000000" pitchFamily="2" charset="-128"/>
              <a:ea typeface="ニコモジ＋" panose="02000600000000000000" pitchFamily="2" charset="-128"/>
            </a:endParaRPr>
          </a:p>
          <a:p>
            <a:pPr algn="ctr"/>
            <a:r>
              <a:rPr lang="en-US" altLang="ja-JP" dirty="0">
                <a:solidFill>
                  <a:schemeClr val="tx1"/>
                </a:solidFill>
                <a:latin typeface="ニコモジ＋" panose="02000600000000000000" pitchFamily="2" charset="-128"/>
                <a:ea typeface="ニコモジ＋" panose="02000600000000000000" pitchFamily="2" charset="-128"/>
              </a:rPr>
              <a:t>211,200</a:t>
            </a:r>
            <a:r>
              <a:rPr lang="ja-JP" altLang="en-US" dirty="0">
                <a:solidFill>
                  <a:schemeClr val="tx1"/>
                </a:solidFill>
                <a:latin typeface="ニコモジ＋" panose="02000600000000000000" pitchFamily="2" charset="-128"/>
                <a:ea typeface="ニコモジ＋" panose="02000600000000000000" pitchFamily="2" charset="-128"/>
              </a:rPr>
              <a:t>円</a:t>
            </a:r>
            <a:endParaRPr lang="en-US" altLang="ja-JP" dirty="0">
              <a:solidFill>
                <a:schemeClr val="tx1"/>
              </a:solidFill>
              <a:latin typeface="ニコモジ＋" panose="02000600000000000000" pitchFamily="2" charset="-128"/>
              <a:ea typeface="ニコモジ＋" panose="02000600000000000000" pitchFamily="2" charset="-128"/>
            </a:endParaRPr>
          </a:p>
          <a:p>
            <a:pPr algn="ctr"/>
            <a:endParaRPr lang="en-US" altLang="ja-JP" dirty="0">
              <a:solidFill>
                <a:schemeClr val="tx1"/>
              </a:solidFill>
              <a:latin typeface="ニコモジ＋" panose="02000600000000000000" pitchFamily="2" charset="-128"/>
              <a:ea typeface="ニコモジ＋" panose="02000600000000000000" pitchFamily="2" charset="-128"/>
            </a:endParaRPr>
          </a:p>
          <a:p>
            <a:pPr algn="ctr"/>
            <a:r>
              <a:rPr lang="ja-JP" altLang="en-US" dirty="0">
                <a:solidFill>
                  <a:schemeClr val="tx1"/>
                </a:solidFill>
                <a:latin typeface="ニコモジ＋" panose="02000600000000000000" pitchFamily="2" charset="-128"/>
                <a:ea typeface="ニコモジ＋" panose="02000600000000000000" pitchFamily="2" charset="-128"/>
              </a:rPr>
              <a:t>エンジェル ドゥミセック　</a:t>
            </a:r>
            <a:endParaRPr lang="en-US" altLang="ja-JP" dirty="0">
              <a:solidFill>
                <a:schemeClr val="tx1"/>
              </a:solidFill>
              <a:latin typeface="ニコモジ＋" panose="02000600000000000000" pitchFamily="2" charset="-128"/>
              <a:ea typeface="ニコモジ＋" panose="02000600000000000000" pitchFamily="2" charset="-128"/>
            </a:endParaRPr>
          </a:p>
          <a:p>
            <a:pPr algn="ctr"/>
            <a:r>
              <a:rPr lang="en-US" altLang="ja-JP" dirty="0">
                <a:solidFill>
                  <a:schemeClr val="tx1"/>
                </a:solidFill>
                <a:latin typeface="ニコモジ＋" panose="02000600000000000000" pitchFamily="2" charset="-128"/>
                <a:ea typeface="ニコモジ＋" panose="02000600000000000000" pitchFamily="2" charset="-128"/>
              </a:rPr>
              <a:t>254,320</a:t>
            </a:r>
            <a:r>
              <a:rPr lang="ja-JP" altLang="en-US" dirty="0">
                <a:solidFill>
                  <a:schemeClr val="tx1"/>
                </a:solidFill>
                <a:latin typeface="ニコモジ＋" panose="02000600000000000000" pitchFamily="2" charset="-128"/>
                <a:ea typeface="ニコモジ＋" panose="02000600000000000000" pitchFamily="2" charset="-128"/>
              </a:rPr>
              <a:t>円</a:t>
            </a:r>
            <a:endParaRPr lang="en-US" altLang="ja-JP" dirty="0">
              <a:solidFill>
                <a:schemeClr val="tx1"/>
              </a:solidFill>
              <a:latin typeface="ニコモジ＋" panose="02000600000000000000" pitchFamily="2" charset="-128"/>
              <a:ea typeface="ニコモジ＋" panose="02000600000000000000" pitchFamily="2" charset="-128"/>
            </a:endParaRPr>
          </a:p>
          <a:p>
            <a:pPr algn="ctr"/>
            <a:endParaRPr lang="en-US" altLang="ja-JP" dirty="0">
              <a:solidFill>
                <a:schemeClr val="tx1"/>
              </a:solidFill>
              <a:latin typeface="ニコモジ＋" panose="02000600000000000000" pitchFamily="2" charset="-128"/>
              <a:ea typeface="ニコモジ＋" panose="02000600000000000000" pitchFamily="2" charset="-128"/>
            </a:endParaRPr>
          </a:p>
          <a:p>
            <a:pPr algn="ctr"/>
            <a:r>
              <a:rPr lang="ja-JP" altLang="en-US" dirty="0">
                <a:solidFill>
                  <a:schemeClr val="tx1"/>
                </a:solidFill>
                <a:latin typeface="ニコモジ＋" panose="02000600000000000000" pitchFamily="2" charset="-128"/>
                <a:ea typeface="ニコモジ＋" panose="02000600000000000000" pitchFamily="2" charset="-128"/>
              </a:rPr>
              <a:t>エンジェル ドゥミセック ロゼ　</a:t>
            </a:r>
            <a:endParaRPr lang="en-US" altLang="ja-JP" dirty="0">
              <a:solidFill>
                <a:schemeClr val="tx1"/>
              </a:solidFill>
              <a:latin typeface="ニコモジ＋" panose="02000600000000000000" pitchFamily="2" charset="-128"/>
              <a:ea typeface="ニコモジ＋" panose="02000600000000000000" pitchFamily="2" charset="-128"/>
            </a:endParaRPr>
          </a:p>
          <a:p>
            <a:pPr algn="ctr"/>
            <a:r>
              <a:rPr lang="en-US" altLang="ja-JP" dirty="0">
                <a:solidFill>
                  <a:schemeClr val="tx1"/>
                </a:solidFill>
                <a:latin typeface="ニコモジ＋" panose="02000600000000000000" pitchFamily="2" charset="-128"/>
                <a:ea typeface="ニコモジ＋" panose="02000600000000000000" pitchFamily="2" charset="-128"/>
              </a:rPr>
              <a:t>295,680</a:t>
            </a:r>
            <a:r>
              <a:rPr lang="ja-JP" altLang="en-US" dirty="0">
                <a:solidFill>
                  <a:schemeClr val="tx1"/>
                </a:solidFill>
                <a:latin typeface="ニコモジ＋" panose="02000600000000000000" pitchFamily="2" charset="-128"/>
                <a:ea typeface="ニコモジ＋" panose="02000600000000000000" pitchFamily="2" charset="-128"/>
              </a:rPr>
              <a:t>円</a:t>
            </a:r>
            <a:endParaRPr lang="en-US" altLang="ja-JP" dirty="0">
              <a:solidFill>
                <a:schemeClr val="tx1"/>
              </a:solidFill>
              <a:latin typeface="ニコモジ＋" panose="02000600000000000000" pitchFamily="2" charset="-128"/>
              <a:ea typeface="ニコモジ＋" panose="02000600000000000000" pitchFamily="2" charset="-128"/>
            </a:endParaRPr>
          </a:p>
          <a:p>
            <a:pPr algn="ctr"/>
            <a:endParaRPr lang="en-US" altLang="ja-JP" dirty="0">
              <a:solidFill>
                <a:schemeClr val="tx1"/>
              </a:solidFill>
              <a:latin typeface="ニコモジ＋" panose="02000600000000000000" pitchFamily="2" charset="-128"/>
              <a:ea typeface="ニコモジ＋" panose="02000600000000000000" pitchFamily="2" charset="-128"/>
            </a:endParaRPr>
          </a:p>
          <a:p>
            <a:pPr algn="ctr"/>
            <a:endParaRPr lang="en-US" altLang="ja-JP" sz="2000" dirty="0">
              <a:solidFill>
                <a:schemeClr val="tx1"/>
              </a:solidFill>
              <a:latin typeface="ニコモジ＋" panose="02000600000000000000" pitchFamily="2" charset="-128"/>
              <a:ea typeface="ニコモジ＋" panose="02000600000000000000" pitchFamily="2" charset="-128"/>
            </a:endParaRPr>
          </a:p>
        </p:txBody>
      </p:sp>
    </p:spTree>
    <p:extLst>
      <p:ext uri="{BB962C8B-B14F-4D97-AF65-F5344CB8AC3E}">
        <p14:creationId xmlns:p14="http://schemas.microsoft.com/office/powerpoint/2010/main" val="6314416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正方形/長方形 9">
            <a:extLst>
              <a:ext uri="{FF2B5EF4-FFF2-40B4-BE49-F238E27FC236}">
                <a16:creationId xmlns:a16="http://schemas.microsoft.com/office/drawing/2014/main" id="{DAB1B5D9-32D1-4E50-88AE-C9738213B293}"/>
              </a:ext>
            </a:extLst>
          </p:cNvPr>
          <p:cNvSpPr/>
          <p:nvPr/>
        </p:nvSpPr>
        <p:spPr>
          <a:xfrm>
            <a:off x="1019163" y="312437"/>
            <a:ext cx="4701621" cy="8773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3200" dirty="0">
                <a:solidFill>
                  <a:schemeClr val="tx1"/>
                </a:solidFill>
                <a:latin typeface="ニコモジ＋" panose="02000600000000000000" pitchFamily="2" charset="-128"/>
                <a:ea typeface="ニコモジ＋" panose="02000600000000000000" pitchFamily="2" charset="-128"/>
              </a:rPr>
              <a:t> ◆ハウスルール◆</a:t>
            </a:r>
            <a:endParaRPr lang="en-US" altLang="ja-JP" sz="3200" dirty="0">
              <a:solidFill>
                <a:schemeClr val="tx1"/>
              </a:solidFill>
              <a:latin typeface="ニコモジ＋" panose="02000600000000000000" pitchFamily="2" charset="-128"/>
              <a:ea typeface="ニコモジ＋" panose="02000600000000000000" pitchFamily="2" charset="-128"/>
            </a:endParaRPr>
          </a:p>
        </p:txBody>
      </p:sp>
      <p:sp>
        <p:nvSpPr>
          <p:cNvPr id="25" name="正方形/長方形 24">
            <a:extLst>
              <a:ext uri="{FF2B5EF4-FFF2-40B4-BE49-F238E27FC236}">
                <a16:creationId xmlns:a16="http://schemas.microsoft.com/office/drawing/2014/main" id="{BA6B64B7-B122-4454-91BE-8466E6E6A8D6}"/>
              </a:ext>
            </a:extLst>
          </p:cNvPr>
          <p:cNvSpPr/>
          <p:nvPr/>
        </p:nvSpPr>
        <p:spPr>
          <a:xfrm>
            <a:off x="562348" y="1322934"/>
            <a:ext cx="5781857" cy="6356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66700" indent="-266700">
              <a:spcBef>
                <a:spcPts val="1000"/>
              </a:spcBef>
              <a:buFont typeface="Arial" panose="020B0604020202020204" pitchFamily="34" charset="0"/>
              <a:buChar char="•"/>
            </a:pPr>
            <a:r>
              <a:rPr lang="ja-JP" altLang="en-US" dirty="0">
                <a:solidFill>
                  <a:schemeClr val="tx1"/>
                </a:solidFill>
                <a:latin typeface="ニコモジ＋" panose="02000600000000000000" pitchFamily="2" charset="-128"/>
                <a:ea typeface="ニコモジ＋" panose="02000600000000000000" pitchFamily="2" charset="-128"/>
              </a:rPr>
              <a:t>お車でお越しの方、</a:t>
            </a:r>
            <a:r>
              <a:rPr lang="en-US" altLang="ja-JP" dirty="0">
                <a:solidFill>
                  <a:schemeClr val="tx1"/>
                </a:solidFill>
                <a:latin typeface="ニコモジ＋" panose="02000600000000000000" pitchFamily="2" charset="-128"/>
                <a:ea typeface="ニコモジ＋" panose="02000600000000000000" pitchFamily="2" charset="-128"/>
              </a:rPr>
              <a:t>20</a:t>
            </a:r>
            <a:r>
              <a:rPr lang="ja-JP" altLang="en-US" dirty="0">
                <a:solidFill>
                  <a:schemeClr val="tx1"/>
                </a:solidFill>
                <a:latin typeface="ニコモジ＋" panose="02000600000000000000" pitchFamily="2" charset="-128"/>
                <a:ea typeface="ニコモジ＋" panose="02000600000000000000" pitchFamily="2" charset="-128"/>
              </a:rPr>
              <a:t>歳未満の方へのアルコール提供はいたしません。</a:t>
            </a:r>
            <a:endParaRPr lang="en-US" altLang="ja-JP" dirty="0">
              <a:solidFill>
                <a:schemeClr val="tx1"/>
              </a:solidFill>
              <a:latin typeface="ニコモジ＋" panose="02000600000000000000" pitchFamily="2" charset="-128"/>
              <a:ea typeface="ニコモジ＋" panose="02000600000000000000" pitchFamily="2" charset="-128"/>
            </a:endParaRPr>
          </a:p>
          <a:p>
            <a:pPr marL="266700" indent="-266700">
              <a:spcBef>
                <a:spcPts val="1000"/>
              </a:spcBef>
              <a:buFont typeface="Arial" panose="020B0604020202020204" pitchFamily="34" charset="0"/>
              <a:buChar char="•"/>
            </a:pPr>
            <a:r>
              <a:rPr lang="ja-JP" altLang="en-US" dirty="0">
                <a:solidFill>
                  <a:schemeClr val="tx1"/>
                </a:solidFill>
                <a:latin typeface="ニコモジ＋" panose="02000600000000000000" pitchFamily="2" charset="-128"/>
                <a:ea typeface="ニコモジ＋" panose="02000600000000000000" pitchFamily="2" charset="-128"/>
              </a:rPr>
              <a:t>他のお客様への迷惑行為をされていると判断した場合は入店をお断りさせていただきます。</a:t>
            </a:r>
            <a:endParaRPr lang="en-US" altLang="ja-JP" dirty="0">
              <a:solidFill>
                <a:schemeClr val="tx1"/>
              </a:solidFill>
              <a:latin typeface="ニコモジ＋" panose="02000600000000000000" pitchFamily="2" charset="-128"/>
              <a:ea typeface="ニコモジ＋" panose="02000600000000000000" pitchFamily="2" charset="-128"/>
            </a:endParaRPr>
          </a:p>
          <a:p>
            <a:pPr marL="266700" indent="-266700">
              <a:spcBef>
                <a:spcPts val="1000"/>
              </a:spcBef>
              <a:buFont typeface="Arial" panose="020B0604020202020204" pitchFamily="34" charset="0"/>
              <a:buChar char="•"/>
            </a:pPr>
            <a:r>
              <a:rPr lang="ja-JP" altLang="en-US" dirty="0">
                <a:solidFill>
                  <a:schemeClr val="tx1"/>
                </a:solidFill>
                <a:latin typeface="ニコモジ＋" panose="02000600000000000000" pitchFamily="2" charset="-128"/>
                <a:ea typeface="ニコモジ＋" panose="02000600000000000000" pitchFamily="2" charset="-128"/>
              </a:rPr>
              <a:t>飲食物のお持ち込みは自由です。</a:t>
            </a:r>
            <a:endParaRPr lang="en-US" altLang="ja-JP" dirty="0">
              <a:solidFill>
                <a:schemeClr val="tx1"/>
              </a:solidFill>
              <a:latin typeface="ニコモジ＋" panose="02000600000000000000" pitchFamily="2" charset="-128"/>
              <a:ea typeface="ニコモジ＋" panose="02000600000000000000" pitchFamily="2" charset="-128"/>
            </a:endParaRPr>
          </a:p>
          <a:p>
            <a:pPr marL="266700" indent="-266700">
              <a:spcBef>
                <a:spcPts val="1000"/>
              </a:spcBef>
              <a:buFont typeface="Arial" panose="020B0604020202020204" pitchFamily="34" charset="0"/>
              <a:buChar char="•"/>
            </a:pPr>
            <a:r>
              <a:rPr lang="ja-JP" altLang="en-US" u="sng" dirty="0">
                <a:solidFill>
                  <a:schemeClr val="tx1"/>
                </a:solidFill>
                <a:latin typeface="ニコモジ＋" panose="02000600000000000000" pitchFamily="2" charset="-128"/>
                <a:ea typeface="ニコモジ＋" panose="02000600000000000000" pitchFamily="2" charset="-128"/>
              </a:rPr>
              <a:t>店内で嘔吐等があった場合、</a:t>
            </a:r>
            <a:r>
              <a:rPr lang="en-US" altLang="ja-JP" u="sng" dirty="0">
                <a:solidFill>
                  <a:schemeClr val="tx1"/>
                </a:solidFill>
                <a:latin typeface="ニコモジ＋" panose="02000600000000000000" pitchFamily="2" charset="-128"/>
                <a:ea typeface="ニコモジ＋" panose="02000600000000000000" pitchFamily="2" charset="-128"/>
              </a:rPr>
              <a:t>1</a:t>
            </a:r>
            <a:r>
              <a:rPr lang="ja-JP" altLang="en-US" u="sng" dirty="0">
                <a:solidFill>
                  <a:schemeClr val="tx1"/>
                </a:solidFill>
                <a:latin typeface="ニコモジ＋" panose="02000600000000000000" pitchFamily="2" charset="-128"/>
                <a:ea typeface="ニコモジ＋" panose="02000600000000000000" pitchFamily="2" charset="-128"/>
              </a:rPr>
              <a:t>回につき清掃代として</a:t>
            </a:r>
            <a:r>
              <a:rPr lang="en-US" altLang="ja-JP" u="sng" dirty="0">
                <a:solidFill>
                  <a:schemeClr val="tx1"/>
                </a:solidFill>
                <a:latin typeface="ニコモジ＋" panose="02000600000000000000" pitchFamily="2" charset="-128"/>
                <a:ea typeface="ニコモジ＋" panose="02000600000000000000" pitchFamily="2" charset="-128"/>
              </a:rPr>
              <a:t>5,500</a:t>
            </a:r>
            <a:r>
              <a:rPr lang="ja-JP" altLang="en-US" u="sng" dirty="0">
                <a:solidFill>
                  <a:schemeClr val="tx1"/>
                </a:solidFill>
                <a:latin typeface="ニコモジ＋" panose="02000600000000000000" pitchFamily="2" charset="-128"/>
                <a:ea typeface="ニコモジ＋" panose="02000600000000000000" pitchFamily="2" charset="-128"/>
              </a:rPr>
              <a:t>円を頂戴いたします。</a:t>
            </a:r>
            <a:endParaRPr lang="en-US" altLang="ja-JP" u="sng" dirty="0">
              <a:solidFill>
                <a:schemeClr val="tx1"/>
              </a:solidFill>
              <a:latin typeface="ニコモジ＋" panose="02000600000000000000" pitchFamily="2" charset="-128"/>
              <a:ea typeface="ニコモジ＋" panose="02000600000000000000" pitchFamily="2" charset="-128"/>
            </a:endParaRPr>
          </a:p>
          <a:p>
            <a:pPr marL="266700" indent="-266700">
              <a:spcBef>
                <a:spcPts val="1000"/>
              </a:spcBef>
              <a:buFont typeface="Arial" panose="020B0604020202020204" pitchFamily="34" charset="0"/>
              <a:buChar char="•"/>
            </a:pPr>
            <a:r>
              <a:rPr lang="ja-JP" altLang="en-US" dirty="0">
                <a:solidFill>
                  <a:schemeClr val="tx1"/>
                </a:solidFill>
                <a:latin typeface="ニコモジ＋" panose="02000600000000000000" pitchFamily="2" charset="-128"/>
                <a:ea typeface="ニコモジ＋" panose="02000600000000000000" pitchFamily="2" charset="-128"/>
              </a:rPr>
              <a:t>過度な卓絡みはご遠慮ください。</a:t>
            </a:r>
            <a:endParaRPr lang="en-US" altLang="ja-JP" u="sng" dirty="0">
              <a:solidFill>
                <a:schemeClr val="tx1"/>
              </a:solidFill>
              <a:latin typeface="ニコモジ＋" panose="02000600000000000000" pitchFamily="2" charset="-128"/>
              <a:ea typeface="ニコモジ＋" panose="02000600000000000000" pitchFamily="2" charset="-128"/>
            </a:endParaRPr>
          </a:p>
          <a:p>
            <a:pPr marL="266700" indent="-266700">
              <a:spcBef>
                <a:spcPts val="1000"/>
              </a:spcBef>
              <a:buFont typeface="Arial" panose="020B0604020202020204" pitchFamily="34" charset="0"/>
              <a:buChar char="•"/>
            </a:pPr>
            <a:r>
              <a:rPr lang="ja-JP" altLang="en-US" dirty="0">
                <a:solidFill>
                  <a:schemeClr val="tx1"/>
                </a:solidFill>
                <a:latin typeface="ニコモジ＋" panose="02000600000000000000" pitchFamily="2" charset="-128"/>
                <a:ea typeface="ニコモジ＋" panose="02000600000000000000" pitchFamily="2" charset="-128"/>
              </a:rPr>
              <a:t>無断での写真や動画の撮影は禁止させていただきます。</a:t>
            </a:r>
            <a:br>
              <a:rPr lang="en-US" altLang="ja-JP" dirty="0">
                <a:solidFill>
                  <a:schemeClr val="tx1"/>
                </a:solidFill>
                <a:latin typeface="ニコモジ＋" panose="02000600000000000000" pitchFamily="2" charset="-128"/>
                <a:ea typeface="ニコモジ＋" panose="02000600000000000000" pitchFamily="2" charset="-128"/>
              </a:rPr>
            </a:br>
            <a:r>
              <a:rPr lang="en-US" altLang="ja-JP" dirty="0">
                <a:solidFill>
                  <a:schemeClr val="tx1"/>
                </a:solidFill>
                <a:latin typeface="ニコモジ＋" panose="02000600000000000000" pitchFamily="2" charset="-128"/>
                <a:ea typeface="ニコモジ＋" panose="02000600000000000000" pitchFamily="2" charset="-128"/>
              </a:rPr>
              <a:t>(</a:t>
            </a:r>
            <a:r>
              <a:rPr lang="ja-JP" altLang="en-US" dirty="0">
                <a:solidFill>
                  <a:schemeClr val="tx1"/>
                </a:solidFill>
                <a:latin typeface="ニコモジ＋" panose="02000600000000000000" pitchFamily="2" charset="-128"/>
                <a:ea typeface="ニコモジ＋" panose="02000600000000000000" pitchFamily="2" charset="-128"/>
              </a:rPr>
              <a:t>ドリンクや店内装飾の撮影などは自由です</a:t>
            </a:r>
            <a:r>
              <a:rPr lang="en-US" altLang="ja-JP" dirty="0">
                <a:solidFill>
                  <a:schemeClr val="tx1"/>
                </a:solidFill>
                <a:latin typeface="ニコモジ＋" panose="02000600000000000000" pitchFamily="2" charset="-128"/>
                <a:ea typeface="ニコモジ＋" panose="02000600000000000000" pitchFamily="2" charset="-128"/>
              </a:rPr>
              <a:t>)</a:t>
            </a:r>
            <a:br>
              <a:rPr lang="en-US" altLang="ja-JP" dirty="0">
                <a:solidFill>
                  <a:schemeClr val="tx1"/>
                </a:solidFill>
                <a:latin typeface="ニコモジ＋" panose="02000600000000000000" pitchFamily="2" charset="-128"/>
                <a:ea typeface="ニコモジ＋" panose="02000600000000000000" pitchFamily="2" charset="-128"/>
              </a:rPr>
            </a:br>
            <a:r>
              <a:rPr lang="en-US" altLang="ja-JP" dirty="0">
                <a:solidFill>
                  <a:schemeClr val="tx1"/>
                </a:solidFill>
                <a:latin typeface="ニコモジ＋" panose="02000600000000000000" pitchFamily="2" charset="-128"/>
                <a:ea typeface="ニコモジ＋" panose="02000600000000000000" pitchFamily="2" charset="-128"/>
              </a:rPr>
              <a:t>(</a:t>
            </a:r>
            <a:r>
              <a:rPr lang="ja-JP" altLang="en-US" dirty="0">
                <a:solidFill>
                  <a:schemeClr val="tx1"/>
                </a:solidFill>
                <a:latin typeface="ニコモジ＋" panose="02000600000000000000" pitchFamily="2" charset="-128"/>
                <a:ea typeface="ニコモジ＋" panose="02000600000000000000" pitchFamily="2" charset="-128"/>
              </a:rPr>
              <a:t>許可がとれればキャストの撮影も</a:t>
            </a:r>
            <a:r>
              <a:rPr lang="en-US" altLang="ja-JP" dirty="0">
                <a:solidFill>
                  <a:schemeClr val="tx1"/>
                </a:solidFill>
                <a:latin typeface="ニコモジ＋" panose="02000600000000000000" pitchFamily="2" charset="-128"/>
                <a:ea typeface="ニコモジ＋" panose="02000600000000000000" pitchFamily="2" charset="-128"/>
              </a:rPr>
              <a:t>OK)</a:t>
            </a:r>
          </a:p>
          <a:p>
            <a:pPr>
              <a:spcBef>
                <a:spcPts val="1000"/>
              </a:spcBef>
            </a:pPr>
            <a:endParaRPr lang="en-US" altLang="ja-JP" dirty="0">
              <a:solidFill>
                <a:schemeClr val="tx1"/>
              </a:solidFill>
              <a:latin typeface="ニコモジ＋" panose="02000600000000000000" pitchFamily="2" charset="-128"/>
              <a:ea typeface="ニコモジ＋" panose="02000600000000000000" pitchFamily="2" charset="-128"/>
            </a:endParaRPr>
          </a:p>
        </p:txBody>
      </p:sp>
      <p:sp>
        <p:nvSpPr>
          <p:cNvPr id="40" name="正方形/長方形 39">
            <a:extLst>
              <a:ext uri="{FF2B5EF4-FFF2-40B4-BE49-F238E27FC236}">
                <a16:creationId xmlns:a16="http://schemas.microsoft.com/office/drawing/2014/main" id="{51A0CCBE-D512-4426-87BE-C11EB8EA691B}"/>
              </a:ext>
            </a:extLst>
          </p:cNvPr>
          <p:cNvSpPr/>
          <p:nvPr/>
        </p:nvSpPr>
        <p:spPr>
          <a:xfrm>
            <a:off x="1102463" y="5061200"/>
            <a:ext cx="4701621" cy="8118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800" dirty="0">
                <a:solidFill>
                  <a:schemeClr val="tx1"/>
                </a:solidFill>
                <a:latin typeface="ニコモジ＋" panose="02000600000000000000" pitchFamily="2" charset="-128"/>
                <a:ea typeface="ニコモジ＋" panose="02000600000000000000" pitchFamily="2" charset="-128"/>
              </a:rPr>
              <a:t>◆キャストへの禁止事項◆</a:t>
            </a:r>
            <a:endParaRPr lang="en-US" altLang="ja-JP" sz="2800" dirty="0">
              <a:solidFill>
                <a:schemeClr val="tx1"/>
              </a:solidFill>
              <a:latin typeface="ニコモジ＋" panose="02000600000000000000" pitchFamily="2" charset="-128"/>
              <a:ea typeface="ニコモジ＋" panose="02000600000000000000" pitchFamily="2" charset="-128"/>
            </a:endParaRPr>
          </a:p>
        </p:txBody>
      </p:sp>
      <p:sp>
        <p:nvSpPr>
          <p:cNvPr id="41" name="正方形/長方形 40">
            <a:extLst>
              <a:ext uri="{FF2B5EF4-FFF2-40B4-BE49-F238E27FC236}">
                <a16:creationId xmlns:a16="http://schemas.microsoft.com/office/drawing/2014/main" id="{C33023EF-D533-4593-873C-6C2141E74B01}"/>
              </a:ext>
            </a:extLst>
          </p:cNvPr>
          <p:cNvSpPr/>
          <p:nvPr/>
        </p:nvSpPr>
        <p:spPr>
          <a:xfrm>
            <a:off x="562348" y="6595872"/>
            <a:ext cx="5781857" cy="28407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150000"/>
              </a:lnSpc>
            </a:pPr>
            <a:endParaRPr lang="en-US" altLang="ja-JP" dirty="0">
              <a:solidFill>
                <a:schemeClr val="tx1"/>
              </a:solidFill>
              <a:latin typeface="ニコモジ＋" panose="02000600000000000000" pitchFamily="2" charset="-128"/>
              <a:ea typeface="ニコモジ＋" panose="02000600000000000000" pitchFamily="2" charset="-128"/>
            </a:endParaRPr>
          </a:p>
          <a:p>
            <a:pPr>
              <a:lnSpc>
                <a:spcPct val="150000"/>
              </a:lnSpc>
            </a:pPr>
            <a:r>
              <a:rPr lang="ja-JP" altLang="en-US" dirty="0">
                <a:solidFill>
                  <a:schemeClr val="tx1"/>
                </a:solidFill>
                <a:latin typeface="ニコモジ＋" panose="02000600000000000000" pitchFamily="2" charset="-128"/>
                <a:ea typeface="ニコモジ＋" panose="02000600000000000000" pitchFamily="2" charset="-128"/>
              </a:rPr>
              <a:t>定休日</a:t>
            </a:r>
            <a:r>
              <a:rPr lang="en-US" altLang="ja-JP" dirty="0">
                <a:solidFill>
                  <a:schemeClr val="tx1"/>
                </a:solidFill>
                <a:latin typeface="ニコモジ＋" panose="02000600000000000000" pitchFamily="2" charset="-128"/>
                <a:ea typeface="ニコモジ＋" panose="02000600000000000000" pitchFamily="2" charset="-128"/>
              </a:rPr>
              <a:t>	</a:t>
            </a:r>
            <a:r>
              <a:rPr lang="ja-JP" altLang="en-US" dirty="0">
                <a:solidFill>
                  <a:schemeClr val="tx1"/>
                </a:solidFill>
                <a:latin typeface="ニコモジ＋" panose="02000600000000000000" pitchFamily="2" charset="-128"/>
                <a:ea typeface="ニコモジ＋" panose="02000600000000000000" pitchFamily="2" charset="-128"/>
              </a:rPr>
              <a:t>なし</a:t>
            </a:r>
            <a:endParaRPr lang="en-US" altLang="ja-JP" dirty="0">
              <a:solidFill>
                <a:schemeClr val="tx1"/>
              </a:solidFill>
              <a:latin typeface="ニコモジ＋" panose="02000600000000000000" pitchFamily="2" charset="-128"/>
              <a:ea typeface="ニコモジ＋" panose="02000600000000000000" pitchFamily="2" charset="-128"/>
            </a:endParaRPr>
          </a:p>
          <a:p>
            <a:pPr>
              <a:lnSpc>
                <a:spcPct val="150000"/>
              </a:lnSpc>
            </a:pPr>
            <a:r>
              <a:rPr lang="ja-JP" altLang="en-US" dirty="0">
                <a:solidFill>
                  <a:schemeClr val="tx1"/>
                </a:solidFill>
                <a:latin typeface="ニコモジ＋" panose="02000600000000000000" pitchFamily="2" charset="-128"/>
                <a:ea typeface="ニコモジ＋" panose="02000600000000000000" pitchFamily="2" charset="-128"/>
              </a:rPr>
              <a:t>サービスタックス　</a:t>
            </a:r>
            <a:r>
              <a:rPr lang="en-US" altLang="ja-JP" dirty="0">
                <a:solidFill>
                  <a:schemeClr val="tx1"/>
                </a:solidFill>
                <a:latin typeface="ニコモジ＋" panose="02000600000000000000" pitchFamily="2" charset="-128"/>
                <a:ea typeface="ニコモジ＋" panose="02000600000000000000" pitchFamily="2" charset="-128"/>
              </a:rPr>
              <a:t>5</a:t>
            </a:r>
            <a:r>
              <a:rPr lang="ja-JP" altLang="en-US" dirty="0">
                <a:solidFill>
                  <a:schemeClr val="tx1"/>
                </a:solidFill>
                <a:latin typeface="ニコモジ＋" panose="02000600000000000000" pitchFamily="2" charset="-128"/>
                <a:ea typeface="ニコモジ＋" panose="02000600000000000000" pitchFamily="2" charset="-128"/>
              </a:rPr>
              <a:t>％　</a:t>
            </a:r>
            <a:r>
              <a:rPr lang="en-US" altLang="ja-JP" dirty="0">
                <a:solidFill>
                  <a:schemeClr val="tx1"/>
                </a:solidFill>
                <a:latin typeface="ニコモジ＋" panose="02000600000000000000" pitchFamily="2" charset="-128"/>
                <a:ea typeface="ニコモジ＋" panose="02000600000000000000" pitchFamily="2" charset="-128"/>
              </a:rPr>
              <a:t>(</a:t>
            </a:r>
            <a:r>
              <a:rPr lang="ja-JP" altLang="en-US" dirty="0">
                <a:solidFill>
                  <a:schemeClr val="tx1"/>
                </a:solidFill>
                <a:latin typeface="ニコモジ＋" panose="02000600000000000000" pitchFamily="2" charset="-128"/>
                <a:ea typeface="ニコモジ＋" panose="02000600000000000000" pitchFamily="2" charset="-128"/>
              </a:rPr>
              <a:t>現金決済の方はなし</a:t>
            </a:r>
            <a:r>
              <a:rPr lang="en-US" altLang="ja-JP" dirty="0">
                <a:solidFill>
                  <a:schemeClr val="tx1"/>
                </a:solidFill>
                <a:latin typeface="ニコモジ＋" panose="02000600000000000000" pitchFamily="2" charset="-128"/>
                <a:ea typeface="ニコモジ＋" panose="02000600000000000000" pitchFamily="2" charset="-128"/>
              </a:rPr>
              <a:t>)</a:t>
            </a:r>
          </a:p>
          <a:p>
            <a:pPr>
              <a:lnSpc>
                <a:spcPct val="150000"/>
              </a:lnSpc>
            </a:pPr>
            <a:r>
              <a:rPr lang="ja-JP" altLang="en-US" dirty="0">
                <a:solidFill>
                  <a:schemeClr val="tx1"/>
                </a:solidFill>
                <a:latin typeface="ニコモジ＋" panose="02000600000000000000" pitchFamily="2" charset="-128"/>
                <a:ea typeface="ニコモジ＋" panose="02000600000000000000" pitchFamily="2" charset="-128"/>
              </a:rPr>
              <a:t>消費税は料金に含まれています</a:t>
            </a:r>
          </a:p>
          <a:p>
            <a:pPr>
              <a:lnSpc>
                <a:spcPct val="150000"/>
              </a:lnSpc>
            </a:pPr>
            <a:r>
              <a:rPr lang="ja-JP" altLang="en-US" dirty="0">
                <a:solidFill>
                  <a:schemeClr val="tx1"/>
                </a:solidFill>
                <a:latin typeface="ニコモジ＋" panose="02000600000000000000" pitchFamily="2" charset="-128"/>
                <a:ea typeface="ニコモジ＋" panose="02000600000000000000" pitchFamily="2" charset="-128"/>
              </a:rPr>
              <a:t>各種クレジットカード、</a:t>
            </a:r>
            <a:r>
              <a:rPr lang="en-US" altLang="ja-JP" dirty="0" err="1">
                <a:solidFill>
                  <a:schemeClr val="tx1"/>
                </a:solidFill>
                <a:latin typeface="ニコモジ＋" panose="02000600000000000000" pitchFamily="2" charset="-128"/>
                <a:ea typeface="ニコモジ＋" panose="02000600000000000000" pitchFamily="2" charset="-128"/>
              </a:rPr>
              <a:t>iD</a:t>
            </a:r>
            <a:r>
              <a:rPr lang="ja-JP" altLang="en-US" dirty="0">
                <a:solidFill>
                  <a:schemeClr val="tx1"/>
                </a:solidFill>
                <a:latin typeface="ニコモジ＋" panose="02000600000000000000" pitchFamily="2" charset="-128"/>
                <a:ea typeface="ニコモジ＋" panose="02000600000000000000" pitchFamily="2" charset="-128"/>
              </a:rPr>
              <a:t>、クイックペイ、交通系、</a:t>
            </a:r>
            <a:r>
              <a:rPr lang="en-US" altLang="ja-JP" dirty="0" err="1">
                <a:solidFill>
                  <a:schemeClr val="tx1"/>
                </a:solidFill>
                <a:latin typeface="ニコモジ＋" panose="02000600000000000000" pitchFamily="2" charset="-128"/>
                <a:ea typeface="ニコモジ＋" panose="02000600000000000000" pitchFamily="2" charset="-128"/>
              </a:rPr>
              <a:t>PayPay</a:t>
            </a:r>
            <a:r>
              <a:rPr lang="ja-JP" altLang="en-US" dirty="0">
                <a:solidFill>
                  <a:schemeClr val="tx1"/>
                </a:solidFill>
                <a:latin typeface="ニコモジ＋" panose="02000600000000000000" pitchFamily="2" charset="-128"/>
                <a:ea typeface="ニコモジ＋" panose="02000600000000000000" pitchFamily="2" charset="-128"/>
              </a:rPr>
              <a:t>、その他</a:t>
            </a:r>
            <a:r>
              <a:rPr lang="en-US" altLang="ja-JP" dirty="0">
                <a:solidFill>
                  <a:schemeClr val="tx1"/>
                </a:solidFill>
                <a:latin typeface="ニコモジ＋" panose="02000600000000000000" pitchFamily="2" charset="-128"/>
                <a:ea typeface="ニコモジ＋" panose="02000600000000000000" pitchFamily="2" charset="-128"/>
              </a:rPr>
              <a:t>QR</a:t>
            </a:r>
            <a:r>
              <a:rPr lang="ja-JP" altLang="en-US" dirty="0">
                <a:solidFill>
                  <a:schemeClr val="tx1"/>
                </a:solidFill>
                <a:latin typeface="ニコモジ＋" panose="02000600000000000000" pitchFamily="2" charset="-128"/>
                <a:ea typeface="ニコモジ＋" panose="02000600000000000000" pitchFamily="2" charset="-128"/>
              </a:rPr>
              <a:t>決済おおむねご利用可能</a:t>
            </a:r>
            <a:endParaRPr lang="en-US" altLang="ja-JP" dirty="0">
              <a:solidFill>
                <a:schemeClr val="tx1"/>
              </a:solidFill>
              <a:latin typeface="ニコモジ＋" panose="02000600000000000000" pitchFamily="2" charset="-128"/>
              <a:ea typeface="ニコモジ＋" panose="02000600000000000000" pitchFamily="2" charset="-128"/>
            </a:endParaRPr>
          </a:p>
        </p:txBody>
      </p:sp>
      <p:sp>
        <p:nvSpPr>
          <p:cNvPr id="52" name="正方形/長方形 51">
            <a:extLst>
              <a:ext uri="{FF2B5EF4-FFF2-40B4-BE49-F238E27FC236}">
                <a16:creationId xmlns:a16="http://schemas.microsoft.com/office/drawing/2014/main" id="{654D3577-51FD-46C6-B0FA-ECEE6EBAB7C3}"/>
              </a:ext>
            </a:extLst>
          </p:cNvPr>
          <p:cNvSpPr/>
          <p:nvPr/>
        </p:nvSpPr>
        <p:spPr>
          <a:xfrm>
            <a:off x="562348" y="5588787"/>
            <a:ext cx="5781857" cy="12014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66700" indent="-266700">
              <a:spcBef>
                <a:spcPts val="600"/>
              </a:spcBef>
              <a:buFont typeface="Arial" panose="020B0604020202020204" pitchFamily="34" charset="0"/>
              <a:buChar char="•"/>
            </a:pPr>
            <a:endParaRPr lang="en-US" altLang="ja-JP" dirty="0">
              <a:solidFill>
                <a:schemeClr val="tx1"/>
              </a:solidFill>
              <a:latin typeface="ニコモジ＋" panose="02000600000000000000" pitchFamily="2" charset="-128"/>
              <a:ea typeface="ニコモジ＋" panose="02000600000000000000" pitchFamily="2" charset="-128"/>
            </a:endParaRPr>
          </a:p>
          <a:p>
            <a:pPr marL="266700" indent="-266700">
              <a:spcBef>
                <a:spcPts val="600"/>
              </a:spcBef>
              <a:buFont typeface="Arial" panose="020B0604020202020204" pitchFamily="34" charset="0"/>
              <a:buChar char="•"/>
            </a:pPr>
            <a:r>
              <a:rPr lang="ja-JP" altLang="en-US" dirty="0">
                <a:solidFill>
                  <a:schemeClr val="tx1"/>
                </a:solidFill>
                <a:latin typeface="ニコモジ＋" panose="02000600000000000000" pitchFamily="2" charset="-128"/>
                <a:ea typeface="ニコモジ＋" panose="02000600000000000000" pitchFamily="2" charset="-128"/>
              </a:rPr>
              <a:t>引き抜き行為。</a:t>
            </a:r>
          </a:p>
          <a:p>
            <a:pPr marL="266700" indent="-266700">
              <a:spcBef>
                <a:spcPts val="600"/>
              </a:spcBef>
              <a:buFont typeface="Arial" panose="020B0604020202020204" pitchFamily="34" charset="0"/>
              <a:buChar char="•"/>
            </a:pPr>
            <a:r>
              <a:rPr lang="ja-JP" altLang="en-US" dirty="0">
                <a:solidFill>
                  <a:schemeClr val="tx1"/>
                </a:solidFill>
                <a:latin typeface="ニコモジ＋" panose="02000600000000000000" pitchFamily="2" charset="-128"/>
                <a:ea typeface="ニコモジ＋" panose="02000600000000000000" pitchFamily="2" charset="-128"/>
              </a:rPr>
              <a:t>キャストの嫌がる行為や言動全般。</a:t>
            </a:r>
          </a:p>
        </p:txBody>
      </p:sp>
      <p:cxnSp>
        <p:nvCxnSpPr>
          <p:cNvPr id="53" name="直線コネクタ 52">
            <a:extLst>
              <a:ext uri="{FF2B5EF4-FFF2-40B4-BE49-F238E27FC236}">
                <a16:creationId xmlns:a16="http://schemas.microsoft.com/office/drawing/2014/main" id="{7D178C17-30CD-4204-9E14-0D68F0E90F9D}"/>
              </a:ext>
            </a:extLst>
          </p:cNvPr>
          <p:cNvCxnSpPr>
            <a:cxnSpLocks/>
          </p:cNvCxnSpPr>
          <p:nvPr/>
        </p:nvCxnSpPr>
        <p:spPr>
          <a:xfrm>
            <a:off x="1341904" y="1056662"/>
            <a:ext cx="4174191" cy="0"/>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54" name="直線コネクタ 53">
            <a:extLst>
              <a:ext uri="{FF2B5EF4-FFF2-40B4-BE49-F238E27FC236}">
                <a16:creationId xmlns:a16="http://schemas.microsoft.com/office/drawing/2014/main" id="{FF3C8D4F-D61A-49FC-85CC-DFFE48CE826B}"/>
              </a:ext>
            </a:extLst>
          </p:cNvPr>
          <p:cNvCxnSpPr>
            <a:cxnSpLocks/>
          </p:cNvCxnSpPr>
          <p:nvPr/>
        </p:nvCxnSpPr>
        <p:spPr>
          <a:xfrm>
            <a:off x="1366177" y="5873048"/>
            <a:ext cx="4174191" cy="0"/>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 name="正方形/長方形 1">
            <a:extLst>
              <a:ext uri="{FF2B5EF4-FFF2-40B4-BE49-F238E27FC236}">
                <a16:creationId xmlns:a16="http://schemas.microsoft.com/office/drawing/2014/main" id="{1287CCF7-EC9C-1412-F6AA-886C6FC40A99}"/>
              </a:ext>
            </a:extLst>
          </p:cNvPr>
          <p:cNvSpPr/>
          <p:nvPr/>
        </p:nvSpPr>
        <p:spPr>
          <a:xfrm>
            <a:off x="513796" y="6966771"/>
            <a:ext cx="5781856" cy="2298253"/>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9833580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正方形/長方形 9">
            <a:extLst>
              <a:ext uri="{FF2B5EF4-FFF2-40B4-BE49-F238E27FC236}">
                <a16:creationId xmlns:a16="http://schemas.microsoft.com/office/drawing/2014/main" id="{DAB1B5D9-32D1-4E50-88AE-C9738213B293}"/>
              </a:ext>
            </a:extLst>
          </p:cNvPr>
          <p:cNvSpPr/>
          <p:nvPr/>
        </p:nvSpPr>
        <p:spPr>
          <a:xfrm>
            <a:off x="353649" y="268230"/>
            <a:ext cx="6150703" cy="15569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3600" dirty="0">
                <a:solidFill>
                  <a:schemeClr val="tx1"/>
                </a:solidFill>
                <a:latin typeface="メイリオ" panose="020B0604030504040204" pitchFamily="50" charset="-128"/>
                <a:ea typeface="メイリオ" panose="020B0604030504040204" pitchFamily="50" charset="-128"/>
              </a:rPr>
              <a:t>◆メンズキャスト募集◆</a:t>
            </a:r>
            <a:endParaRPr lang="en-US" altLang="ja-JP" sz="3600" b="1" dirty="0">
              <a:ln w="12700">
                <a:solidFill>
                  <a:schemeClr val="accent5"/>
                </a:solidFill>
                <a:prstDash val="solid"/>
              </a:ln>
              <a:solidFill>
                <a:schemeClr val="tx1"/>
              </a:solidFill>
              <a:latin typeface="メイリオ" panose="020B0604030504040204" pitchFamily="50" charset="-128"/>
              <a:ea typeface="メイリオ" panose="020B0604030504040204" pitchFamily="50" charset="-128"/>
            </a:endParaRPr>
          </a:p>
        </p:txBody>
      </p:sp>
      <p:sp>
        <p:nvSpPr>
          <p:cNvPr id="25" name="正方形/長方形 24">
            <a:extLst>
              <a:ext uri="{FF2B5EF4-FFF2-40B4-BE49-F238E27FC236}">
                <a16:creationId xmlns:a16="http://schemas.microsoft.com/office/drawing/2014/main" id="{BA6B64B7-B122-4454-91BE-8466E6E6A8D6}"/>
              </a:ext>
            </a:extLst>
          </p:cNvPr>
          <p:cNvSpPr/>
          <p:nvPr/>
        </p:nvSpPr>
        <p:spPr>
          <a:xfrm>
            <a:off x="562348" y="1568341"/>
            <a:ext cx="5781857" cy="9258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2000" b="1" dirty="0">
                <a:solidFill>
                  <a:schemeClr val="tx1"/>
                </a:solidFill>
                <a:latin typeface="メイリオ" panose="020B0604030504040204" pitchFamily="50" charset="-128"/>
                <a:ea typeface="メイリオ" panose="020B0604030504040204" pitchFamily="50" charset="-128"/>
              </a:rPr>
              <a:t>　</a:t>
            </a:r>
            <a:r>
              <a:rPr lang="ja-JP" altLang="en-US" sz="1900" b="1" dirty="0">
                <a:solidFill>
                  <a:schemeClr val="tx1"/>
                </a:solidFill>
                <a:latin typeface="メイリオ" panose="020B0604030504040204" pitchFamily="50" charset="-128"/>
                <a:ea typeface="メイリオ" panose="020B0604030504040204" pitchFamily="50" charset="-128"/>
              </a:rPr>
              <a:t>営業時間</a:t>
            </a:r>
            <a:br>
              <a:rPr lang="en-US" altLang="ja-JP" sz="1900" dirty="0">
                <a:solidFill>
                  <a:schemeClr val="tx1"/>
                </a:solidFill>
                <a:latin typeface="メイリオ" panose="020B0604030504040204" pitchFamily="50" charset="-128"/>
                <a:ea typeface="メイリオ" panose="020B0604030504040204" pitchFamily="50" charset="-128"/>
              </a:rPr>
            </a:br>
            <a:r>
              <a:rPr lang="ja-JP" altLang="en-US" sz="1900" dirty="0">
                <a:solidFill>
                  <a:schemeClr val="tx1"/>
                </a:solidFill>
                <a:latin typeface="メイリオ" panose="020B0604030504040204" pitchFamily="50" charset="-128"/>
                <a:ea typeface="メイリオ" panose="020B0604030504040204" pitchFamily="50" charset="-128"/>
              </a:rPr>
              <a:t>　</a:t>
            </a:r>
            <a:r>
              <a:rPr lang="en-US" altLang="ja-JP" sz="1900" dirty="0">
                <a:solidFill>
                  <a:schemeClr val="tx1"/>
                </a:solidFill>
                <a:latin typeface="メイリオ" panose="020B0604030504040204" pitchFamily="50" charset="-128"/>
                <a:ea typeface="メイリオ" panose="020B0604030504040204" pitchFamily="50" charset="-128"/>
              </a:rPr>
              <a:t>0</a:t>
            </a:r>
            <a:r>
              <a:rPr lang="ja-JP" altLang="en-US" sz="1900" dirty="0">
                <a:solidFill>
                  <a:schemeClr val="tx1"/>
                </a:solidFill>
                <a:latin typeface="メイリオ" panose="020B0604030504040204" pitchFamily="50" charset="-128"/>
                <a:ea typeface="メイリオ" panose="020B0604030504040204" pitchFamily="50" charset="-128"/>
              </a:rPr>
              <a:t>部</a:t>
            </a:r>
            <a:r>
              <a:rPr lang="en-US" altLang="ja-JP" sz="1900" dirty="0">
                <a:solidFill>
                  <a:schemeClr val="tx1"/>
                </a:solidFill>
                <a:latin typeface="メイリオ" panose="020B0604030504040204" pitchFamily="50" charset="-128"/>
                <a:ea typeface="メイリオ" panose="020B0604030504040204" pitchFamily="50" charset="-128"/>
              </a:rPr>
              <a:t>12:00</a:t>
            </a:r>
            <a:r>
              <a:rPr lang="ja-JP" altLang="en-US" sz="1900" dirty="0">
                <a:solidFill>
                  <a:schemeClr val="tx1"/>
                </a:solidFill>
                <a:latin typeface="メイリオ" panose="020B0604030504040204" pitchFamily="50" charset="-128"/>
                <a:ea typeface="メイリオ" panose="020B0604030504040204" pitchFamily="50" charset="-128"/>
              </a:rPr>
              <a:t>～</a:t>
            </a:r>
            <a:r>
              <a:rPr lang="en-US" altLang="ja-JP" sz="1900" dirty="0">
                <a:solidFill>
                  <a:schemeClr val="tx1"/>
                </a:solidFill>
                <a:latin typeface="メイリオ" panose="020B0604030504040204" pitchFamily="50" charset="-128"/>
                <a:ea typeface="メイリオ" panose="020B0604030504040204" pitchFamily="50" charset="-128"/>
              </a:rPr>
              <a:t>18:00</a:t>
            </a:r>
            <a:r>
              <a:rPr lang="ja-JP" altLang="en-US" sz="1900" dirty="0">
                <a:solidFill>
                  <a:schemeClr val="tx1"/>
                </a:solidFill>
                <a:latin typeface="メイリオ" panose="020B0604030504040204" pitchFamily="50" charset="-128"/>
                <a:ea typeface="メイリオ" panose="020B0604030504040204" pitchFamily="50" charset="-128"/>
              </a:rPr>
              <a:t>　</a:t>
            </a:r>
            <a:r>
              <a:rPr lang="en-US" altLang="ja-JP" sz="1900" dirty="0">
                <a:solidFill>
                  <a:schemeClr val="tx1"/>
                </a:solidFill>
                <a:latin typeface="メイリオ" panose="020B0604030504040204" pitchFamily="50" charset="-128"/>
                <a:ea typeface="メイリオ" panose="020B0604030504040204" pitchFamily="50" charset="-128"/>
              </a:rPr>
              <a:t>1</a:t>
            </a:r>
            <a:r>
              <a:rPr lang="ja-JP" altLang="en-US" sz="1900" dirty="0">
                <a:solidFill>
                  <a:schemeClr val="tx1"/>
                </a:solidFill>
                <a:latin typeface="メイリオ" panose="020B0604030504040204" pitchFamily="50" charset="-128"/>
                <a:ea typeface="メイリオ" panose="020B0604030504040204" pitchFamily="50" charset="-128"/>
              </a:rPr>
              <a:t>部</a:t>
            </a:r>
            <a:r>
              <a:rPr lang="en-US" altLang="ja-JP" sz="1900" dirty="0">
                <a:solidFill>
                  <a:schemeClr val="tx1"/>
                </a:solidFill>
                <a:latin typeface="メイリオ" panose="020B0604030504040204" pitchFamily="50" charset="-128"/>
                <a:ea typeface="メイリオ" panose="020B0604030504040204" pitchFamily="50" charset="-128"/>
              </a:rPr>
              <a:t>18:00</a:t>
            </a:r>
            <a:r>
              <a:rPr lang="ja-JP" altLang="en-US" sz="1900" dirty="0">
                <a:solidFill>
                  <a:schemeClr val="tx1"/>
                </a:solidFill>
                <a:latin typeface="メイリオ" panose="020B0604030504040204" pitchFamily="50" charset="-128"/>
                <a:ea typeface="メイリオ" panose="020B0604030504040204" pitchFamily="50" charset="-128"/>
              </a:rPr>
              <a:t>～</a:t>
            </a:r>
            <a:r>
              <a:rPr lang="en-US" altLang="ja-JP" sz="1900" dirty="0">
                <a:solidFill>
                  <a:schemeClr val="tx1"/>
                </a:solidFill>
                <a:latin typeface="メイリオ" panose="020B0604030504040204" pitchFamily="50" charset="-128"/>
                <a:ea typeface="メイリオ" panose="020B0604030504040204" pitchFamily="50" charset="-128"/>
              </a:rPr>
              <a:t>23:00</a:t>
            </a:r>
            <a:r>
              <a:rPr lang="ja-JP" altLang="en-US" sz="1900" dirty="0">
                <a:solidFill>
                  <a:schemeClr val="tx1"/>
                </a:solidFill>
                <a:latin typeface="メイリオ" panose="020B0604030504040204" pitchFamily="50" charset="-128"/>
                <a:ea typeface="メイリオ" panose="020B0604030504040204" pitchFamily="50" charset="-128"/>
              </a:rPr>
              <a:t>　</a:t>
            </a:r>
            <a:endParaRPr lang="en-US" altLang="ja-JP" sz="1900" dirty="0">
              <a:solidFill>
                <a:schemeClr val="tx1"/>
              </a:solidFill>
              <a:latin typeface="メイリオ" panose="020B0604030504040204" pitchFamily="50" charset="-128"/>
              <a:ea typeface="メイリオ" panose="020B0604030504040204" pitchFamily="50" charset="-128"/>
            </a:endParaRPr>
          </a:p>
          <a:p>
            <a:r>
              <a:rPr lang="ja-JP" altLang="en-US" sz="1900" dirty="0">
                <a:solidFill>
                  <a:schemeClr val="tx1"/>
                </a:solidFill>
                <a:latin typeface="メイリオ" panose="020B0604030504040204" pitchFamily="50" charset="-128"/>
                <a:ea typeface="メイリオ" panose="020B0604030504040204" pitchFamily="50" charset="-128"/>
              </a:rPr>
              <a:t>　</a:t>
            </a:r>
            <a:r>
              <a:rPr lang="en-US" altLang="ja-JP" sz="1900" dirty="0">
                <a:solidFill>
                  <a:schemeClr val="tx1"/>
                </a:solidFill>
                <a:latin typeface="メイリオ" panose="020B0604030504040204" pitchFamily="50" charset="-128"/>
                <a:ea typeface="メイリオ" panose="020B0604030504040204" pitchFamily="50" charset="-128"/>
              </a:rPr>
              <a:t>2</a:t>
            </a:r>
            <a:r>
              <a:rPr lang="ja-JP" altLang="en-US" sz="1900" dirty="0">
                <a:solidFill>
                  <a:schemeClr val="tx1"/>
                </a:solidFill>
                <a:latin typeface="メイリオ" panose="020B0604030504040204" pitchFamily="50" charset="-128"/>
                <a:ea typeface="メイリオ" panose="020B0604030504040204" pitchFamily="50" charset="-128"/>
              </a:rPr>
              <a:t>部</a:t>
            </a:r>
            <a:r>
              <a:rPr lang="en-US" altLang="ja-JP" sz="1900" dirty="0">
                <a:solidFill>
                  <a:schemeClr val="tx1"/>
                </a:solidFill>
                <a:latin typeface="メイリオ" panose="020B0604030504040204" pitchFamily="50" charset="-128"/>
                <a:ea typeface="メイリオ" panose="020B0604030504040204" pitchFamily="50" charset="-128"/>
              </a:rPr>
              <a:t>23:00</a:t>
            </a:r>
            <a:r>
              <a:rPr lang="ja-JP" altLang="en-US" sz="1900" dirty="0">
                <a:solidFill>
                  <a:schemeClr val="tx1"/>
                </a:solidFill>
                <a:latin typeface="メイリオ" panose="020B0604030504040204" pitchFamily="50" charset="-128"/>
                <a:ea typeface="メイリオ" panose="020B0604030504040204" pitchFamily="50" charset="-128"/>
              </a:rPr>
              <a:t>～</a:t>
            </a:r>
            <a:r>
              <a:rPr lang="en-US" altLang="ja-JP" sz="1900" dirty="0">
                <a:solidFill>
                  <a:schemeClr val="tx1"/>
                </a:solidFill>
                <a:latin typeface="メイリオ" panose="020B0604030504040204" pitchFamily="50" charset="-128"/>
                <a:ea typeface="メイリオ" panose="020B0604030504040204" pitchFamily="50" charset="-128"/>
              </a:rPr>
              <a:t>6:00</a:t>
            </a:r>
            <a:r>
              <a:rPr lang="ja-JP" altLang="en-US" sz="1900" dirty="0">
                <a:solidFill>
                  <a:schemeClr val="tx1"/>
                </a:solidFill>
                <a:latin typeface="メイリオ" panose="020B0604030504040204" pitchFamily="50" charset="-128"/>
                <a:ea typeface="メイリオ" panose="020B0604030504040204" pitchFamily="50" charset="-128"/>
              </a:rPr>
              <a:t>　  </a:t>
            </a:r>
            <a:r>
              <a:rPr lang="en-US" altLang="ja-JP" sz="1900" dirty="0">
                <a:solidFill>
                  <a:schemeClr val="tx1"/>
                </a:solidFill>
                <a:latin typeface="メイリオ" panose="020B0604030504040204" pitchFamily="50" charset="-128"/>
                <a:ea typeface="メイリオ" panose="020B0604030504040204" pitchFamily="50" charset="-128"/>
              </a:rPr>
              <a:t>3</a:t>
            </a:r>
            <a:r>
              <a:rPr lang="ja-JP" altLang="en-US" sz="1900" dirty="0">
                <a:solidFill>
                  <a:schemeClr val="tx1"/>
                </a:solidFill>
                <a:latin typeface="メイリオ" panose="020B0604030504040204" pitchFamily="50" charset="-128"/>
                <a:ea typeface="メイリオ" panose="020B0604030504040204" pitchFamily="50" charset="-128"/>
              </a:rPr>
              <a:t>部</a:t>
            </a:r>
            <a:r>
              <a:rPr lang="en-US" altLang="ja-JP" sz="1900" dirty="0">
                <a:solidFill>
                  <a:schemeClr val="tx1"/>
                </a:solidFill>
                <a:latin typeface="メイリオ" panose="020B0604030504040204" pitchFamily="50" charset="-128"/>
                <a:ea typeface="メイリオ" panose="020B0604030504040204" pitchFamily="50" charset="-128"/>
              </a:rPr>
              <a:t>6</a:t>
            </a:r>
            <a:r>
              <a:rPr lang="ja-JP" altLang="en-US" sz="1900" dirty="0">
                <a:solidFill>
                  <a:schemeClr val="tx1"/>
                </a:solidFill>
                <a:latin typeface="メイリオ" panose="020B0604030504040204" pitchFamily="50" charset="-128"/>
                <a:ea typeface="メイリオ" panose="020B0604030504040204" pitchFamily="50" charset="-128"/>
              </a:rPr>
              <a:t>：</a:t>
            </a:r>
            <a:r>
              <a:rPr lang="en-US" altLang="ja-JP" sz="1900" dirty="0">
                <a:solidFill>
                  <a:schemeClr val="tx1"/>
                </a:solidFill>
                <a:latin typeface="メイリオ" panose="020B0604030504040204" pitchFamily="50" charset="-128"/>
                <a:ea typeface="メイリオ" panose="020B0604030504040204" pitchFamily="50" charset="-128"/>
              </a:rPr>
              <a:t>00</a:t>
            </a:r>
            <a:r>
              <a:rPr lang="ja-JP" altLang="en-US" sz="1900" dirty="0">
                <a:solidFill>
                  <a:schemeClr val="tx1"/>
                </a:solidFill>
                <a:latin typeface="メイリオ" panose="020B0604030504040204" pitchFamily="50" charset="-128"/>
                <a:ea typeface="メイリオ" panose="020B0604030504040204" pitchFamily="50" charset="-128"/>
              </a:rPr>
              <a:t>～</a:t>
            </a:r>
            <a:r>
              <a:rPr lang="en-US" altLang="ja-JP" sz="1900" dirty="0">
                <a:solidFill>
                  <a:schemeClr val="tx1"/>
                </a:solidFill>
                <a:latin typeface="メイリオ" panose="020B0604030504040204" pitchFamily="50" charset="-128"/>
                <a:ea typeface="メイリオ" panose="020B0604030504040204" pitchFamily="50" charset="-128"/>
              </a:rPr>
              <a:t>12:00</a:t>
            </a:r>
          </a:p>
          <a:p>
            <a:r>
              <a:rPr lang="ja-JP" altLang="en-US" sz="1900" b="1" dirty="0">
                <a:solidFill>
                  <a:schemeClr val="tx1"/>
                </a:solidFill>
                <a:latin typeface="メイリオ" panose="020B0604030504040204" pitchFamily="50" charset="-128"/>
                <a:ea typeface="メイリオ" panose="020B0604030504040204" pitchFamily="50" charset="-128"/>
              </a:rPr>
              <a:t>　</a:t>
            </a:r>
            <a:endParaRPr lang="en-US" altLang="ja-JP" sz="1900" b="1" dirty="0">
              <a:solidFill>
                <a:schemeClr val="tx1"/>
              </a:solidFill>
              <a:latin typeface="メイリオ" panose="020B0604030504040204" pitchFamily="50" charset="-128"/>
              <a:ea typeface="メイリオ" panose="020B0604030504040204" pitchFamily="50" charset="-128"/>
            </a:endParaRPr>
          </a:p>
          <a:p>
            <a:r>
              <a:rPr lang="ja-JP" altLang="en-US" sz="1900" b="1" dirty="0">
                <a:solidFill>
                  <a:schemeClr val="tx1"/>
                </a:solidFill>
                <a:latin typeface="メイリオ" panose="020B0604030504040204" pitchFamily="50" charset="-128"/>
                <a:ea typeface="メイリオ" panose="020B0604030504040204" pitchFamily="50" charset="-128"/>
              </a:rPr>
              <a:t>　給与関係</a:t>
            </a:r>
            <a:br>
              <a:rPr lang="en-US" altLang="ja-JP" sz="1900" dirty="0">
                <a:solidFill>
                  <a:schemeClr val="tx1"/>
                </a:solidFill>
                <a:latin typeface="メイリオ" panose="020B0604030504040204" pitchFamily="50" charset="-128"/>
                <a:ea typeface="メイリオ" panose="020B0604030504040204" pitchFamily="50" charset="-128"/>
              </a:rPr>
            </a:br>
            <a:r>
              <a:rPr lang="ja-JP" altLang="en-US" sz="1900" dirty="0">
                <a:solidFill>
                  <a:schemeClr val="tx1"/>
                </a:solidFill>
                <a:latin typeface="メイリオ" panose="020B0604030504040204" pitchFamily="50" charset="-128"/>
                <a:ea typeface="メイリオ" panose="020B0604030504040204" pitchFamily="50" charset="-128"/>
              </a:rPr>
              <a:t>　時給</a:t>
            </a:r>
            <a:r>
              <a:rPr lang="en-US" altLang="ja-JP" sz="1900" dirty="0">
                <a:solidFill>
                  <a:schemeClr val="tx1"/>
                </a:solidFill>
                <a:latin typeface="メイリオ" panose="020B0604030504040204" pitchFamily="50" charset="-128"/>
                <a:ea typeface="メイリオ" panose="020B0604030504040204" pitchFamily="50" charset="-128"/>
              </a:rPr>
              <a:t>1,000</a:t>
            </a:r>
            <a:r>
              <a:rPr lang="ja-JP" altLang="en-US" sz="1900" dirty="0">
                <a:solidFill>
                  <a:schemeClr val="tx1"/>
                </a:solidFill>
                <a:latin typeface="メイリオ" panose="020B0604030504040204" pitchFamily="50" charset="-128"/>
                <a:ea typeface="メイリオ" panose="020B0604030504040204" pitchFamily="50" charset="-128"/>
              </a:rPr>
              <a:t>円～＋各種バック</a:t>
            </a:r>
            <a:r>
              <a:rPr lang="en-US" altLang="ja-JP" sz="1900" dirty="0">
                <a:solidFill>
                  <a:schemeClr val="tx1"/>
                </a:solidFill>
                <a:latin typeface="メイリオ" panose="020B0604030504040204" pitchFamily="50" charset="-128"/>
                <a:ea typeface="メイリオ" panose="020B0604030504040204" pitchFamily="50" charset="-128"/>
              </a:rPr>
              <a:t>(</a:t>
            </a:r>
            <a:r>
              <a:rPr lang="ja-JP" altLang="en-US" sz="1900" dirty="0">
                <a:solidFill>
                  <a:schemeClr val="tx1"/>
                </a:solidFill>
                <a:latin typeface="メイリオ" panose="020B0604030504040204" pitchFamily="50" charset="-128"/>
                <a:ea typeface="メイリオ" panose="020B0604030504040204" pitchFamily="50" charset="-128"/>
              </a:rPr>
              <a:t>最大</a:t>
            </a:r>
            <a:r>
              <a:rPr lang="en-US" altLang="ja-JP" sz="1900" dirty="0">
                <a:solidFill>
                  <a:schemeClr val="tx1"/>
                </a:solidFill>
                <a:latin typeface="メイリオ" panose="020B0604030504040204" pitchFamily="50" charset="-128"/>
                <a:ea typeface="メイリオ" panose="020B0604030504040204" pitchFamily="50" charset="-128"/>
              </a:rPr>
              <a:t>60</a:t>
            </a:r>
            <a:r>
              <a:rPr lang="ja-JP" altLang="en-US" sz="1900" dirty="0">
                <a:solidFill>
                  <a:schemeClr val="tx1"/>
                </a:solidFill>
                <a:latin typeface="メイリオ" panose="020B0604030504040204" pitchFamily="50" charset="-128"/>
                <a:ea typeface="メイリオ" panose="020B0604030504040204" pitchFamily="50" charset="-128"/>
              </a:rPr>
              <a:t>％</a:t>
            </a:r>
            <a:r>
              <a:rPr lang="en-US" altLang="ja-JP" sz="1900" dirty="0">
                <a:solidFill>
                  <a:schemeClr val="tx1"/>
                </a:solidFill>
                <a:latin typeface="メイリオ" panose="020B0604030504040204" pitchFamily="50" charset="-128"/>
                <a:ea typeface="メイリオ" panose="020B0604030504040204" pitchFamily="50" charset="-128"/>
              </a:rPr>
              <a:t>)</a:t>
            </a:r>
          </a:p>
          <a:p>
            <a:r>
              <a:rPr lang="ja-JP" altLang="en-US" sz="1900" dirty="0">
                <a:solidFill>
                  <a:schemeClr val="tx1"/>
                </a:solidFill>
                <a:latin typeface="メイリオ" panose="020B0604030504040204" pitchFamily="50" charset="-128"/>
                <a:ea typeface="メイリオ" panose="020B0604030504040204" pitchFamily="50" charset="-128"/>
              </a:rPr>
              <a:t>　希望があれば完全歩合制可能</a:t>
            </a:r>
            <a:endParaRPr lang="en-US" altLang="ja-JP" sz="1900" dirty="0">
              <a:solidFill>
                <a:schemeClr val="tx1"/>
              </a:solidFill>
              <a:latin typeface="メイリオ" panose="020B0604030504040204" pitchFamily="50" charset="-128"/>
              <a:ea typeface="メイリオ" panose="020B0604030504040204" pitchFamily="50" charset="-128"/>
            </a:endParaRPr>
          </a:p>
          <a:p>
            <a:r>
              <a:rPr lang="ja-JP" altLang="en-US" sz="1900" dirty="0">
                <a:solidFill>
                  <a:schemeClr val="tx1"/>
                </a:solidFill>
                <a:latin typeface="メイリオ" panose="020B0604030504040204" pitchFamily="50" charset="-128"/>
                <a:ea typeface="メイリオ" panose="020B0604030504040204" pitchFamily="50" charset="-128"/>
              </a:rPr>
              <a:t>　入店祝い金最大</a:t>
            </a:r>
            <a:r>
              <a:rPr lang="en-US" altLang="ja-JP" sz="1900" dirty="0">
                <a:solidFill>
                  <a:schemeClr val="tx1"/>
                </a:solidFill>
                <a:latin typeface="メイリオ" panose="020B0604030504040204" pitchFamily="50" charset="-128"/>
                <a:ea typeface="メイリオ" panose="020B0604030504040204" pitchFamily="50" charset="-128"/>
              </a:rPr>
              <a:t>100,000</a:t>
            </a:r>
            <a:r>
              <a:rPr lang="ja-JP" altLang="en-US" sz="1900" dirty="0">
                <a:solidFill>
                  <a:schemeClr val="tx1"/>
                </a:solidFill>
                <a:latin typeface="メイリオ" panose="020B0604030504040204" pitchFamily="50" charset="-128"/>
                <a:ea typeface="メイリオ" panose="020B0604030504040204" pitchFamily="50" charset="-128"/>
              </a:rPr>
              <a:t>円</a:t>
            </a:r>
            <a:endParaRPr lang="en-US" altLang="ja-JP" sz="1900" dirty="0">
              <a:solidFill>
                <a:schemeClr val="tx1"/>
              </a:solidFill>
              <a:latin typeface="メイリオ" panose="020B0604030504040204" pitchFamily="50" charset="-128"/>
              <a:ea typeface="メイリオ" panose="020B0604030504040204" pitchFamily="50" charset="-128"/>
            </a:endParaRPr>
          </a:p>
          <a:p>
            <a:r>
              <a:rPr lang="ja-JP" altLang="en-US" sz="1900" b="1" dirty="0">
                <a:solidFill>
                  <a:schemeClr val="tx1"/>
                </a:solidFill>
                <a:highlight>
                  <a:srgbClr val="FFFF00"/>
                </a:highlight>
                <a:latin typeface="メイリオ" panose="020B0604030504040204" pitchFamily="50" charset="-128"/>
                <a:ea typeface="メイリオ" panose="020B0604030504040204" pitchFamily="50" charset="-128"/>
              </a:rPr>
              <a:t>　</a:t>
            </a:r>
            <a:endParaRPr lang="en-US" altLang="ja-JP" sz="1900" b="1" dirty="0">
              <a:solidFill>
                <a:schemeClr val="tx1"/>
              </a:solidFill>
              <a:highlight>
                <a:srgbClr val="FFFF00"/>
              </a:highlight>
              <a:latin typeface="メイリオ" panose="020B0604030504040204" pitchFamily="50" charset="-128"/>
              <a:ea typeface="メイリオ" panose="020B0604030504040204" pitchFamily="50" charset="-128"/>
            </a:endParaRPr>
          </a:p>
          <a:p>
            <a:r>
              <a:rPr lang="ja-JP" altLang="en-US" sz="1900" b="1" dirty="0">
                <a:solidFill>
                  <a:schemeClr val="bg1"/>
                </a:solidFill>
                <a:latin typeface="メイリオ" panose="020B0604030504040204" pitchFamily="50" charset="-128"/>
                <a:ea typeface="メイリオ" panose="020B0604030504040204" pitchFamily="50" charset="-128"/>
              </a:rPr>
              <a:t>　</a:t>
            </a:r>
            <a:r>
              <a:rPr lang="ja-JP" altLang="en-US" sz="1900" b="1" dirty="0">
                <a:solidFill>
                  <a:schemeClr val="tx1"/>
                </a:solidFill>
                <a:latin typeface="メイリオ" panose="020B0604030504040204" pitchFamily="50" charset="-128"/>
                <a:ea typeface="メイリオ" panose="020B0604030504040204" pitchFamily="50" charset="-128"/>
              </a:rPr>
              <a:t>勤務地</a:t>
            </a:r>
            <a:endParaRPr lang="en-US" altLang="ja-JP" sz="1900" dirty="0">
              <a:solidFill>
                <a:schemeClr val="tx1"/>
              </a:solidFill>
              <a:latin typeface="メイリオ" panose="020B0604030504040204" pitchFamily="50" charset="-128"/>
              <a:ea typeface="メイリオ" panose="020B0604030504040204" pitchFamily="50" charset="-128"/>
            </a:endParaRPr>
          </a:p>
          <a:p>
            <a:r>
              <a:rPr lang="ja-JP" altLang="en-US" sz="1900" dirty="0">
                <a:solidFill>
                  <a:schemeClr val="tx1"/>
                </a:solidFill>
                <a:latin typeface="メイリオ" panose="020B0604030504040204" pitchFamily="50" charset="-128"/>
                <a:ea typeface="メイリオ" panose="020B0604030504040204" pitchFamily="50" charset="-128"/>
              </a:rPr>
              <a:t>　〒</a:t>
            </a:r>
            <a:r>
              <a:rPr lang="en-US" altLang="ja-JP" sz="1900" dirty="0">
                <a:solidFill>
                  <a:schemeClr val="tx1"/>
                </a:solidFill>
                <a:latin typeface="メイリオ" panose="020B0604030504040204" pitchFamily="50" charset="-128"/>
                <a:ea typeface="メイリオ" panose="020B0604030504040204" pitchFamily="50" charset="-128"/>
              </a:rPr>
              <a:t>064-0806</a:t>
            </a:r>
          </a:p>
          <a:p>
            <a:r>
              <a:rPr lang="ja-JP" altLang="en-US" sz="1900" dirty="0">
                <a:solidFill>
                  <a:schemeClr val="tx1"/>
                </a:solidFill>
                <a:latin typeface="メイリオ" panose="020B0604030504040204" pitchFamily="50" charset="-128"/>
                <a:ea typeface="メイリオ" panose="020B0604030504040204" pitchFamily="50" charset="-128"/>
              </a:rPr>
              <a:t>　北海道札幌市中央区南</a:t>
            </a:r>
            <a:r>
              <a:rPr lang="en-US" altLang="ja-JP" sz="1900" dirty="0">
                <a:solidFill>
                  <a:schemeClr val="tx1"/>
                </a:solidFill>
                <a:latin typeface="メイリオ" panose="020B0604030504040204" pitchFamily="50" charset="-128"/>
                <a:ea typeface="メイリオ" panose="020B0604030504040204" pitchFamily="50" charset="-128"/>
              </a:rPr>
              <a:t>6</a:t>
            </a:r>
            <a:r>
              <a:rPr lang="ja-JP" altLang="en-US" sz="1900" dirty="0">
                <a:solidFill>
                  <a:schemeClr val="tx1"/>
                </a:solidFill>
                <a:latin typeface="メイリオ" panose="020B0604030504040204" pitchFamily="50" charset="-128"/>
                <a:ea typeface="メイリオ" panose="020B0604030504040204" pitchFamily="50" charset="-128"/>
              </a:rPr>
              <a:t>条西</a:t>
            </a:r>
            <a:r>
              <a:rPr lang="en-US" altLang="ja-JP" sz="1900" dirty="0">
                <a:solidFill>
                  <a:schemeClr val="tx1"/>
                </a:solidFill>
                <a:latin typeface="メイリオ" panose="020B0604030504040204" pitchFamily="50" charset="-128"/>
                <a:ea typeface="メイリオ" panose="020B0604030504040204" pitchFamily="50" charset="-128"/>
              </a:rPr>
              <a:t>6-7-2</a:t>
            </a:r>
          </a:p>
          <a:p>
            <a:r>
              <a:rPr lang="ja-JP" altLang="en-US" sz="1900" dirty="0">
                <a:solidFill>
                  <a:schemeClr val="tx1"/>
                </a:solidFill>
                <a:latin typeface="メイリオ" panose="020B0604030504040204" pitchFamily="50" charset="-128"/>
                <a:ea typeface="メイリオ" panose="020B0604030504040204" pitchFamily="50" charset="-128"/>
              </a:rPr>
              <a:t>　ライオンビル太陽館</a:t>
            </a:r>
            <a:r>
              <a:rPr lang="en-US" altLang="ja-JP" sz="1900" dirty="0">
                <a:solidFill>
                  <a:schemeClr val="tx1"/>
                </a:solidFill>
                <a:latin typeface="メイリオ" panose="020B0604030504040204" pitchFamily="50" charset="-128"/>
                <a:ea typeface="メイリオ" panose="020B0604030504040204" pitchFamily="50" charset="-128"/>
              </a:rPr>
              <a:t>8</a:t>
            </a:r>
            <a:r>
              <a:rPr lang="ja-JP" altLang="en-US" sz="1900" dirty="0">
                <a:solidFill>
                  <a:schemeClr val="tx1"/>
                </a:solidFill>
                <a:latin typeface="メイリオ" panose="020B0604030504040204" pitchFamily="50" charset="-128"/>
                <a:ea typeface="メイリオ" panose="020B0604030504040204" pitchFamily="50" charset="-128"/>
              </a:rPr>
              <a:t>階 ギルティブレイク</a:t>
            </a:r>
            <a:endParaRPr lang="en-US" altLang="ja-JP" sz="1900" dirty="0">
              <a:solidFill>
                <a:schemeClr val="tx1"/>
              </a:solidFill>
              <a:latin typeface="メイリオ" panose="020B0604030504040204" pitchFamily="50" charset="-128"/>
              <a:ea typeface="メイリオ" panose="020B0604030504040204" pitchFamily="50" charset="-128"/>
            </a:endParaRPr>
          </a:p>
          <a:p>
            <a:r>
              <a:rPr lang="ja-JP" altLang="en-US" sz="1900" dirty="0">
                <a:solidFill>
                  <a:schemeClr val="tx1"/>
                </a:solidFill>
                <a:latin typeface="メイリオ" panose="020B0604030504040204" pitchFamily="50" charset="-128"/>
                <a:ea typeface="メイリオ" panose="020B0604030504040204" pitchFamily="50" charset="-128"/>
              </a:rPr>
              <a:t>　</a:t>
            </a:r>
            <a:endParaRPr lang="en-US" altLang="ja-JP" sz="1900" dirty="0">
              <a:solidFill>
                <a:schemeClr val="tx1"/>
              </a:solidFill>
              <a:latin typeface="メイリオ" panose="020B0604030504040204" pitchFamily="50" charset="-128"/>
              <a:ea typeface="メイリオ" panose="020B0604030504040204" pitchFamily="50" charset="-128"/>
            </a:endParaRPr>
          </a:p>
          <a:p>
            <a:r>
              <a:rPr lang="ja-JP" altLang="en-US" sz="1900" b="1" dirty="0">
                <a:solidFill>
                  <a:schemeClr val="tx1"/>
                </a:solidFill>
                <a:latin typeface="メイリオ" panose="020B0604030504040204" pitchFamily="50" charset="-128"/>
                <a:ea typeface="メイリオ" panose="020B0604030504040204" pitchFamily="50" charset="-128"/>
              </a:rPr>
              <a:t>　その他</a:t>
            </a:r>
            <a:br>
              <a:rPr lang="en-US" altLang="ja-JP" sz="1900" dirty="0">
                <a:solidFill>
                  <a:schemeClr val="tx1"/>
                </a:solidFill>
                <a:latin typeface="メイリオ" panose="020B0604030504040204" pitchFamily="50" charset="-128"/>
                <a:ea typeface="メイリオ" panose="020B0604030504040204" pitchFamily="50" charset="-128"/>
              </a:rPr>
            </a:br>
            <a:r>
              <a:rPr lang="ja-JP" altLang="en-US" sz="1900" dirty="0">
                <a:solidFill>
                  <a:schemeClr val="tx1"/>
                </a:solidFill>
                <a:latin typeface="メイリオ" panose="020B0604030504040204" pitchFamily="50" charset="-128"/>
                <a:ea typeface="メイリオ" panose="020B0604030504040204" pitchFamily="50" charset="-128"/>
              </a:rPr>
              <a:t>　履歴書不要　１</a:t>
            </a:r>
            <a:r>
              <a:rPr lang="en-US" altLang="ja-JP" sz="1900" dirty="0">
                <a:solidFill>
                  <a:schemeClr val="tx1"/>
                </a:solidFill>
                <a:latin typeface="メイリオ" panose="020B0604030504040204" pitchFamily="50" charset="-128"/>
                <a:ea typeface="メイリオ" panose="020B0604030504040204" pitchFamily="50" charset="-128"/>
              </a:rPr>
              <a:t>8</a:t>
            </a:r>
            <a:r>
              <a:rPr lang="ja-JP" altLang="en-US" sz="1900" dirty="0">
                <a:solidFill>
                  <a:schemeClr val="tx1"/>
                </a:solidFill>
                <a:latin typeface="メイリオ" panose="020B0604030504040204" pitchFamily="50" charset="-128"/>
                <a:ea typeface="メイリオ" panose="020B0604030504040204" pitchFamily="50" charset="-128"/>
              </a:rPr>
              <a:t>歳以上　</a:t>
            </a:r>
            <a:endParaRPr lang="en-US" altLang="ja-JP" sz="1900" dirty="0">
              <a:solidFill>
                <a:schemeClr val="tx1"/>
              </a:solidFill>
              <a:latin typeface="メイリオ" panose="020B0604030504040204" pitchFamily="50" charset="-128"/>
              <a:ea typeface="メイリオ" panose="020B0604030504040204" pitchFamily="50" charset="-128"/>
            </a:endParaRPr>
          </a:p>
          <a:p>
            <a:r>
              <a:rPr lang="ja-JP" altLang="en-US" sz="1900" dirty="0">
                <a:solidFill>
                  <a:schemeClr val="tx1"/>
                </a:solidFill>
                <a:latin typeface="メイリオ" panose="020B0604030504040204" pitchFamily="50" charset="-128"/>
                <a:ea typeface="メイリオ" panose="020B0604030504040204" pitchFamily="50" charset="-128"/>
              </a:rPr>
              <a:t>　髪色　ネイル　ピアス　タトゥ　リスカ跡</a:t>
            </a:r>
            <a:r>
              <a:rPr lang="en-US" altLang="ja-JP" sz="1900" dirty="0">
                <a:solidFill>
                  <a:schemeClr val="tx1"/>
                </a:solidFill>
                <a:latin typeface="メイリオ" panose="020B0604030504040204" pitchFamily="50" charset="-128"/>
                <a:ea typeface="メイリオ" panose="020B0604030504040204" pitchFamily="50" charset="-128"/>
              </a:rPr>
              <a:t>OK</a:t>
            </a:r>
          </a:p>
          <a:p>
            <a:r>
              <a:rPr lang="ja-JP" altLang="en-US" sz="1900" dirty="0">
                <a:solidFill>
                  <a:schemeClr val="tx1"/>
                </a:solidFill>
                <a:latin typeface="メイリオ" panose="020B0604030504040204" pitchFamily="50" charset="-128"/>
                <a:ea typeface="メイリオ" panose="020B0604030504040204" pitchFamily="50" charset="-128"/>
              </a:rPr>
              <a:t>　その他かけ持ち</a:t>
            </a:r>
            <a:r>
              <a:rPr lang="en-US" altLang="ja-JP" sz="1900" dirty="0">
                <a:solidFill>
                  <a:schemeClr val="tx1"/>
                </a:solidFill>
                <a:latin typeface="メイリオ" panose="020B0604030504040204" pitchFamily="50" charset="-128"/>
                <a:ea typeface="メイリオ" panose="020B0604030504040204" pitchFamily="50" charset="-128"/>
              </a:rPr>
              <a:t>OK</a:t>
            </a:r>
            <a:r>
              <a:rPr lang="ja-JP" altLang="en-US" sz="1900" dirty="0">
                <a:solidFill>
                  <a:schemeClr val="tx1"/>
                </a:solidFill>
                <a:latin typeface="メイリオ" panose="020B0604030504040204" pitchFamily="50" charset="-128"/>
                <a:ea typeface="メイリオ" panose="020B0604030504040204" pitchFamily="50" charset="-128"/>
              </a:rPr>
              <a:t>　ノルマなし</a:t>
            </a:r>
            <a:endParaRPr lang="en-US" altLang="ja-JP" sz="1900" dirty="0">
              <a:solidFill>
                <a:schemeClr val="tx1"/>
              </a:solidFill>
              <a:latin typeface="メイリオ" panose="020B0604030504040204" pitchFamily="50" charset="-128"/>
              <a:ea typeface="メイリオ" panose="020B0604030504040204" pitchFamily="50" charset="-128"/>
            </a:endParaRPr>
          </a:p>
          <a:p>
            <a:r>
              <a:rPr lang="ja-JP" altLang="en-US" sz="1900" dirty="0">
                <a:solidFill>
                  <a:schemeClr val="tx1"/>
                </a:solidFill>
                <a:latin typeface="メイリオ" panose="020B0604030504040204" pitchFamily="50" charset="-128"/>
                <a:ea typeface="メイリオ" panose="020B0604030504040204" pitchFamily="50" charset="-128"/>
              </a:rPr>
              <a:t>　昇給あり　服装自由　遅刻早退欠勤罰金なし</a:t>
            </a:r>
            <a:endParaRPr lang="en-US" altLang="ja-JP" sz="1900" dirty="0">
              <a:solidFill>
                <a:schemeClr val="tx1"/>
              </a:solidFill>
              <a:latin typeface="メイリオ" panose="020B0604030504040204" pitchFamily="50" charset="-128"/>
              <a:ea typeface="メイリオ" panose="020B0604030504040204" pitchFamily="50" charset="-128"/>
            </a:endParaRPr>
          </a:p>
          <a:p>
            <a:r>
              <a:rPr lang="ja-JP" altLang="en-US" sz="1900" dirty="0">
                <a:solidFill>
                  <a:schemeClr val="tx1"/>
                </a:solidFill>
                <a:latin typeface="メイリオ" panose="020B0604030504040204" pitchFamily="50" charset="-128"/>
                <a:ea typeface="メイリオ" panose="020B0604030504040204" pitchFamily="50" charset="-128"/>
              </a:rPr>
              <a:t>　交通費支給</a:t>
            </a:r>
            <a:r>
              <a:rPr lang="en-US" altLang="ja-JP" sz="1900" dirty="0">
                <a:solidFill>
                  <a:schemeClr val="tx1"/>
                </a:solidFill>
                <a:latin typeface="メイリオ" panose="020B0604030504040204" pitchFamily="50" charset="-128"/>
                <a:ea typeface="メイリオ" panose="020B0604030504040204" pitchFamily="50" charset="-128"/>
              </a:rPr>
              <a:t>(1</a:t>
            </a:r>
            <a:r>
              <a:rPr lang="ja-JP" altLang="en-US" sz="1900" dirty="0">
                <a:solidFill>
                  <a:schemeClr val="tx1"/>
                </a:solidFill>
                <a:latin typeface="メイリオ" panose="020B0604030504040204" pitchFamily="50" charset="-128"/>
                <a:ea typeface="メイリオ" panose="020B0604030504040204" pitchFamily="50" charset="-128"/>
              </a:rPr>
              <a:t>出勤最大</a:t>
            </a:r>
            <a:r>
              <a:rPr lang="en-US" altLang="ja-JP" sz="1900" dirty="0">
                <a:solidFill>
                  <a:schemeClr val="tx1"/>
                </a:solidFill>
                <a:latin typeface="メイリオ" panose="020B0604030504040204" pitchFamily="50" charset="-128"/>
                <a:ea typeface="メイリオ" panose="020B0604030504040204" pitchFamily="50" charset="-128"/>
              </a:rPr>
              <a:t>500</a:t>
            </a:r>
            <a:r>
              <a:rPr lang="ja-JP" altLang="en-US" sz="1900" dirty="0">
                <a:solidFill>
                  <a:schemeClr val="tx1"/>
                </a:solidFill>
                <a:latin typeface="メイリオ" panose="020B0604030504040204" pitchFamily="50" charset="-128"/>
                <a:ea typeface="メイリオ" panose="020B0604030504040204" pitchFamily="50" charset="-128"/>
              </a:rPr>
              <a:t>円</a:t>
            </a:r>
            <a:r>
              <a:rPr lang="en-US" altLang="ja-JP" sz="1900" dirty="0">
                <a:solidFill>
                  <a:schemeClr val="tx1"/>
                </a:solidFill>
                <a:latin typeface="メイリオ" panose="020B0604030504040204" pitchFamily="50" charset="-128"/>
                <a:ea typeface="メイリオ" panose="020B0604030504040204" pitchFamily="50" charset="-128"/>
              </a:rPr>
              <a:t>)</a:t>
            </a:r>
            <a:r>
              <a:rPr lang="ja-JP" altLang="en-US" sz="1900" dirty="0">
                <a:solidFill>
                  <a:schemeClr val="tx1"/>
                </a:solidFill>
                <a:latin typeface="メイリオ" panose="020B0604030504040204" pitchFamily="50" charset="-128"/>
                <a:ea typeface="メイリオ" panose="020B0604030504040204" pitchFamily="50" charset="-128"/>
              </a:rPr>
              <a:t>　</a:t>
            </a:r>
            <a:endParaRPr lang="en-US" altLang="ja-JP" sz="1900" dirty="0">
              <a:solidFill>
                <a:schemeClr val="tx1"/>
              </a:solidFill>
              <a:latin typeface="メイリオ" panose="020B0604030504040204" pitchFamily="50" charset="-128"/>
              <a:ea typeface="メイリオ" panose="020B0604030504040204" pitchFamily="50" charset="-128"/>
            </a:endParaRPr>
          </a:p>
          <a:p>
            <a:r>
              <a:rPr lang="ja-JP" altLang="en-US" sz="1900" dirty="0">
                <a:solidFill>
                  <a:schemeClr val="tx1"/>
                </a:solidFill>
                <a:latin typeface="メイリオ" panose="020B0604030504040204" pitchFamily="50" charset="-128"/>
                <a:ea typeface="メイリオ" panose="020B0604030504040204" pitchFamily="50" charset="-128"/>
              </a:rPr>
              <a:t>　出勤ボーナスあり</a:t>
            </a:r>
            <a:endParaRPr lang="en-US" altLang="ja-JP" sz="1900" dirty="0">
              <a:solidFill>
                <a:schemeClr val="tx1"/>
              </a:solidFill>
              <a:latin typeface="メイリオ" panose="020B0604030504040204" pitchFamily="50" charset="-128"/>
              <a:ea typeface="メイリオ" panose="020B0604030504040204" pitchFamily="50" charset="-128"/>
            </a:endParaRPr>
          </a:p>
          <a:p>
            <a:r>
              <a:rPr lang="ja-JP" altLang="en-US" sz="1900" dirty="0">
                <a:solidFill>
                  <a:schemeClr val="tx1"/>
                </a:solidFill>
                <a:latin typeface="メイリオ" panose="020B0604030504040204" pitchFamily="50" charset="-128"/>
                <a:ea typeface="メイリオ" panose="020B0604030504040204" pitchFamily="50" charset="-128"/>
              </a:rPr>
              <a:t>　</a:t>
            </a:r>
            <a:endParaRPr lang="en-US" altLang="ja-JP" sz="2000" dirty="0">
              <a:solidFill>
                <a:schemeClr val="tx1"/>
              </a:solidFill>
              <a:highlight>
                <a:srgbClr val="FFFF00"/>
              </a:highlight>
              <a:latin typeface="メイリオ" panose="020B0604030504040204" pitchFamily="50" charset="-128"/>
              <a:ea typeface="メイリオ" panose="020B0604030504040204" pitchFamily="50" charset="-128"/>
            </a:endParaRPr>
          </a:p>
          <a:p>
            <a:r>
              <a:rPr lang="ja-JP" altLang="en-US" sz="2000" dirty="0">
                <a:solidFill>
                  <a:schemeClr val="tx1"/>
                </a:solidFill>
                <a:latin typeface="メイリオ" panose="020B0604030504040204" pitchFamily="50" charset="-128"/>
                <a:ea typeface="メイリオ" panose="020B0604030504040204" pitchFamily="50" charset="-128"/>
              </a:rPr>
              <a:t>　　　　　　　　</a:t>
            </a:r>
            <a:endParaRPr lang="en-US" altLang="ja-JP" sz="2000" dirty="0">
              <a:solidFill>
                <a:schemeClr val="tx1"/>
              </a:solidFill>
              <a:latin typeface="メイリオ" panose="020B0604030504040204" pitchFamily="50" charset="-128"/>
              <a:ea typeface="メイリオ" panose="020B0604030504040204" pitchFamily="50" charset="-128"/>
            </a:endParaRPr>
          </a:p>
          <a:p>
            <a:endParaRPr lang="en-US" altLang="ja-JP" sz="2000" dirty="0">
              <a:solidFill>
                <a:schemeClr val="tx1"/>
              </a:solidFill>
              <a:latin typeface="メイリオ" panose="020B0604030504040204" pitchFamily="50" charset="-128"/>
              <a:ea typeface="メイリオ" panose="020B0604030504040204" pitchFamily="50" charset="-128"/>
            </a:endParaRPr>
          </a:p>
          <a:p>
            <a:pPr marL="266700" indent="-266700">
              <a:buFont typeface="Arial" panose="020B0604020202020204" pitchFamily="34" charset="0"/>
              <a:buChar char="•"/>
            </a:pPr>
            <a:endParaRPr lang="en-US" altLang="ja-JP" sz="2000" dirty="0">
              <a:solidFill>
                <a:schemeClr val="tx1"/>
              </a:solidFill>
              <a:latin typeface="メイリオ" panose="020B0604030504040204" pitchFamily="50" charset="-128"/>
              <a:ea typeface="メイリオ" panose="020B0604030504040204" pitchFamily="50" charset="-128"/>
            </a:endParaRPr>
          </a:p>
          <a:p>
            <a:pPr marL="266700" indent="-266700">
              <a:buFont typeface="Arial" panose="020B0604020202020204" pitchFamily="34" charset="0"/>
              <a:buChar char="•"/>
            </a:pPr>
            <a:endParaRPr lang="en-US" altLang="ja-JP" sz="2000" dirty="0">
              <a:solidFill>
                <a:schemeClr val="tx1"/>
              </a:solidFill>
              <a:latin typeface="メイリオ" panose="020B0604030504040204" pitchFamily="50" charset="-128"/>
              <a:ea typeface="メイリオ" panose="020B0604030504040204" pitchFamily="50" charset="-128"/>
            </a:endParaRPr>
          </a:p>
          <a:p>
            <a:pPr marL="266700" indent="-266700">
              <a:buFont typeface="Arial" panose="020B0604020202020204" pitchFamily="34" charset="0"/>
              <a:buChar char="•"/>
            </a:pPr>
            <a:endParaRPr lang="en-US" altLang="ja-JP" sz="2000" dirty="0">
              <a:solidFill>
                <a:schemeClr val="tx1"/>
              </a:solidFill>
              <a:latin typeface="メイリオ" panose="020B0604030504040204" pitchFamily="50" charset="-128"/>
              <a:ea typeface="メイリオ" panose="020B0604030504040204" pitchFamily="50" charset="-128"/>
            </a:endParaRPr>
          </a:p>
          <a:p>
            <a:endParaRPr lang="en-US" altLang="ja-JP" sz="2000" dirty="0">
              <a:solidFill>
                <a:schemeClr val="tx1"/>
              </a:solidFill>
              <a:latin typeface="メイリオ" panose="020B0604030504040204" pitchFamily="50" charset="-128"/>
              <a:ea typeface="メイリオ" panose="020B0604030504040204" pitchFamily="50" charset="-128"/>
            </a:endParaRPr>
          </a:p>
          <a:p>
            <a:endParaRPr lang="en-US" altLang="ja-JP" sz="2000" dirty="0">
              <a:solidFill>
                <a:schemeClr val="tx1"/>
              </a:solidFill>
              <a:latin typeface="メイリオ" panose="020B0604030504040204" pitchFamily="50" charset="-128"/>
              <a:ea typeface="メイリオ" panose="020B0604030504040204" pitchFamily="50" charset="-128"/>
            </a:endParaRPr>
          </a:p>
          <a:p>
            <a:endParaRPr lang="en-US" altLang="ja-JP" sz="2000" dirty="0">
              <a:solidFill>
                <a:schemeClr val="tx1"/>
              </a:solidFill>
              <a:latin typeface="メイリオ" panose="020B0604030504040204" pitchFamily="50" charset="-128"/>
              <a:ea typeface="メイリオ" panose="020B0604030504040204" pitchFamily="50" charset="-128"/>
            </a:endParaRPr>
          </a:p>
        </p:txBody>
      </p:sp>
      <p:sp>
        <p:nvSpPr>
          <p:cNvPr id="26" name="正方形/長方形 25">
            <a:extLst>
              <a:ext uri="{FF2B5EF4-FFF2-40B4-BE49-F238E27FC236}">
                <a16:creationId xmlns:a16="http://schemas.microsoft.com/office/drawing/2014/main" id="{72727FAB-97B7-416C-8339-626F713FC53A}"/>
              </a:ext>
            </a:extLst>
          </p:cNvPr>
          <p:cNvSpPr/>
          <p:nvPr/>
        </p:nvSpPr>
        <p:spPr>
          <a:xfrm>
            <a:off x="560565" y="2687092"/>
            <a:ext cx="5781857" cy="216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2000" dirty="0">
                <a:solidFill>
                  <a:schemeClr val="tx1"/>
                </a:solidFill>
                <a:latin typeface="メイリオ" panose="020B0604030504040204" pitchFamily="50" charset="-128"/>
                <a:ea typeface="メイリオ" panose="020B0604030504040204" pitchFamily="50" charset="-128"/>
              </a:rPr>
              <a:t>　</a:t>
            </a:r>
            <a:r>
              <a:rPr lang="en-US" altLang="ja-JP" sz="2000" dirty="0">
                <a:solidFill>
                  <a:schemeClr val="tx1"/>
                </a:solidFill>
                <a:latin typeface="メイリオ" panose="020B0604030504040204" pitchFamily="50" charset="-128"/>
                <a:ea typeface="メイリオ" panose="020B0604030504040204" pitchFamily="50" charset="-128"/>
              </a:rPr>
              <a:t>  </a:t>
            </a:r>
          </a:p>
          <a:p>
            <a:r>
              <a:rPr lang="ja-JP" altLang="en-US" sz="2000" dirty="0">
                <a:solidFill>
                  <a:schemeClr val="tx1"/>
                </a:solidFill>
                <a:latin typeface="メイリオ" panose="020B0604030504040204" pitchFamily="50" charset="-128"/>
                <a:ea typeface="メイリオ" panose="020B0604030504040204" pitchFamily="50" charset="-128"/>
              </a:rPr>
              <a:t>　</a:t>
            </a:r>
            <a:endParaRPr lang="en-US" altLang="ja-JP" sz="2000" dirty="0">
              <a:solidFill>
                <a:schemeClr val="tx1"/>
              </a:solidFill>
              <a:latin typeface="メイリオ" panose="020B0604030504040204" pitchFamily="50" charset="-128"/>
              <a:ea typeface="メイリオ" panose="020B0604030504040204" pitchFamily="50" charset="-128"/>
            </a:endParaRPr>
          </a:p>
          <a:p>
            <a:endParaRPr lang="en-US" altLang="ja-JP" sz="2000" dirty="0">
              <a:solidFill>
                <a:schemeClr val="tx1"/>
              </a:solidFill>
              <a:latin typeface="メイリオ" panose="020B0604030504040204" pitchFamily="50" charset="-128"/>
              <a:ea typeface="メイリオ" panose="020B0604030504040204" pitchFamily="50" charset="-128"/>
            </a:endParaRPr>
          </a:p>
          <a:p>
            <a:endParaRPr lang="en-US" altLang="ja-JP" sz="2000" dirty="0">
              <a:solidFill>
                <a:schemeClr val="tx1"/>
              </a:solidFill>
              <a:latin typeface="メイリオ" panose="020B0604030504040204" pitchFamily="50" charset="-128"/>
              <a:ea typeface="メイリオ" panose="020B0604030504040204" pitchFamily="50" charset="-128"/>
            </a:endParaRPr>
          </a:p>
          <a:p>
            <a:r>
              <a:rPr lang="ja-JP" altLang="en-US" sz="2000" dirty="0">
                <a:solidFill>
                  <a:schemeClr val="tx1"/>
                </a:solidFill>
                <a:latin typeface="メイリオ" panose="020B0604030504040204" pitchFamily="50" charset="-128"/>
                <a:ea typeface="メイリオ" panose="020B0604030504040204" pitchFamily="50" charset="-128"/>
              </a:rPr>
              <a:t>　</a:t>
            </a:r>
            <a:endParaRPr lang="en-US" altLang="ja-JP" sz="2000" dirty="0">
              <a:solidFill>
                <a:schemeClr val="tx1"/>
              </a:solidFill>
              <a:latin typeface="メイリオ" panose="020B0604030504040204" pitchFamily="50" charset="-128"/>
              <a:ea typeface="メイリオ" panose="020B0604030504040204" pitchFamily="50" charset="-128"/>
            </a:endParaRPr>
          </a:p>
        </p:txBody>
      </p:sp>
      <p:sp>
        <p:nvSpPr>
          <p:cNvPr id="30" name="正方形/長方形 29">
            <a:extLst>
              <a:ext uri="{FF2B5EF4-FFF2-40B4-BE49-F238E27FC236}">
                <a16:creationId xmlns:a16="http://schemas.microsoft.com/office/drawing/2014/main" id="{06882415-C063-4C3D-A18A-B6296C7A3C74}"/>
              </a:ext>
            </a:extLst>
          </p:cNvPr>
          <p:cNvSpPr/>
          <p:nvPr/>
        </p:nvSpPr>
        <p:spPr>
          <a:xfrm>
            <a:off x="548454" y="4141694"/>
            <a:ext cx="5781857" cy="17858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2000" b="1" dirty="0">
                <a:solidFill>
                  <a:schemeClr val="tx1"/>
                </a:solidFill>
                <a:latin typeface="メイリオ" panose="020B0604030504040204" pitchFamily="50" charset="-128"/>
                <a:ea typeface="メイリオ" panose="020B0604030504040204" pitchFamily="50" charset="-128"/>
              </a:rPr>
              <a:t>　</a:t>
            </a:r>
            <a:r>
              <a:rPr lang="ja-JP" altLang="en-US" sz="2000" dirty="0">
                <a:solidFill>
                  <a:schemeClr val="tx1"/>
                </a:solidFill>
                <a:latin typeface="メイリオ" panose="020B0604030504040204" pitchFamily="50" charset="-128"/>
                <a:ea typeface="メイリオ" panose="020B0604030504040204" pitchFamily="50" charset="-128"/>
              </a:rPr>
              <a:t>　</a:t>
            </a:r>
            <a:br>
              <a:rPr lang="en-US" altLang="ja-JP" sz="2000" dirty="0">
                <a:solidFill>
                  <a:schemeClr val="tx1"/>
                </a:solidFill>
                <a:latin typeface="メイリオ" panose="020B0604030504040204" pitchFamily="50" charset="-128"/>
                <a:ea typeface="メイリオ" panose="020B0604030504040204" pitchFamily="50" charset="-128"/>
              </a:rPr>
            </a:br>
            <a:r>
              <a:rPr lang="ja-JP" altLang="en-US" sz="2000" dirty="0">
                <a:solidFill>
                  <a:schemeClr val="tx1"/>
                </a:solidFill>
                <a:latin typeface="メイリオ" panose="020B0604030504040204" pitchFamily="50" charset="-128"/>
                <a:ea typeface="メイリオ" panose="020B0604030504040204" pitchFamily="50" charset="-128"/>
              </a:rPr>
              <a:t>　</a:t>
            </a:r>
            <a:endParaRPr lang="en-US" altLang="ja-JP" sz="2000" dirty="0">
              <a:solidFill>
                <a:schemeClr val="tx1"/>
              </a:solidFill>
              <a:latin typeface="メイリオ" panose="020B0604030504040204" pitchFamily="50" charset="-128"/>
              <a:ea typeface="メイリオ" panose="020B0604030504040204" pitchFamily="50" charset="-128"/>
            </a:endParaRPr>
          </a:p>
          <a:p>
            <a:endParaRPr lang="en-US" altLang="ja-JP" sz="2000" dirty="0">
              <a:solidFill>
                <a:schemeClr val="tx1"/>
              </a:solidFill>
              <a:latin typeface="メイリオ" panose="020B0604030504040204" pitchFamily="50" charset="-128"/>
              <a:ea typeface="メイリオ" panose="020B0604030504040204" pitchFamily="50" charset="-128"/>
            </a:endParaRPr>
          </a:p>
        </p:txBody>
      </p:sp>
      <p:cxnSp>
        <p:nvCxnSpPr>
          <p:cNvPr id="39" name="直線コネクタ 38">
            <a:extLst>
              <a:ext uri="{FF2B5EF4-FFF2-40B4-BE49-F238E27FC236}">
                <a16:creationId xmlns:a16="http://schemas.microsoft.com/office/drawing/2014/main" id="{A5095257-ACEC-45A8-9930-92EDD84B7B75}"/>
              </a:ext>
            </a:extLst>
          </p:cNvPr>
          <p:cNvCxnSpPr>
            <a:cxnSpLocks/>
          </p:cNvCxnSpPr>
          <p:nvPr/>
        </p:nvCxnSpPr>
        <p:spPr>
          <a:xfrm>
            <a:off x="321599" y="1465382"/>
            <a:ext cx="6214801" cy="0"/>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38" name="正方形/長方形 37">
            <a:extLst>
              <a:ext uri="{FF2B5EF4-FFF2-40B4-BE49-F238E27FC236}">
                <a16:creationId xmlns:a16="http://schemas.microsoft.com/office/drawing/2014/main" id="{B1920D43-AC43-4B0B-BE50-0AD72A4F0400}"/>
              </a:ext>
            </a:extLst>
          </p:cNvPr>
          <p:cNvSpPr/>
          <p:nvPr/>
        </p:nvSpPr>
        <p:spPr>
          <a:xfrm>
            <a:off x="548454" y="7874788"/>
            <a:ext cx="3535866" cy="6356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ja-JP" altLang="en-US" dirty="0">
                <a:solidFill>
                  <a:schemeClr val="tx1"/>
                </a:solidFill>
                <a:latin typeface="メイリオ" panose="020B0604030504040204" pitchFamily="50" charset="-128"/>
                <a:ea typeface="メイリオ" panose="020B0604030504040204" pitchFamily="50" charset="-128"/>
              </a:rPr>
              <a:t>右の</a:t>
            </a:r>
            <a:r>
              <a:rPr lang="en-US" altLang="ja-JP" dirty="0">
                <a:solidFill>
                  <a:schemeClr val="tx1"/>
                </a:solidFill>
                <a:latin typeface="メイリオ" panose="020B0604030504040204" pitchFamily="50" charset="-128"/>
                <a:ea typeface="メイリオ" panose="020B0604030504040204" pitchFamily="50" charset="-128"/>
              </a:rPr>
              <a:t>QR</a:t>
            </a:r>
            <a:r>
              <a:rPr lang="ja-JP" altLang="en-US" dirty="0">
                <a:solidFill>
                  <a:schemeClr val="tx1"/>
                </a:solidFill>
                <a:latin typeface="メイリオ" panose="020B0604030504040204" pitchFamily="50" charset="-128"/>
                <a:ea typeface="メイリオ" panose="020B0604030504040204" pitchFamily="50" charset="-128"/>
              </a:rPr>
              <a:t>コードから</a:t>
            </a:r>
            <a:endParaRPr lang="en-US" altLang="ja-JP" dirty="0">
              <a:solidFill>
                <a:schemeClr val="tx1"/>
              </a:solidFill>
              <a:latin typeface="メイリオ" panose="020B0604030504040204" pitchFamily="50" charset="-128"/>
              <a:ea typeface="メイリオ" panose="020B0604030504040204" pitchFamily="50" charset="-128"/>
            </a:endParaRPr>
          </a:p>
          <a:p>
            <a:pPr algn="ctr"/>
            <a:r>
              <a:rPr lang="ja-JP" altLang="en-US" dirty="0">
                <a:solidFill>
                  <a:schemeClr val="tx1"/>
                </a:solidFill>
                <a:latin typeface="メイリオ" panose="020B0604030504040204" pitchFamily="50" charset="-128"/>
                <a:ea typeface="メイリオ" panose="020B0604030504040204" pitchFamily="50" charset="-128"/>
              </a:rPr>
              <a:t>ご応募ください</a:t>
            </a:r>
            <a:endParaRPr lang="en-US" altLang="ja-JP" dirty="0">
              <a:solidFill>
                <a:schemeClr val="tx1"/>
              </a:solidFill>
              <a:latin typeface="メイリオ" panose="020B0604030504040204" pitchFamily="50" charset="-128"/>
              <a:ea typeface="メイリオ" panose="020B0604030504040204" pitchFamily="50" charset="-128"/>
            </a:endParaRPr>
          </a:p>
        </p:txBody>
      </p:sp>
      <p:sp>
        <p:nvSpPr>
          <p:cNvPr id="4" name="正方形/長方形 3">
            <a:extLst>
              <a:ext uri="{FF2B5EF4-FFF2-40B4-BE49-F238E27FC236}">
                <a16:creationId xmlns:a16="http://schemas.microsoft.com/office/drawing/2014/main" id="{38920890-9ECE-B1AE-FB60-DFD8206C8671}"/>
              </a:ext>
            </a:extLst>
          </p:cNvPr>
          <p:cNvSpPr/>
          <p:nvPr/>
        </p:nvSpPr>
        <p:spPr>
          <a:xfrm>
            <a:off x="3280195" y="9179404"/>
            <a:ext cx="3732240" cy="366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altLang="ja-JP" sz="1400" dirty="0">
                <a:solidFill>
                  <a:schemeClr val="tx1"/>
                </a:solidFill>
                <a:latin typeface="メイリオ" panose="020B0604030504040204" pitchFamily="50" charset="-128"/>
                <a:ea typeface="メイリオ" panose="020B0604030504040204" pitchFamily="50" charset="-128"/>
              </a:rPr>
              <a:t>https://line.me/R/ti/p/@878ytihd</a:t>
            </a:r>
          </a:p>
        </p:txBody>
      </p:sp>
      <p:pic>
        <p:nvPicPr>
          <p:cNvPr id="5" name="図 4" descr="QR コード&#10;&#10;自動的に生成された説明">
            <a:extLst>
              <a:ext uri="{FF2B5EF4-FFF2-40B4-BE49-F238E27FC236}">
                <a16:creationId xmlns:a16="http://schemas.microsoft.com/office/drawing/2014/main" id="{DED7B1CC-A2C3-78D7-627D-B40C52A93D8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03445" y="7163397"/>
            <a:ext cx="1885739" cy="1885739"/>
          </a:xfrm>
          <a:prstGeom prst="rect">
            <a:avLst/>
          </a:prstGeom>
        </p:spPr>
      </p:pic>
    </p:spTree>
    <p:extLst>
      <p:ext uri="{BB962C8B-B14F-4D97-AF65-F5344CB8AC3E}">
        <p14:creationId xmlns:p14="http://schemas.microsoft.com/office/powerpoint/2010/main" val="38366796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正方形/長方形 9">
            <a:extLst>
              <a:ext uri="{FF2B5EF4-FFF2-40B4-BE49-F238E27FC236}">
                <a16:creationId xmlns:a16="http://schemas.microsoft.com/office/drawing/2014/main" id="{DAB1B5D9-32D1-4E50-88AE-C9738213B293}"/>
              </a:ext>
            </a:extLst>
          </p:cNvPr>
          <p:cNvSpPr/>
          <p:nvPr/>
        </p:nvSpPr>
        <p:spPr>
          <a:xfrm>
            <a:off x="1078190" y="176295"/>
            <a:ext cx="4701621" cy="8773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000" dirty="0">
                <a:solidFill>
                  <a:schemeClr val="tx1">
                    <a:lumMod val="65000"/>
                    <a:lumOff val="35000"/>
                  </a:schemeClr>
                </a:solidFill>
                <a:latin typeface="ほにゃ字Re" panose="02000600000000000000" pitchFamily="2" charset="-128"/>
                <a:ea typeface="ほにゃ字Re" panose="02000600000000000000" pitchFamily="2" charset="-128"/>
              </a:rPr>
              <a:t>アルコールマニュアル</a:t>
            </a:r>
            <a:endParaRPr lang="en-US" altLang="ja-JP" sz="2000" dirty="0">
              <a:solidFill>
                <a:schemeClr val="tx1">
                  <a:lumMod val="65000"/>
                  <a:lumOff val="35000"/>
                </a:schemeClr>
              </a:solidFill>
              <a:latin typeface="ほにゃ字Re" panose="02000600000000000000" pitchFamily="2" charset="-128"/>
              <a:ea typeface="ほにゃ字Re" panose="02000600000000000000" pitchFamily="2" charset="-128"/>
            </a:endParaRPr>
          </a:p>
        </p:txBody>
      </p:sp>
      <p:sp>
        <p:nvSpPr>
          <p:cNvPr id="25" name="正方形/長方形 24">
            <a:extLst>
              <a:ext uri="{FF2B5EF4-FFF2-40B4-BE49-F238E27FC236}">
                <a16:creationId xmlns:a16="http://schemas.microsoft.com/office/drawing/2014/main" id="{BA6B64B7-B122-4454-91BE-8466E6E6A8D6}"/>
              </a:ext>
            </a:extLst>
          </p:cNvPr>
          <p:cNvSpPr/>
          <p:nvPr/>
        </p:nvSpPr>
        <p:spPr>
          <a:xfrm>
            <a:off x="322407" y="1138791"/>
            <a:ext cx="1899795" cy="7387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ja-JP" altLang="en-US" sz="1100" b="1" u="sng" dirty="0">
                <a:solidFill>
                  <a:schemeClr val="tx1">
                    <a:lumMod val="65000"/>
                    <a:lumOff val="35000"/>
                  </a:schemeClr>
                </a:solidFill>
                <a:latin typeface="ほにゃ字Re" panose="02000600000000000000" pitchFamily="2" charset="-128"/>
                <a:ea typeface="ほにゃ字Re" panose="02000600000000000000" pitchFamily="2" charset="-128"/>
              </a:rPr>
              <a:t>焼酎</a:t>
            </a:r>
            <a:endParaRPr lang="en-US" altLang="ja-JP" sz="1100" b="1" u="sng" dirty="0">
              <a:solidFill>
                <a:schemeClr val="tx1">
                  <a:lumMod val="65000"/>
                  <a:lumOff val="35000"/>
                </a:schemeClr>
              </a:solidFill>
              <a:latin typeface="ほにゃ字Re" panose="02000600000000000000" pitchFamily="2" charset="-128"/>
              <a:ea typeface="ほにゃ字Re" panose="02000600000000000000" pitchFamily="2" charset="-128"/>
            </a:endParaRPr>
          </a:p>
          <a:p>
            <a:pPr algn="ctr"/>
            <a:r>
              <a:rPr lang="ja-JP" altLang="en-US" sz="1100" dirty="0">
                <a:solidFill>
                  <a:schemeClr val="tx1">
                    <a:lumMod val="65000"/>
                    <a:lumOff val="35000"/>
                  </a:schemeClr>
                </a:solidFill>
                <a:latin typeface="ほにゃ字Re" panose="02000600000000000000" pitchFamily="2" charset="-128"/>
                <a:ea typeface="ほにゃ字Re" panose="02000600000000000000" pitchFamily="2" charset="-128"/>
              </a:rPr>
              <a:t>水割り</a:t>
            </a:r>
            <a:endPar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endParaRPr>
          </a:p>
          <a:p>
            <a:pPr algn="ctr"/>
            <a:r>
              <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rPr>
              <a:t>(</a:t>
            </a:r>
            <a:r>
              <a:rPr lang="ja-JP" altLang="en-US" sz="1100" dirty="0">
                <a:solidFill>
                  <a:schemeClr val="tx1">
                    <a:lumMod val="65000"/>
                    <a:lumOff val="35000"/>
                  </a:schemeClr>
                </a:solidFill>
                <a:latin typeface="ほにゃ字Re" panose="02000600000000000000" pitchFamily="2" charset="-128"/>
                <a:ea typeface="ほにゃ字Re" panose="02000600000000000000" pitchFamily="2" charset="-128"/>
              </a:rPr>
              <a:t>こおり＋焼酎＋水</a:t>
            </a:r>
            <a:r>
              <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rPr>
              <a:t>)</a:t>
            </a:r>
          </a:p>
          <a:p>
            <a:pPr algn="ctr"/>
            <a:endPar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endParaRPr>
          </a:p>
          <a:p>
            <a:pPr algn="ctr"/>
            <a:r>
              <a:rPr lang="ja-JP" altLang="en-US" sz="1100" dirty="0">
                <a:solidFill>
                  <a:schemeClr val="tx1">
                    <a:lumMod val="65000"/>
                    <a:lumOff val="35000"/>
                  </a:schemeClr>
                </a:solidFill>
                <a:latin typeface="ほにゃ字Re" panose="02000600000000000000" pitchFamily="2" charset="-128"/>
                <a:ea typeface="ほにゃ字Re" panose="02000600000000000000" pitchFamily="2" charset="-128"/>
              </a:rPr>
              <a:t>烏龍ハイ</a:t>
            </a:r>
            <a:endPar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endParaRPr>
          </a:p>
          <a:p>
            <a:pPr algn="ctr"/>
            <a:r>
              <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rPr>
              <a:t>(</a:t>
            </a:r>
            <a:r>
              <a:rPr lang="ja-JP" altLang="en-US" sz="1100" dirty="0">
                <a:solidFill>
                  <a:schemeClr val="tx1">
                    <a:lumMod val="65000"/>
                    <a:lumOff val="35000"/>
                  </a:schemeClr>
                </a:solidFill>
                <a:latin typeface="ほにゃ字Re" panose="02000600000000000000" pitchFamily="2" charset="-128"/>
                <a:ea typeface="ほにゃ字Re" panose="02000600000000000000" pitchFamily="2" charset="-128"/>
              </a:rPr>
              <a:t>こおり＋焼酎＋烏龍茶</a:t>
            </a:r>
            <a:r>
              <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rPr>
              <a:t>)</a:t>
            </a:r>
          </a:p>
          <a:p>
            <a:pPr algn="ctr"/>
            <a:endPar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endParaRPr>
          </a:p>
          <a:p>
            <a:pPr algn="ctr"/>
            <a:r>
              <a:rPr lang="ja-JP" altLang="en-US" sz="1100" dirty="0">
                <a:solidFill>
                  <a:schemeClr val="tx1">
                    <a:lumMod val="65000"/>
                    <a:lumOff val="35000"/>
                  </a:schemeClr>
                </a:solidFill>
                <a:latin typeface="ほにゃ字Re" panose="02000600000000000000" pitchFamily="2" charset="-128"/>
                <a:ea typeface="ほにゃ字Re" panose="02000600000000000000" pitchFamily="2" charset="-128"/>
              </a:rPr>
              <a:t>緑茶ハイ</a:t>
            </a:r>
            <a:endPar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endParaRPr>
          </a:p>
          <a:p>
            <a:pPr algn="ctr"/>
            <a:r>
              <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rPr>
              <a:t>(</a:t>
            </a:r>
            <a:r>
              <a:rPr lang="ja-JP" altLang="en-US" sz="1100" dirty="0">
                <a:solidFill>
                  <a:schemeClr val="tx1">
                    <a:lumMod val="65000"/>
                    <a:lumOff val="35000"/>
                  </a:schemeClr>
                </a:solidFill>
                <a:latin typeface="ほにゃ字Re" panose="02000600000000000000" pitchFamily="2" charset="-128"/>
                <a:ea typeface="ほにゃ字Re" panose="02000600000000000000" pitchFamily="2" charset="-128"/>
              </a:rPr>
              <a:t>こおり＋焼酎＋緑茶</a:t>
            </a:r>
            <a:r>
              <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rPr>
              <a:t>)</a:t>
            </a:r>
          </a:p>
          <a:p>
            <a:pPr algn="ctr"/>
            <a:endPar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endParaRPr>
          </a:p>
          <a:p>
            <a:pPr algn="ctr"/>
            <a:r>
              <a:rPr lang="ja-JP" altLang="en-US" sz="1100" b="1" u="sng" dirty="0">
                <a:solidFill>
                  <a:schemeClr val="tx1">
                    <a:lumMod val="65000"/>
                    <a:lumOff val="35000"/>
                  </a:schemeClr>
                </a:solidFill>
                <a:latin typeface="ほにゃ字Re" panose="02000600000000000000" pitchFamily="2" charset="-128"/>
                <a:ea typeface="ほにゃ字Re" panose="02000600000000000000" pitchFamily="2" charset="-128"/>
              </a:rPr>
              <a:t>ウイスキー</a:t>
            </a:r>
            <a:endParaRPr lang="en-US" altLang="ja-JP" sz="1100" b="1" u="sng" dirty="0">
              <a:solidFill>
                <a:schemeClr val="tx1">
                  <a:lumMod val="65000"/>
                  <a:lumOff val="35000"/>
                </a:schemeClr>
              </a:solidFill>
              <a:latin typeface="ほにゃ字Re" panose="02000600000000000000" pitchFamily="2" charset="-128"/>
              <a:ea typeface="ほにゃ字Re" panose="02000600000000000000" pitchFamily="2" charset="-128"/>
            </a:endParaRPr>
          </a:p>
          <a:p>
            <a:pPr algn="ctr"/>
            <a:r>
              <a:rPr lang="en-US" altLang="ja-JP" sz="1100" b="1" u="sng" dirty="0">
                <a:solidFill>
                  <a:schemeClr val="tx1">
                    <a:lumMod val="65000"/>
                    <a:lumOff val="35000"/>
                  </a:schemeClr>
                </a:solidFill>
                <a:latin typeface="ほにゃ字Re" panose="02000600000000000000" pitchFamily="2" charset="-128"/>
                <a:ea typeface="ほにゃ字Re" panose="02000600000000000000" pitchFamily="2" charset="-128"/>
              </a:rPr>
              <a:t>※</a:t>
            </a:r>
            <a:r>
              <a:rPr lang="ja-JP" altLang="en-US" sz="1100" b="1" u="sng" dirty="0">
                <a:solidFill>
                  <a:schemeClr val="tx1">
                    <a:lumMod val="65000"/>
                    <a:lumOff val="35000"/>
                  </a:schemeClr>
                </a:solidFill>
                <a:latin typeface="ほにゃ字Re" panose="02000600000000000000" pitchFamily="2" charset="-128"/>
                <a:ea typeface="ほにゃ字Re" panose="02000600000000000000" pitchFamily="2" charset="-128"/>
              </a:rPr>
              <a:t>梅酒も同じ要領です</a:t>
            </a:r>
            <a:endParaRPr lang="en-US" altLang="ja-JP" sz="1100" b="1" u="sng" dirty="0">
              <a:solidFill>
                <a:schemeClr val="tx1">
                  <a:lumMod val="65000"/>
                  <a:lumOff val="35000"/>
                </a:schemeClr>
              </a:solidFill>
              <a:latin typeface="ほにゃ字Re" panose="02000600000000000000" pitchFamily="2" charset="-128"/>
              <a:ea typeface="ほにゃ字Re" panose="02000600000000000000" pitchFamily="2" charset="-128"/>
            </a:endParaRPr>
          </a:p>
          <a:p>
            <a:pPr algn="ctr"/>
            <a:r>
              <a:rPr lang="ja-JP" altLang="en-US" sz="1100" dirty="0">
                <a:solidFill>
                  <a:schemeClr val="tx1">
                    <a:lumMod val="65000"/>
                    <a:lumOff val="35000"/>
                  </a:schemeClr>
                </a:solidFill>
                <a:latin typeface="ほにゃ字Re" panose="02000600000000000000" pitchFamily="2" charset="-128"/>
                <a:ea typeface="ほにゃ字Re" panose="02000600000000000000" pitchFamily="2" charset="-128"/>
              </a:rPr>
              <a:t>ストレート</a:t>
            </a:r>
            <a:endPar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endParaRPr>
          </a:p>
          <a:p>
            <a:pPr algn="ctr"/>
            <a:r>
              <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rPr>
              <a:t>(</a:t>
            </a:r>
            <a:r>
              <a:rPr lang="ja-JP" altLang="en-US" sz="1100" dirty="0">
                <a:solidFill>
                  <a:schemeClr val="tx1">
                    <a:lumMod val="65000"/>
                    <a:lumOff val="35000"/>
                  </a:schemeClr>
                </a:solidFill>
                <a:latin typeface="ほにゃ字Re" panose="02000600000000000000" pitchFamily="2" charset="-128"/>
                <a:ea typeface="ほにゃ字Re" panose="02000600000000000000" pitchFamily="2" charset="-128"/>
              </a:rPr>
              <a:t>ウイスキーのみ</a:t>
            </a:r>
            <a:r>
              <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rPr>
              <a:t>)</a:t>
            </a:r>
          </a:p>
          <a:p>
            <a:pPr algn="ctr"/>
            <a:r>
              <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rPr>
              <a:t>(</a:t>
            </a:r>
            <a:r>
              <a:rPr lang="ja-JP" altLang="en-US" sz="1100" dirty="0">
                <a:solidFill>
                  <a:schemeClr val="tx1">
                    <a:lumMod val="65000"/>
                    <a:lumOff val="35000"/>
                  </a:schemeClr>
                </a:solidFill>
                <a:latin typeface="ほにゃ字Re" panose="02000600000000000000" pitchFamily="2" charset="-128"/>
                <a:ea typeface="ほにゃ字Re" panose="02000600000000000000" pitchFamily="2" charset="-128"/>
              </a:rPr>
              <a:t>ショットグラスで出しちゃいましょう</a:t>
            </a:r>
            <a:r>
              <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rPr>
              <a:t>)</a:t>
            </a:r>
          </a:p>
          <a:p>
            <a:pPr algn="ctr"/>
            <a:endPar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endParaRPr>
          </a:p>
          <a:p>
            <a:pPr algn="ctr"/>
            <a:r>
              <a:rPr lang="ja-JP" altLang="en-US" sz="1100" dirty="0">
                <a:solidFill>
                  <a:schemeClr val="tx1">
                    <a:lumMod val="65000"/>
                    <a:lumOff val="35000"/>
                  </a:schemeClr>
                </a:solidFill>
                <a:latin typeface="ほにゃ字Re" panose="02000600000000000000" pitchFamily="2" charset="-128"/>
                <a:ea typeface="ほにゃ字Re" panose="02000600000000000000" pitchFamily="2" charset="-128"/>
              </a:rPr>
              <a:t>ロック</a:t>
            </a:r>
            <a:endPar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endParaRPr>
          </a:p>
          <a:p>
            <a:pPr algn="ctr"/>
            <a:r>
              <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rPr>
              <a:t>(</a:t>
            </a:r>
            <a:r>
              <a:rPr lang="ja-JP" altLang="en-US" sz="1100" dirty="0">
                <a:solidFill>
                  <a:schemeClr val="tx1">
                    <a:lumMod val="65000"/>
                    <a:lumOff val="35000"/>
                  </a:schemeClr>
                </a:solidFill>
                <a:latin typeface="ほにゃ字Re" panose="02000600000000000000" pitchFamily="2" charset="-128"/>
                <a:ea typeface="ほにゃ字Re" panose="02000600000000000000" pitchFamily="2" charset="-128"/>
              </a:rPr>
              <a:t>こおり＋ウイスキー</a:t>
            </a:r>
            <a:r>
              <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rPr>
              <a:t>)</a:t>
            </a:r>
          </a:p>
          <a:p>
            <a:pPr algn="ctr"/>
            <a:endPar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endParaRPr>
          </a:p>
          <a:p>
            <a:pPr algn="ctr"/>
            <a:r>
              <a:rPr lang="ja-JP" altLang="en-US" sz="1100" dirty="0">
                <a:solidFill>
                  <a:schemeClr val="tx1">
                    <a:lumMod val="65000"/>
                    <a:lumOff val="35000"/>
                  </a:schemeClr>
                </a:solidFill>
                <a:latin typeface="ほにゃ字Re" panose="02000600000000000000" pitchFamily="2" charset="-128"/>
                <a:ea typeface="ほにゃ字Re" panose="02000600000000000000" pitchFamily="2" charset="-128"/>
              </a:rPr>
              <a:t>水割り</a:t>
            </a:r>
            <a:endPar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endParaRPr>
          </a:p>
          <a:p>
            <a:pPr algn="ctr"/>
            <a:r>
              <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rPr>
              <a:t>(</a:t>
            </a:r>
            <a:r>
              <a:rPr lang="ja-JP" altLang="en-US" sz="1100" dirty="0">
                <a:solidFill>
                  <a:schemeClr val="tx1">
                    <a:lumMod val="65000"/>
                    <a:lumOff val="35000"/>
                  </a:schemeClr>
                </a:solidFill>
                <a:latin typeface="ほにゃ字Re" panose="02000600000000000000" pitchFamily="2" charset="-128"/>
                <a:ea typeface="ほにゃ字Re" panose="02000600000000000000" pitchFamily="2" charset="-128"/>
              </a:rPr>
              <a:t>こおり＋ウイスキー</a:t>
            </a:r>
            <a:endPar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endParaRPr>
          </a:p>
          <a:p>
            <a:pPr algn="ctr"/>
            <a:r>
              <a:rPr lang="ja-JP" altLang="en-US" sz="1100" dirty="0">
                <a:solidFill>
                  <a:schemeClr val="tx1">
                    <a:lumMod val="65000"/>
                    <a:lumOff val="35000"/>
                  </a:schemeClr>
                </a:solidFill>
                <a:latin typeface="ほにゃ字Re" panose="02000600000000000000" pitchFamily="2" charset="-128"/>
                <a:ea typeface="ほにゃ字Re" panose="02000600000000000000" pitchFamily="2" charset="-128"/>
              </a:rPr>
              <a:t>＋水</a:t>
            </a:r>
            <a:r>
              <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rPr>
              <a:t>)</a:t>
            </a:r>
          </a:p>
          <a:p>
            <a:pPr algn="ctr"/>
            <a:endPar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endParaRPr>
          </a:p>
          <a:p>
            <a:pPr algn="ctr"/>
            <a:r>
              <a:rPr lang="ja-JP" altLang="en-US" sz="1100" dirty="0">
                <a:solidFill>
                  <a:schemeClr val="tx1">
                    <a:lumMod val="65000"/>
                    <a:lumOff val="35000"/>
                  </a:schemeClr>
                </a:solidFill>
                <a:latin typeface="ほにゃ字Re" panose="02000600000000000000" pitchFamily="2" charset="-128"/>
                <a:ea typeface="ほにゃ字Re" panose="02000600000000000000" pitchFamily="2" charset="-128"/>
              </a:rPr>
              <a:t>ハイボール</a:t>
            </a:r>
            <a:endPar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endParaRPr>
          </a:p>
          <a:p>
            <a:pPr algn="ctr"/>
            <a:r>
              <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rPr>
              <a:t>(</a:t>
            </a:r>
            <a:r>
              <a:rPr lang="ja-JP" altLang="en-US" sz="1100" dirty="0">
                <a:solidFill>
                  <a:schemeClr val="tx1">
                    <a:lumMod val="65000"/>
                    <a:lumOff val="35000"/>
                  </a:schemeClr>
                </a:solidFill>
                <a:latin typeface="ほにゃ字Re" panose="02000600000000000000" pitchFamily="2" charset="-128"/>
                <a:ea typeface="ほにゃ字Re" panose="02000600000000000000" pitchFamily="2" charset="-128"/>
              </a:rPr>
              <a:t>ソーダ割</a:t>
            </a:r>
            <a:r>
              <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rPr>
              <a:t>)</a:t>
            </a:r>
          </a:p>
          <a:p>
            <a:pPr algn="ctr"/>
            <a:r>
              <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rPr>
              <a:t>(</a:t>
            </a:r>
            <a:r>
              <a:rPr lang="ja-JP" altLang="en-US" sz="1100" dirty="0">
                <a:solidFill>
                  <a:schemeClr val="tx1">
                    <a:lumMod val="65000"/>
                    <a:lumOff val="35000"/>
                  </a:schemeClr>
                </a:solidFill>
                <a:latin typeface="ほにゃ字Re" panose="02000600000000000000" pitchFamily="2" charset="-128"/>
                <a:ea typeface="ほにゃ字Re" panose="02000600000000000000" pitchFamily="2" charset="-128"/>
              </a:rPr>
              <a:t>こおり＋ウイスキー</a:t>
            </a:r>
            <a:endPar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endParaRPr>
          </a:p>
          <a:p>
            <a:pPr algn="ctr"/>
            <a:r>
              <a:rPr lang="ja-JP" altLang="en-US" sz="1100" dirty="0">
                <a:solidFill>
                  <a:schemeClr val="tx1">
                    <a:lumMod val="65000"/>
                    <a:lumOff val="35000"/>
                  </a:schemeClr>
                </a:solidFill>
                <a:latin typeface="ほにゃ字Re" panose="02000600000000000000" pitchFamily="2" charset="-128"/>
                <a:ea typeface="ほにゃ字Re" panose="02000600000000000000" pitchFamily="2" charset="-128"/>
              </a:rPr>
              <a:t>＋炭酸水</a:t>
            </a:r>
            <a:r>
              <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rPr>
              <a:t>)</a:t>
            </a:r>
          </a:p>
          <a:p>
            <a:pPr algn="ctr"/>
            <a:endPar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endParaRPr>
          </a:p>
          <a:p>
            <a:pPr algn="ctr"/>
            <a:r>
              <a:rPr lang="ja-JP" altLang="en-US" sz="1100" b="1" u="sng" dirty="0">
                <a:solidFill>
                  <a:schemeClr val="tx1">
                    <a:lumMod val="65000"/>
                    <a:lumOff val="35000"/>
                  </a:schemeClr>
                </a:solidFill>
                <a:latin typeface="ほにゃ字Re" panose="02000600000000000000" pitchFamily="2" charset="-128"/>
                <a:ea typeface="ほにゃ字Re" panose="02000600000000000000" pitchFamily="2" charset="-128"/>
              </a:rPr>
              <a:t>ジン</a:t>
            </a:r>
            <a:endParaRPr lang="en-US" altLang="ja-JP" sz="1100" b="1" u="sng" dirty="0">
              <a:solidFill>
                <a:schemeClr val="tx1">
                  <a:lumMod val="65000"/>
                  <a:lumOff val="35000"/>
                </a:schemeClr>
              </a:solidFill>
              <a:latin typeface="ほにゃ字Re" panose="02000600000000000000" pitchFamily="2" charset="-128"/>
              <a:ea typeface="ほにゃ字Re" panose="02000600000000000000" pitchFamily="2" charset="-128"/>
            </a:endParaRPr>
          </a:p>
          <a:p>
            <a:pPr algn="ctr"/>
            <a:r>
              <a:rPr lang="ja-JP" altLang="en-US" sz="1100" dirty="0">
                <a:solidFill>
                  <a:schemeClr val="tx1">
                    <a:lumMod val="65000"/>
                    <a:lumOff val="35000"/>
                  </a:schemeClr>
                </a:solidFill>
                <a:latin typeface="ほにゃ字Re" panose="02000600000000000000" pitchFamily="2" charset="-128"/>
                <a:ea typeface="ほにゃ字Re" panose="02000600000000000000" pitchFamily="2" charset="-128"/>
              </a:rPr>
              <a:t>ジンソーダ</a:t>
            </a:r>
            <a:endPar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endParaRPr>
          </a:p>
          <a:p>
            <a:pPr algn="ctr"/>
            <a:r>
              <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rPr>
              <a:t>(</a:t>
            </a:r>
            <a:r>
              <a:rPr lang="ja-JP" altLang="en-US" sz="1100" dirty="0">
                <a:solidFill>
                  <a:schemeClr val="tx1">
                    <a:lumMod val="65000"/>
                    <a:lumOff val="35000"/>
                  </a:schemeClr>
                </a:solidFill>
                <a:latin typeface="ほにゃ字Re" panose="02000600000000000000" pitchFamily="2" charset="-128"/>
                <a:ea typeface="ほにゃ字Re" panose="02000600000000000000" pitchFamily="2" charset="-128"/>
              </a:rPr>
              <a:t>こおり＋ジン</a:t>
            </a:r>
            <a:r>
              <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rPr>
              <a:t>+</a:t>
            </a:r>
            <a:r>
              <a:rPr lang="ja-JP" altLang="en-US" sz="1100" dirty="0">
                <a:solidFill>
                  <a:schemeClr val="tx1">
                    <a:lumMod val="65000"/>
                    <a:lumOff val="35000"/>
                  </a:schemeClr>
                </a:solidFill>
                <a:latin typeface="ほにゃ字Re" panose="02000600000000000000" pitchFamily="2" charset="-128"/>
                <a:ea typeface="ほにゃ字Re" panose="02000600000000000000" pitchFamily="2" charset="-128"/>
              </a:rPr>
              <a:t>ソーダ</a:t>
            </a:r>
            <a:r>
              <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rPr>
              <a:t>)</a:t>
            </a:r>
          </a:p>
          <a:p>
            <a:pPr algn="ctr"/>
            <a:r>
              <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rPr>
              <a:t>※</a:t>
            </a:r>
            <a:r>
              <a:rPr lang="ja-JP" altLang="en-US" sz="1100" dirty="0">
                <a:solidFill>
                  <a:schemeClr val="tx1">
                    <a:lumMod val="65000"/>
                    <a:lumOff val="35000"/>
                  </a:schemeClr>
                </a:solidFill>
                <a:latin typeface="ほにゃ字Re" panose="02000600000000000000" pitchFamily="2" charset="-128"/>
                <a:ea typeface="ほにゃ字Re" panose="02000600000000000000" pitchFamily="2" charset="-128"/>
              </a:rPr>
              <a:t>好みでレモンコンク少量</a:t>
            </a:r>
            <a:endPar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endParaRPr>
          </a:p>
          <a:p>
            <a:pPr algn="ctr"/>
            <a:r>
              <a:rPr lang="ja-JP" altLang="en-US" sz="1100" dirty="0">
                <a:solidFill>
                  <a:schemeClr val="tx1">
                    <a:lumMod val="65000"/>
                    <a:lumOff val="35000"/>
                  </a:schemeClr>
                </a:solidFill>
                <a:latin typeface="ほにゃ字Re" panose="02000600000000000000" pitchFamily="2" charset="-128"/>
                <a:ea typeface="ほにゃ字Re" panose="02000600000000000000" pitchFamily="2" charset="-128"/>
              </a:rPr>
              <a:t>もしくはライムコンク少量</a:t>
            </a:r>
            <a:endPar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endParaRPr>
          </a:p>
          <a:p>
            <a:pPr algn="ctr"/>
            <a:endPar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endParaRPr>
          </a:p>
          <a:p>
            <a:pPr algn="ctr"/>
            <a:r>
              <a:rPr lang="ja-JP" altLang="en-US" sz="1100" dirty="0">
                <a:solidFill>
                  <a:schemeClr val="tx1">
                    <a:lumMod val="65000"/>
                    <a:lumOff val="35000"/>
                  </a:schemeClr>
                </a:solidFill>
                <a:latin typeface="ほにゃ字Re" panose="02000600000000000000" pitchFamily="2" charset="-128"/>
                <a:ea typeface="ほにゃ字Re" panose="02000600000000000000" pitchFamily="2" charset="-128"/>
              </a:rPr>
              <a:t>ジンバック</a:t>
            </a:r>
            <a:endPar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endParaRPr>
          </a:p>
          <a:p>
            <a:pPr algn="ctr"/>
            <a:r>
              <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rPr>
              <a:t>(</a:t>
            </a:r>
            <a:r>
              <a:rPr lang="ja-JP" altLang="en-US" sz="1100" dirty="0">
                <a:solidFill>
                  <a:schemeClr val="tx1">
                    <a:lumMod val="65000"/>
                    <a:lumOff val="35000"/>
                  </a:schemeClr>
                </a:solidFill>
                <a:latin typeface="ほにゃ字Re" panose="02000600000000000000" pitchFamily="2" charset="-128"/>
                <a:ea typeface="ほにゃ字Re" panose="02000600000000000000" pitchFamily="2" charset="-128"/>
              </a:rPr>
              <a:t>こおり＋ジン</a:t>
            </a:r>
            <a:endPar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endParaRPr>
          </a:p>
          <a:p>
            <a:pPr algn="ctr"/>
            <a:r>
              <a:rPr lang="ja-JP" altLang="en-US" sz="1100" dirty="0">
                <a:solidFill>
                  <a:schemeClr val="tx1">
                    <a:lumMod val="65000"/>
                    <a:lumOff val="35000"/>
                  </a:schemeClr>
                </a:solidFill>
                <a:latin typeface="ほにゃ字Re" panose="02000600000000000000" pitchFamily="2" charset="-128"/>
                <a:ea typeface="ほにゃ字Re" panose="02000600000000000000" pitchFamily="2" charset="-128"/>
              </a:rPr>
              <a:t>＋ジンジャーエール</a:t>
            </a:r>
            <a:endPar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endParaRPr>
          </a:p>
          <a:p>
            <a:pPr algn="ctr"/>
            <a:r>
              <a:rPr lang="ja-JP" altLang="en-US" sz="1100" dirty="0">
                <a:solidFill>
                  <a:schemeClr val="tx1">
                    <a:lumMod val="65000"/>
                    <a:lumOff val="35000"/>
                  </a:schemeClr>
                </a:solidFill>
                <a:latin typeface="ほにゃ字Re" panose="02000600000000000000" pitchFamily="2" charset="-128"/>
                <a:ea typeface="ほにゃ字Re" panose="02000600000000000000" pitchFamily="2" charset="-128"/>
              </a:rPr>
              <a:t>＋レモンコンク</a:t>
            </a:r>
            <a:r>
              <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rPr>
              <a:t>)</a:t>
            </a:r>
          </a:p>
          <a:p>
            <a:pPr algn="ctr"/>
            <a:r>
              <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rPr>
              <a:t>※</a:t>
            </a:r>
            <a:r>
              <a:rPr lang="ja-JP" altLang="en-US" sz="1100" dirty="0">
                <a:solidFill>
                  <a:schemeClr val="tx1">
                    <a:lumMod val="65000"/>
                    <a:lumOff val="35000"/>
                  </a:schemeClr>
                </a:solidFill>
                <a:latin typeface="ほにゃ字Re" panose="02000600000000000000" pitchFamily="2" charset="-128"/>
                <a:ea typeface="ほにゃ字Re" panose="02000600000000000000" pitchFamily="2" charset="-128"/>
              </a:rPr>
              <a:t>レモンコンクは少量</a:t>
            </a:r>
            <a:endPar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endParaRPr>
          </a:p>
          <a:p>
            <a:pPr algn="ctr"/>
            <a:endPar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endParaRPr>
          </a:p>
          <a:p>
            <a:pPr algn="ctr"/>
            <a:endParaRPr lang="en-US" altLang="ja-JP" sz="1400" dirty="0">
              <a:solidFill>
                <a:schemeClr val="tx1">
                  <a:lumMod val="65000"/>
                  <a:lumOff val="35000"/>
                </a:schemeClr>
              </a:solidFill>
              <a:latin typeface="ほにゃ字Re" panose="02000600000000000000" pitchFamily="2" charset="-128"/>
              <a:ea typeface="ほにゃ字Re" panose="02000600000000000000" pitchFamily="2" charset="-128"/>
            </a:endParaRPr>
          </a:p>
        </p:txBody>
      </p:sp>
      <p:sp>
        <p:nvSpPr>
          <p:cNvPr id="40" name="正方形/長方形 39">
            <a:extLst>
              <a:ext uri="{FF2B5EF4-FFF2-40B4-BE49-F238E27FC236}">
                <a16:creationId xmlns:a16="http://schemas.microsoft.com/office/drawing/2014/main" id="{79DE3404-890E-4420-89F8-B0E0D892A6D6}"/>
              </a:ext>
            </a:extLst>
          </p:cNvPr>
          <p:cNvSpPr/>
          <p:nvPr/>
        </p:nvSpPr>
        <p:spPr>
          <a:xfrm>
            <a:off x="2479102" y="1138791"/>
            <a:ext cx="1899795" cy="6381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ja-JP" altLang="en-US" sz="1100" b="1" u="sng" dirty="0">
                <a:solidFill>
                  <a:schemeClr val="tx1">
                    <a:lumMod val="65000"/>
                    <a:lumOff val="35000"/>
                  </a:schemeClr>
                </a:solidFill>
                <a:latin typeface="ほにゃ字Re" panose="02000600000000000000" pitchFamily="2" charset="-128"/>
                <a:ea typeface="ほにゃ字Re" panose="02000600000000000000" pitchFamily="2" charset="-128"/>
              </a:rPr>
              <a:t>ウォッカ</a:t>
            </a:r>
            <a:endParaRPr lang="en-US" altLang="ja-JP" sz="1100" b="1" u="sng" dirty="0">
              <a:solidFill>
                <a:schemeClr val="tx1">
                  <a:lumMod val="65000"/>
                  <a:lumOff val="35000"/>
                </a:schemeClr>
              </a:solidFill>
              <a:latin typeface="ほにゃ字Re" panose="02000600000000000000" pitchFamily="2" charset="-128"/>
              <a:ea typeface="ほにゃ字Re" panose="02000600000000000000" pitchFamily="2" charset="-128"/>
            </a:endParaRPr>
          </a:p>
          <a:p>
            <a:pPr algn="ctr"/>
            <a:r>
              <a:rPr lang="ja-JP" altLang="en-US" sz="1100" dirty="0">
                <a:solidFill>
                  <a:schemeClr val="tx1">
                    <a:lumMod val="65000"/>
                    <a:lumOff val="35000"/>
                  </a:schemeClr>
                </a:solidFill>
                <a:latin typeface="ほにゃ字Re" panose="02000600000000000000" pitchFamily="2" charset="-128"/>
                <a:ea typeface="ほにゃ字Re" panose="02000600000000000000" pitchFamily="2" charset="-128"/>
              </a:rPr>
              <a:t>ウォッカソーダ</a:t>
            </a:r>
            <a:endPar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endParaRPr>
          </a:p>
          <a:p>
            <a:pPr algn="ctr"/>
            <a:r>
              <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rPr>
              <a:t>(</a:t>
            </a:r>
            <a:r>
              <a:rPr lang="ja-JP" altLang="en-US" sz="1100" dirty="0">
                <a:solidFill>
                  <a:schemeClr val="tx1">
                    <a:lumMod val="65000"/>
                    <a:lumOff val="35000"/>
                  </a:schemeClr>
                </a:solidFill>
                <a:latin typeface="ほにゃ字Re" panose="02000600000000000000" pitchFamily="2" charset="-128"/>
                <a:ea typeface="ほにゃ字Re" panose="02000600000000000000" pitchFamily="2" charset="-128"/>
              </a:rPr>
              <a:t>こおり＋ウォッカ</a:t>
            </a:r>
            <a:r>
              <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rPr>
              <a:t>+</a:t>
            </a:r>
            <a:r>
              <a:rPr lang="ja-JP" altLang="en-US" sz="1100" dirty="0">
                <a:solidFill>
                  <a:schemeClr val="tx1">
                    <a:lumMod val="65000"/>
                    <a:lumOff val="35000"/>
                  </a:schemeClr>
                </a:solidFill>
                <a:latin typeface="ほにゃ字Re" panose="02000600000000000000" pitchFamily="2" charset="-128"/>
                <a:ea typeface="ほにゃ字Re" panose="02000600000000000000" pitchFamily="2" charset="-128"/>
              </a:rPr>
              <a:t>ソーダ</a:t>
            </a:r>
            <a:r>
              <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rPr>
              <a:t>)</a:t>
            </a:r>
          </a:p>
          <a:p>
            <a:pPr algn="ctr"/>
            <a:r>
              <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rPr>
              <a:t>※</a:t>
            </a:r>
            <a:r>
              <a:rPr lang="ja-JP" altLang="en-US" sz="1100" dirty="0">
                <a:solidFill>
                  <a:schemeClr val="tx1">
                    <a:lumMod val="65000"/>
                    <a:lumOff val="35000"/>
                  </a:schemeClr>
                </a:solidFill>
                <a:latin typeface="ほにゃ字Re" panose="02000600000000000000" pitchFamily="2" charset="-128"/>
                <a:ea typeface="ほにゃ字Re" panose="02000600000000000000" pitchFamily="2" charset="-128"/>
              </a:rPr>
              <a:t>好みでレモンコンク少量</a:t>
            </a:r>
            <a:endPar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endParaRPr>
          </a:p>
          <a:p>
            <a:pPr algn="ctr"/>
            <a:r>
              <a:rPr lang="ja-JP" altLang="en-US" sz="1100" dirty="0">
                <a:solidFill>
                  <a:schemeClr val="tx1">
                    <a:lumMod val="65000"/>
                    <a:lumOff val="35000"/>
                  </a:schemeClr>
                </a:solidFill>
                <a:latin typeface="ほにゃ字Re" panose="02000600000000000000" pitchFamily="2" charset="-128"/>
                <a:ea typeface="ほにゃ字Re" panose="02000600000000000000" pitchFamily="2" charset="-128"/>
              </a:rPr>
              <a:t>もしくはライムコンク少量</a:t>
            </a:r>
            <a:endPar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endParaRPr>
          </a:p>
          <a:p>
            <a:pPr algn="ctr"/>
            <a:endPar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endParaRPr>
          </a:p>
          <a:p>
            <a:pPr algn="ctr"/>
            <a:r>
              <a:rPr lang="ja-JP" altLang="en-US" sz="1100" dirty="0">
                <a:solidFill>
                  <a:schemeClr val="tx1">
                    <a:lumMod val="65000"/>
                    <a:lumOff val="35000"/>
                  </a:schemeClr>
                </a:solidFill>
                <a:latin typeface="ほにゃ字Re" panose="02000600000000000000" pitchFamily="2" charset="-128"/>
                <a:ea typeface="ほにゃ字Re" panose="02000600000000000000" pitchFamily="2" charset="-128"/>
              </a:rPr>
              <a:t>スクリュードライバー</a:t>
            </a:r>
            <a:endPar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endParaRPr>
          </a:p>
          <a:p>
            <a:pPr algn="ctr"/>
            <a:r>
              <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rPr>
              <a:t>(</a:t>
            </a:r>
            <a:r>
              <a:rPr lang="ja-JP" altLang="en-US" sz="1100" dirty="0">
                <a:solidFill>
                  <a:schemeClr val="tx1">
                    <a:lumMod val="65000"/>
                    <a:lumOff val="35000"/>
                  </a:schemeClr>
                </a:solidFill>
                <a:latin typeface="ほにゃ字Re" panose="02000600000000000000" pitchFamily="2" charset="-128"/>
                <a:ea typeface="ほにゃ字Re" panose="02000600000000000000" pitchFamily="2" charset="-128"/>
              </a:rPr>
              <a:t>こおり＋ウォッカ</a:t>
            </a:r>
            <a:endPar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endParaRPr>
          </a:p>
          <a:p>
            <a:pPr algn="ctr"/>
            <a:r>
              <a:rPr lang="ja-JP" altLang="en-US" sz="1100" dirty="0">
                <a:solidFill>
                  <a:schemeClr val="tx1">
                    <a:lumMod val="65000"/>
                    <a:lumOff val="35000"/>
                  </a:schemeClr>
                </a:solidFill>
                <a:latin typeface="ほにゃ字Re" panose="02000600000000000000" pitchFamily="2" charset="-128"/>
                <a:ea typeface="ほにゃ字Re" panose="02000600000000000000" pitchFamily="2" charset="-128"/>
              </a:rPr>
              <a:t>＋オレンジジュース</a:t>
            </a:r>
            <a:r>
              <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rPr>
              <a:t>)</a:t>
            </a:r>
          </a:p>
          <a:p>
            <a:pPr algn="ctr"/>
            <a:endPar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endParaRPr>
          </a:p>
          <a:p>
            <a:pPr algn="ctr"/>
            <a:r>
              <a:rPr lang="ja-JP" altLang="en-US" sz="1100" dirty="0">
                <a:solidFill>
                  <a:schemeClr val="tx1">
                    <a:lumMod val="65000"/>
                    <a:lumOff val="35000"/>
                  </a:schemeClr>
                </a:solidFill>
                <a:latin typeface="ほにゃ字Re" panose="02000600000000000000" pitchFamily="2" charset="-128"/>
                <a:ea typeface="ほにゃ字Re" panose="02000600000000000000" pitchFamily="2" charset="-128"/>
              </a:rPr>
              <a:t>モスコミュール</a:t>
            </a:r>
            <a:endPar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endParaRPr>
          </a:p>
          <a:p>
            <a:pPr algn="ctr"/>
            <a:r>
              <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rPr>
              <a:t>(</a:t>
            </a:r>
            <a:r>
              <a:rPr lang="ja-JP" altLang="en-US" sz="1100" dirty="0">
                <a:solidFill>
                  <a:schemeClr val="tx1">
                    <a:lumMod val="65000"/>
                    <a:lumOff val="35000"/>
                  </a:schemeClr>
                </a:solidFill>
                <a:latin typeface="ほにゃ字Re" panose="02000600000000000000" pitchFamily="2" charset="-128"/>
                <a:ea typeface="ほにゃ字Re" panose="02000600000000000000" pitchFamily="2" charset="-128"/>
              </a:rPr>
              <a:t>こおり＋ウォッカ＋ジンジャーエール</a:t>
            </a:r>
            <a:endPar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endParaRPr>
          </a:p>
          <a:p>
            <a:pPr algn="ctr"/>
            <a:r>
              <a:rPr lang="ja-JP" altLang="en-US" sz="1100" dirty="0">
                <a:solidFill>
                  <a:schemeClr val="tx1">
                    <a:lumMod val="65000"/>
                    <a:lumOff val="35000"/>
                  </a:schemeClr>
                </a:solidFill>
                <a:latin typeface="ほにゃ字Re" panose="02000600000000000000" pitchFamily="2" charset="-128"/>
                <a:ea typeface="ほにゃ字Re" panose="02000600000000000000" pitchFamily="2" charset="-128"/>
              </a:rPr>
              <a:t>＋ライムコンク</a:t>
            </a:r>
            <a:r>
              <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rPr>
              <a:t>)</a:t>
            </a:r>
          </a:p>
          <a:p>
            <a:pPr algn="ctr"/>
            <a:r>
              <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rPr>
              <a:t>※</a:t>
            </a:r>
            <a:r>
              <a:rPr lang="ja-JP" altLang="en-US" sz="1100" dirty="0">
                <a:solidFill>
                  <a:schemeClr val="tx1">
                    <a:lumMod val="65000"/>
                    <a:lumOff val="35000"/>
                  </a:schemeClr>
                </a:solidFill>
                <a:latin typeface="ほにゃ字Re" panose="02000600000000000000" pitchFamily="2" charset="-128"/>
                <a:ea typeface="ほにゃ字Re" panose="02000600000000000000" pitchFamily="2" charset="-128"/>
              </a:rPr>
              <a:t>ライムコンクは少量</a:t>
            </a:r>
            <a:endPar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endParaRPr>
          </a:p>
          <a:p>
            <a:pPr algn="ctr"/>
            <a:endParaRPr lang="en-US" altLang="ja-JP" sz="1100" b="1" dirty="0">
              <a:solidFill>
                <a:schemeClr val="tx1">
                  <a:lumMod val="65000"/>
                  <a:lumOff val="35000"/>
                </a:schemeClr>
              </a:solidFill>
              <a:latin typeface="ほにゃ字Re" panose="02000600000000000000" pitchFamily="2" charset="-128"/>
              <a:ea typeface="ほにゃ字Re" panose="02000600000000000000" pitchFamily="2" charset="-128"/>
            </a:endParaRPr>
          </a:p>
          <a:p>
            <a:pPr algn="ctr"/>
            <a:r>
              <a:rPr lang="ja-JP" altLang="en-US" sz="1100" b="1" u="sng" dirty="0">
                <a:solidFill>
                  <a:schemeClr val="tx1">
                    <a:lumMod val="65000"/>
                    <a:lumOff val="35000"/>
                  </a:schemeClr>
                </a:solidFill>
                <a:latin typeface="ほにゃ字Re" panose="02000600000000000000" pitchFamily="2" charset="-128"/>
                <a:ea typeface="ほにゃ字Re" panose="02000600000000000000" pitchFamily="2" charset="-128"/>
              </a:rPr>
              <a:t>カシス</a:t>
            </a:r>
            <a:endParaRPr lang="en-US" altLang="ja-JP" sz="1100" b="1" u="sng" dirty="0">
              <a:solidFill>
                <a:schemeClr val="tx1">
                  <a:lumMod val="65000"/>
                  <a:lumOff val="35000"/>
                </a:schemeClr>
              </a:solidFill>
              <a:latin typeface="ほにゃ字Re" panose="02000600000000000000" pitchFamily="2" charset="-128"/>
              <a:ea typeface="ほにゃ字Re" panose="02000600000000000000" pitchFamily="2" charset="-128"/>
            </a:endParaRPr>
          </a:p>
          <a:p>
            <a:pPr algn="ctr"/>
            <a:r>
              <a:rPr lang="ja-JP" altLang="en-US" sz="1100" dirty="0">
                <a:solidFill>
                  <a:schemeClr val="tx1">
                    <a:lumMod val="65000"/>
                    <a:lumOff val="35000"/>
                  </a:schemeClr>
                </a:solidFill>
                <a:latin typeface="ほにゃ字Re" panose="02000600000000000000" pitchFamily="2" charset="-128"/>
                <a:ea typeface="ほにゃ字Re" panose="02000600000000000000" pitchFamily="2" charset="-128"/>
              </a:rPr>
              <a:t>カシスソーダ</a:t>
            </a:r>
            <a:endPar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endParaRPr>
          </a:p>
          <a:p>
            <a:pPr algn="ctr"/>
            <a:r>
              <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rPr>
              <a:t>(</a:t>
            </a:r>
            <a:r>
              <a:rPr lang="ja-JP" altLang="en-US" sz="1100" dirty="0">
                <a:solidFill>
                  <a:schemeClr val="tx1">
                    <a:lumMod val="65000"/>
                    <a:lumOff val="35000"/>
                  </a:schemeClr>
                </a:solidFill>
                <a:latin typeface="ほにゃ字Re" panose="02000600000000000000" pitchFamily="2" charset="-128"/>
                <a:ea typeface="ほにゃ字Re" panose="02000600000000000000" pitchFamily="2" charset="-128"/>
              </a:rPr>
              <a:t>こおり＋カシス＋炭酸水</a:t>
            </a:r>
            <a:r>
              <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rPr>
              <a:t>)</a:t>
            </a:r>
          </a:p>
          <a:p>
            <a:pPr algn="ctr"/>
            <a:endPar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endParaRPr>
          </a:p>
          <a:p>
            <a:pPr algn="ctr"/>
            <a:r>
              <a:rPr lang="ja-JP" altLang="en-US" sz="1100" dirty="0">
                <a:solidFill>
                  <a:schemeClr val="tx1">
                    <a:lumMod val="65000"/>
                    <a:lumOff val="35000"/>
                  </a:schemeClr>
                </a:solidFill>
                <a:latin typeface="ほにゃ字Re" panose="02000600000000000000" pitchFamily="2" charset="-128"/>
                <a:ea typeface="ほにゃ字Re" panose="02000600000000000000" pitchFamily="2" charset="-128"/>
              </a:rPr>
              <a:t>カシスウーロン</a:t>
            </a:r>
            <a:endPar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endParaRPr>
          </a:p>
          <a:p>
            <a:pPr algn="ctr"/>
            <a:r>
              <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rPr>
              <a:t>(</a:t>
            </a:r>
            <a:r>
              <a:rPr lang="ja-JP" altLang="en-US" sz="1100" dirty="0">
                <a:solidFill>
                  <a:schemeClr val="tx1">
                    <a:lumMod val="65000"/>
                    <a:lumOff val="35000"/>
                  </a:schemeClr>
                </a:solidFill>
                <a:latin typeface="ほにゃ字Re" panose="02000600000000000000" pitchFamily="2" charset="-128"/>
                <a:ea typeface="ほにゃ字Re" panose="02000600000000000000" pitchFamily="2" charset="-128"/>
              </a:rPr>
              <a:t>こおり＋カシス＋烏龍茶</a:t>
            </a:r>
            <a:r>
              <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rPr>
              <a:t>)</a:t>
            </a:r>
          </a:p>
          <a:p>
            <a:pPr algn="ctr"/>
            <a:endPar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endParaRPr>
          </a:p>
          <a:p>
            <a:pPr algn="ctr"/>
            <a:r>
              <a:rPr lang="ja-JP" altLang="en-US" sz="1100" dirty="0">
                <a:solidFill>
                  <a:schemeClr val="tx1">
                    <a:lumMod val="65000"/>
                    <a:lumOff val="35000"/>
                  </a:schemeClr>
                </a:solidFill>
                <a:latin typeface="ほにゃ字Re" panose="02000600000000000000" pitchFamily="2" charset="-128"/>
                <a:ea typeface="ほにゃ字Re" panose="02000600000000000000" pitchFamily="2" charset="-128"/>
              </a:rPr>
              <a:t>カシスオレンジ</a:t>
            </a:r>
            <a:endPar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endParaRPr>
          </a:p>
          <a:p>
            <a:pPr algn="ctr"/>
            <a:r>
              <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rPr>
              <a:t>(</a:t>
            </a:r>
            <a:r>
              <a:rPr lang="ja-JP" altLang="en-US" sz="1100" dirty="0">
                <a:solidFill>
                  <a:schemeClr val="tx1">
                    <a:lumMod val="65000"/>
                    <a:lumOff val="35000"/>
                  </a:schemeClr>
                </a:solidFill>
                <a:latin typeface="ほにゃ字Re" panose="02000600000000000000" pitchFamily="2" charset="-128"/>
                <a:ea typeface="ほにゃ字Re" panose="02000600000000000000" pitchFamily="2" charset="-128"/>
              </a:rPr>
              <a:t>こおり＋カシス</a:t>
            </a:r>
            <a:endPar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endParaRPr>
          </a:p>
          <a:p>
            <a:pPr algn="ctr"/>
            <a:r>
              <a:rPr lang="ja-JP" altLang="en-US" sz="1100" dirty="0">
                <a:solidFill>
                  <a:schemeClr val="tx1">
                    <a:lumMod val="65000"/>
                    <a:lumOff val="35000"/>
                  </a:schemeClr>
                </a:solidFill>
                <a:latin typeface="ほにゃ字Re" panose="02000600000000000000" pitchFamily="2" charset="-128"/>
                <a:ea typeface="ほにゃ字Re" panose="02000600000000000000" pitchFamily="2" charset="-128"/>
              </a:rPr>
              <a:t>＋オレンジジュース</a:t>
            </a:r>
            <a:r>
              <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rPr>
              <a:t>)</a:t>
            </a:r>
          </a:p>
          <a:p>
            <a:pPr algn="ctr"/>
            <a:endPar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endParaRPr>
          </a:p>
          <a:p>
            <a:pPr algn="ctr"/>
            <a:r>
              <a:rPr lang="ja-JP" altLang="en-US" sz="1100" b="1" dirty="0">
                <a:solidFill>
                  <a:schemeClr val="tx1">
                    <a:lumMod val="65000"/>
                    <a:lumOff val="35000"/>
                  </a:schemeClr>
                </a:solidFill>
                <a:latin typeface="ほにゃ字Re" panose="02000600000000000000" pitchFamily="2" charset="-128"/>
                <a:ea typeface="ほにゃ字Re" panose="02000600000000000000" pitchFamily="2" charset="-128"/>
              </a:rPr>
              <a:t>ピーチ</a:t>
            </a:r>
            <a:endParaRPr lang="en-US" altLang="ja-JP" sz="1100" b="1" dirty="0">
              <a:solidFill>
                <a:schemeClr val="tx1">
                  <a:lumMod val="65000"/>
                  <a:lumOff val="35000"/>
                </a:schemeClr>
              </a:solidFill>
              <a:latin typeface="ほにゃ字Re" panose="02000600000000000000" pitchFamily="2" charset="-128"/>
              <a:ea typeface="ほにゃ字Re" panose="02000600000000000000" pitchFamily="2" charset="-128"/>
            </a:endParaRPr>
          </a:p>
          <a:p>
            <a:pPr algn="ctr"/>
            <a:r>
              <a:rPr lang="ja-JP" altLang="en-US" sz="1100" dirty="0">
                <a:solidFill>
                  <a:schemeClr val="tx1">
                    <a:lumMod val="65000"/>
                    <a:lumOff val="35000"/>
                  </a:schemeClr>
                </a:solidFill>
                <a:latin typeface="ほにゃ字Re" panose="02000600000000000000" pitchFamily="2" charset="-128"/>
                <a:ea typeface="ほにゃ字Re" panose="02000600000000000000" pitchFamily="2" charset="-128"/>
              </a:rPr>
              <a:t>ピーチソーダ</a:t>
            </a:r>
            <a:endPar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endParaRPr>
          </a:p>
          <a:p>
            <a:pPr algn="ctr"/>
            <a:r>
              <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rPr>
              <a:t>(</a:t>
            </a:r>
            <a:r>
              <a:rPr lang="ja-JP" altLang="en-US" sz="1100" dirty="0">
                <a:solidFill>
                  <a:schemeClr val="tx1">
                    <a:lumMod val="65000"/>
                    <a:lumOff val="35000"/>
                  </a:schemeClr>
                </a:solidFill>
                <a:latin typeface="ほにゃ字Re" panose="02000600000000000000" pitchFamily="2" charset="-128"/>
                <a:ea typeface="ほにゃ字Re" panose="02000600000000000000" pitchFamily="2" charset="-128"/>
              </a:rPr>
              <a:t>こおり＋ピーチリキュール</a:t>
            </a:r>
            <a:endPar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endParaRPr>
          </a:p>
          <a:p>
            <a:pPr algn="ctr"/>
            <a:r>
              <a:rPr lang="ja-JP" altLang="en-US" sz="1100" dirty="0">
                <a:solidFill>
                  <a:schemeClr val="tx1">
                    <a:lumMod val="65000"/>
                    <a:lumOff val="35000"/>
                  </a:schemeClr>
                </a:solidFill>
                <a:latin typeface="ほにゃ字Re" panose="02000600000000000000" pitchFamily="2" charset="-128"/>
                <a:ea typeface="ほにゃ字Re" panose="02000600000000000000" pitchFamily="2" charset="-128"/>
              </a:rPr>
              <a:t>＋炭酸水</a:t>
            </a:r>
            <a:r>
              <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rPr>
              <a:t>)</a:t>
            </a:r>
          </a:p>
          <a:p>
            <a:pPr algn="ctr"/>
            <a:endPar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endParaRPr>
          </a:p>
          <a:p>
            <a:pPr algn="ctr"/>
            <a:r>
              <a:rPr lang="ja-JP" altLang="en-US" sz="1100" dirty="0">
                <a:solidFill>
                  <a:schemeClr val="tx1">
                    <a:lumMod val="65000"/>
                    <a:lumOff val="35000"/>
                  </a:schemeClr>
                </a:solidFill>
                <a:latin typeface="ほにゃ字Re" panose="02000600000000000000" pitchFamily="2" charset="-128"/>
                <a:ea typeface="ほにゃ字Re" panose="02000600000000000000" pitchFamily="2" charset="-128"/>
              </a:rPr>
              <a:t>クーニャン</a:t>
            </a:r>
            <a:endPar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endParaRPr>
          </a:p>
          <a:p>
            <a:pPr algn="ctr"/>
            <a:r>
              <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rPr>
              <a:t>(</a:t>
            </a:r>
            <a:r>
              <a:rPr lang="ja-JP" altLang="en-US" sz="1100" dirty="0">
                <a:solidFill>
                  <a:schemeClr val="tx1">
                    <a:lumMod val="65000"/>
                    <a:lumOff val="35000"/>
                  </a:schemeClr>
                </a:solidFill>
                <a:latin typeface="ほにゃ字Re" panose="02000600000000000000" pitchFamily="2" charset="-128"/>
                <a:ea typeface="ほにゃ字Re" panose="02000600000000000000" pitchFamily="2" charset="-128"/>
              </a:rPr>
              <a:t>こおり＋ピーチリキュール</a:t>
            </a:r>
            <a:endPar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endParaRPr>
          </a:p>
          <a:p>
            <a:pPr algn="ctr"/>
            <a:r>
              <a:rPr lang="ja-JP" altLang="en-US" sz="1100" dirty="0">
                <a:solidFill>
                  <a:schemeClr val="tx1">
                    <a:lumMod val="65000"/>
                    <a:lumOff val="35000"/>
                  </a:schemeClr>
                </a:solidFill>
                <a:latin typeface="ほにゃ字Re" panose="02000600000000000000" pitchFamily="2" charset="-128"/>
                <a:ea typeface="ほにゃ字Re" panose="02000600000000000000" pitchFamily="2" charset="-128"/>
              </a:rPr>
              <a:t>＋烏龍茶</a:t>
            </a:r>
            <a:r>
              <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rPr>
              <a:t>)</a:t>
            </a:r>
          </a:p>
          <a:p>
            <a:pPr algn="ctr"/>
            <a:endPar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endParaRPr>
          </a:p>
          <a:p>
            <a:pPr algn="ctr"/>
            <a:r>
              <a:rPr lang="ja-JP" altLang="en-US" sz="1100" dirty="0">
                <a:solidFill>
                  <a:schemeClr val="tx1">
                    <a:lumMod val="65000"/>
                    <a:lumOff val="35000"/>
                  </a:schemeClr>
                </a:solidFill>
                <a:latin typeface="ほにゃ字Re" panose="02000600000000000000" pitchFamily="2" charset="-128"/>
                <a:ea typeface="ほにゃ字Re" panose="02000600000000000000" pitchFamily="2" charset="-128"/>
              </a:rPr>
              <a:t>ファジーネーブル</a:t>
            </a:r>
            <a:endPar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endParaRPr>
          </a:p>
          <a:p>
            <a:pPr algn="ctr"/>
            <a:r>
              <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rPr>
              <a:t>(</a:t>
            </a:r>
            <a:r>
              <a:rPr lang="ja-JP" altLang="en-US" sz="1100" dirty="0">
                <a:solidFill>
                  <a:schemeClr val="tx1">
                    <a:lumMod val="65000"/>
                    <a:lumOff val="35000"/>
                  </a:schemeClr>
                </a:solidFill>
                <a:latin typeface="ほにゃ字Re" panose="02000600000000000000" pitchFamily="2" charset="-128"/>
                <a:ea typeface="ほにゃ字Re" panose="02000600000000000000" pitchFamily="2" charset="-128"/>
              </a:rPr>
              <a:t>こおり＋ピーチリキュール</a:t>
            </a:r>
            <a:endPar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endParaRPr>
          </a:p>
          <a:p>
            <a:pPr algn="ctr"/>
            <a:r>
              <a:rPr lang="ja-JP" altLang="en-US" sz="1100" dirty="0">
                <a:solidFill>
                  <a:schemeClr val="tx1">
                    <a:lumMod val="65000"/>
                    <a:lumOff val="35000"/>
                  </a:schemeClr>
                </a:solidFill>
                <a:latin typeface="ほにゃ字Re" panose="02000600000000000000" pitchFamily="2" charset="-128"/>
                <a:ea typeface="ほにゃ字Re" panose="02000600000000000000" pitchFamily="2" charset="-128"/>
              </a:rPr>
              <a:t>＋オレンジジュース</a:t>
            </a:r>
            <a:r>
              <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rPr>
              <a:t>)</a:t>
            </a:r>
          </a:p>
          <a:p>
            <a:pPr algn="ctr"/>
            <a:endParaRPr lang="en-US" altLang="ja-JP" sz="1100" b="1" dirty="0">
              <a:solidFill>
                <a:schemeClr val="tx1">
                  <a:lumMod val="65000"/>
                  <a:lumOff val="35000"/>
                </a:schemeClr>
              </a:solidFill>
              <a:latin typeface="ほにゃ字Re" panose="02000600000000000000" pitchFamily="2" charset="-128"/>
              <a:ea typeface="ほにゃ字Re" panose="02000600000000000000" pitchFamily="2" charset="-128"/>
            </a:endParaRPr>
          </a:p>
          <a:p>
            <a:pPr algn="ctr"/>
            <a:endPar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endParaRPr>
          </a:p>
          <a:p>
            <a:pPr algn="ctr"/>
            <a:endPar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endParaRPr>
          </a:p>
        </p:txBody>
      </p:sp>
      <p:sp>
        <p:nvSpPr>
          <p:cNvPr id="41" name="正方形/長方形 40">
            <a:extLst>
              <a:ext uri="{FF2B5EF4-FFF2-40B4-BE49-F238E27FC236}">
                <a16:creationId xmlns:a16="http://schemas.microsoft.com/office/drawing/2014/main" id="{108F3E79-3936-4EF2-B7C5-C11AE5675843}"/>
              </a:ext>
            </a:extLst>
          </p:cNvPr>
          <p:cNvSpPr/>
          <p:nvPr/>
        </p:nvSpPr>
        <p:spPr>
          <a:xfrm>
            <a:off x="4633511" y="1138791"/>
            <a:ext cx="1899795" cy="6381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ja-JP" altLang="en-US" sz="1100" b="1" u="sng" dirty="0">
                <a:solidFill>
                  <a:schemeClr val="tx1">
                    <a:lumMod val="65000"/>
                    <a:lumOff val="35000"/>
                  </a:schemeClr>
                </a:solidFill>
                <a:latin typeface="ほにゃ字Re" panose="02000600000000000000" pitchFamily="2" charset="-128"/>
                <a:ea typeface="ほにゃ字Re" panose="02000600000000000000" pitchFamily="2" charset="-128"/>
              </a:rPr>
              <a:t>マリブ</a:t>
            </a:r>
            <a:endParaRPr lang="en-US" altLang="ja-JP" sz="1100" b="1" u="sng" dirty="0">
              <a:solidFill>
                <a:schemeClr val="tx1">
                  <a:lumMod val="65000"/>
                  <a:lumOff val="35000"/>
                </a:schemeClr>
              </a:solidFill>
              <a:latin typeface="ほにゃ字Re" panose="02000600000000000000" pitchFamily="2" charset="-128"/>
              <a:ea typeface="ほにゃ字Re" panose="02000600000000000000" pitchFamily="2" charset="-128"/>
            </a:endParaRPr>
          </a:p>
          <a:p>
            <a:pPr algn="ctr"/>
            <a:r>
              <a:rPr lang="ja-JP" altLang="en-US" sz="1100" dirty="0">
                <a:solidFill>
                  <a:schemeClr val="tx1">
                    <a:lumMod val="65000"/>
                    <a:lumOff val="35000"/>
                  </a:schemeClr>
                </a:solidFill>
                <a:latin typeface="ほにゃ字Re" panose="02000600000000000000" pitchFamily="2" charset="-128"/>
                <a:ea typeface="ほにゃ字Re" panose="02000600000000000000" pitchFamily="2" charset="-128"/>
              </a:rPr>
              <a:t>マリブソーダ</a:t>
            </a:r>
            <a:endPar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endParaRPr>
          </a:p>
          <a:p>
            <a:pPr algn="ctr"/>
            <a:r>
              <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rPr>
              <a:t>(</a:t>
            </a:r>
            <a:r>
              <a:rPr lang="ja-JP" altLang="en-US" sz="1100" dirty="0">
                <a:solidFill>
                  <a:schemeClr val="tx1">
                    <a:lumMod val="65000"/>
                    <a:lumOff val="35000"/>
                  </a:schemeClr>
                </a:solidFill>
                <a:latin typeface="ほにゃ字Re" panose="02000600000000000000" pitchFamily="2" charset="-128"/>
                <a:ea typeface="ほにゃ字Re" panose="02000600000000000000" pitchFamily="2" charset="-128"/>
              </a:rPr>
              <a:t>こおり＋マリブ＋炭酸水</a:t>
            </a:r>
            <a:r>
              <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rPr>
              <a:t>)</a:t>
            </a:r>
          </a:p>
          <a:p>
            <a:pPr algn="ctr"/>
            <a:endPar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endParaRPr>
          </a:p>
          <a:p>
            <a:pPr algn="ctr"/>
            <a:r>
              <a:rPr lang="ja-JP" altLang="en-US" sz="1100" dirty="0">
                <a:solidFill>
                  <a:schemeClr val="tx1">
                    <a:lumMod val="65000"/>
                    <a:lumOff val="35000"/>
                  </a:schemeClr>
                </a:solidFill>
                <a:latin typeface="ほにゃ字Re" panose="02000600000000000000" pitchFamily="2" charset="-128"/>
                <a:ea typeface="ほにゃ字Re" panose="02000600000000000000" pitchFamily="2" charset="-128"/>
              </a:rPr>
              <a:t>マリブオレンジ</a:t>
            </a:r>
            <a:endPar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endParaRPr>
          </a:p>
          <a:p>
            <a:pPr algn="ctr"/>
            <a:r>
              <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rPr>
              <a:t>(</a:t>
            </a:r>
            <a:r>
              <a:rPr lang="ja-JP" altLang="en-US" sz="1100" dirty="0">
                <a:solidFill>
                  <a:schemeClr val="tx1">
                    <a:lumMod val="65000"/>
                    <a:lumOff val="35000"/>
                  </a:schemeClr>
                </a:solidFill>
                <a:latin typeface="ほにゃ字Re" panose="02000600000000000000" pitchFamily="2" charset="-128"/>
                <a:ea typeface="ほにゃ字Re" panose="02000600000000000000" pitchFamily="2" charset="-128"/>
              </a:rPr>
              <a:t>こおり＋マリブ</a:t>
            </a:r>
            <a:endPar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endParaRPr>
          </a:p>
          <a:p>
            <a:pPr algn="ctr"/>
            <a:r>
              <a:rPr lang="ja-JP" altLang="en-US" sz="1100" dirty="0">
                <a:solidFill>
                  <a:schemeClr val="tx1">
                    <a:lumMod val="65000"/>
                    <a:lumOff val="35000"/>
                  </a:schemeClr>
                </a:solidFill>
                <a:latin typeface="ほにゃ字Re" panose="02000600000000000000" pitchFamily="2" charset="-128"/>
                <a:ea typeface="ほにゃ字Re" panose="02000600000000000000" pitchFamily="2" charset="-128"/>
              </a:rPr>
              <a:t>＋オレンジジュース</a:t>
            </a:r>
            <a:r>
              <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rPr>
              <a:t>)</a:t>
            </a:r>
          </a:p>
          <a:p>
            <a:pPr algn="ctr"/>
            <a:endPar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endParaRPr>
          </a:p>
          <a:p>
            <a:pPr algn="ctr"/>
            <a:r>
              <a:rPr lang="ja-JP" altLang="en-US" sz="1100" dirty="0">
                <a:solidFill>
                  <a:schemeClr val="tx1">
                    <a:lumMod val="65000"/>
                    <a:lumOff val="35000"/>
                  </a:schemeClr>
                </a:solidFill>
                <a:latin typeface="ほにゃ字Re" panose="02000600000000000000" pitchFamily="2" charset="-128"/>
                <a:ea typeface="ほにゃ字Re" panose="02000600000000000000" pitchFamily="2" charset="-128"/>
              </a:rPr>
              <a:t>マリブミルク</a:t>
            </a:r>
            <a:endPar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endParaRPr>
          </a:p>
          <a:p>
            <a:pPr algn="ctr"/>
            <a:r>
              <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rPr>
              <a:t>(</a:t>
            </a:r>
            <a:r>
              <a:rPr lang="ja-JP" altLang="en-US" sz="1100" dirty="0">
                <a:solidFill>
                  <a:schemeClr val="tx1">
                    <a:lumMod val="65000"/>
                    <a:lumOff val="35000"/>
                  </a:schemeClr>
                </a:solidFill>
                <a:latin typeface="ほにゃ字Re" panose="02000600000000000000" pitchFamily="2" charset="-128"/>
                <a:ea typeface="ほにゃ字Re" panose="02000600000000000000" pitchFamily="2" charset="-128"/>
              </a:rPr>
              <a:t>こおり＋マリブ＋ミルク</a:t>
            </a:r>
            <a:r>
              <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rPr>
              <a:t>)</a:t>
            </a:r>
          </a:p>
          <a:p>
            <a:pPr algn="ctr"/>
            <a:endParaRPr lang="en-US" altLang="ja-JP" sz="1100" b="1" dirty="0">
              <a:solidFill>
                <a:schemeClr val="tx1">
                  <a:lumMod val="65000"/>
                  <a:lumOff val="35000"/>
                </a:schemeClr>
              </a:solidFill>
              <a:latin typeface="ほにゃ字Re" panose="02000600000000000000" pitchFamily="2" charset="-128"/>
              <a:ea typeface="ほにゃ字Re" panose="02000600000000000000" pitchFamily="2" charset="-128"/>
            </a:endParaRPr>
          </a:p>
          <a:p>
            <a:pPr algn="ctr"/>
            <a:r>
              <a:rPr lang="ja-JP" altLang="en-US" sz="1100" b="1" u="sng" dirty="0">
                <a:solidFill>
                  <a:schemeClr val="tx1">
                    <a:lumMod val="65000"/>
                    <a:lumOff val="35000"/>
                  </a:schemeClr>
                </a:solidFill>
                <a:latin typeface="ほにゃ字Re" panose="02000600000000000000" pitchFamily="2" charset="-128"/>
                <a:ea typeface="ほにゃ字Re" panose="02000600000000000000" pitchFamily="2" charset="-128"/>
              </a:rPr>
              <a:t>カルア</a:t>
            </a:r>
            <a:endParaRPr lang="en-US" altLang="ja-JP" sz="1100" b="1" u="sng" dirty="0">
              <a:solidFill>
                <a:schemeClr val="tx1">
                  <a:lumMod val="65000"/>
                  <a:lumOff val="35000"/>
                </a:schemeClr>
              </a:solidFill>
              <a:latin typeface="ほにゃ字Re" panose="02000600000000000000" pitchFamily="2" charset="-128"/>
              <a:ea typeface="ほにゃ字Re" panose="02000600000000000000" pitchFamily="2" charset="-128"/>
            </a:endParaRPr>
          </a:p>
          <a:p>
            <a:pPr algn="ctr"/>
            <a:r>
              <a:rPr lang="ja-JP" altLang="en-US" sz="1100" dirty="0">
                <a:solidFill>
                  <a:schemeClr val="tx1">
                    <a:lumMod val="65000"/>
                    <a:lumOff val="35000"/>
                  </a:schemeClr>
                </a:solidFill>
                <a:latin typeface="ほにゃ字Re" panose="02000600000000000000" pitchFamily="2" charset="-128"/>
                <a:ea typeface="ほにゃ字Re" panose="02000600000000000000" pitchFamily="2" charset="-128"/>
              </a:rPr>
              <a:t>カルアソーダ</a:t>
            </a:r>
            <a:endPar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endParaRPr>
          </a:p>
          <a:p>
            <a:pPr algn="ctr"/>
            <a:r>
              <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rPr>
              <a:t>(</a:t>
            </a:r>
            <a:r>
              <a:rPr lang="ja-JP" altLang="en-US" sz="1100" dirty="0">
                <a:solidFill>
                  <a:schemeClr val="tx1">
                    <a:lumMod val="65000"/>
                    <a:lumOff val="35000"/>
                  </a:schemeClr>
                </a:solidFill>
                <a:latin typeface="ほにゃ字Re" panose="02000600000000000000" pitchFamily="2" charset="-128"/>
                <a:ea typeface="ほにゃ字Re" panose="02000600000000000000" pitchFamily="2" charset="-128"/>
              </a:rPr>
              <a:t>こおり＋カルア＋炭酸水</a:t>
            </a:r>
            <a:r>
              <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rPr>
              <a:t>)</a:t>
            </a:r>
          </a:p>
          <a:p>
            <a:pPr algn="ctr"/>
            <a:endPar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endParaRPr>
          </a:p>
          <a:p>
            <a:pPr algn="ctr"/>
            <a:r>
              <a:rPr lang="ja-JP" altLang="en-US" sz="1100" dirty="0">
                <a:solidFill>
                  <a:schemeClr val="tx1">
                    <a:lumMod val="65000"/>
                    <a:lumOff val="35000"/>
                  </a:schemeClr>
                </a:solidFill>
                <a:latin typeface="ほにゃ字Re" panose="02000600000000000000" pitchFamily="2" charset="-128"/>
                <a:ea typeface="ほにゃ字Re" panose="02000600000000000000" pitchFamily="2" charset="-128"/>
              </a:rPr>
              <a:t>カルアミルク</a:t>
            </a:r>
            <a:endPar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endParaRPr>
          </a:p>
          <a:p>
            <a:pPr algn="ctr"/>
            <a:r>
              <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rPr>
              <a:t>(</a:t>
            </a:r>
            <a:r>
              <a:rPr lang="ja-JP" altLang="en-US" sz="1100" dirty="0">
                <a:solidFill>
                  <a:schemeClr val="tx1">
                    <a:lumMod val="65000"/>
                    <a:lumOff val="35000"/>
                  </a:schemeClr>
                </a:solidFill>
                <a:latin typeface="ほにゃ字Re" panose="02000600000000000000" pitchFamily="2" charset="-128"/>
                <a:ea typeface="ほにゃ字Re" panose="02000600000000000000" pitchFamily="2" charset="-128"/>
              </a:rPr>
              <a:t>こおり＋カルア＋ミルク</a:t>
            </a:r>
            <a:r>
              <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rPr>
              <a:t>)</a:t>
            </a:r>
          </a:p>
          <a:p>
            <a:pPr algn="ctr"/>
            <a:endParaRPr lang="en-US" altLang="ja-JP" sz="1100" b="1" u="sng" dirty="0">
              <a:solidFill>
                <a:schemeClr val="tx1">
                  <a:lumMod val="65000"/>
                  <a:lumOff val="35000"/>
                </a:schemeClr>
              </a:solidFill>
              <a:latin typeface="ほにゃ字Re" panose="02000600000000000000" pitchFamily="2" charset="-128"/>
              <a:ea typeface="ほにゃ字Re" panose="02000600000000000000" pitchFamily="2" charset="-128"/>
            </a:endParaRPr>
          </a:p>
          <a:p>
            <a:pPr algn="ctr"/>
            <a:r>
              <a:rPr lang="ja-JP" altLang="en-US" sz="1100" b="1" u="sng" dirty="0">
                <a:solidFill>
                  <a:schemeClr val="tx1">
                    <a:lumMod val="65000"/>
                    <a:lumOff val="35000"/>
                  </a:schemeClr>
                </a:solidFill>
                <a:latin typeface="ほにゃ字Re" panose="02000600000000000000" pitchFamily="2" charset="-128"/>
                <a:ea typeface="ほにゃ字Re" panose="02000600000000000000" pitchFamily="2" charset="-128"/>
              </a:rPr>
              <a:t>ストロベリー</a:t>
            </a:r>
            <a:endParaRPr lang="en-US" altLang="ja-JP" sz="1100" b="1" u="sng" dirty="0">
              <a:solidFill>
                <a:schemeClr val="tx1">
                  <a:lumMod val="65000"/>
                  <a:lumOff val="35000"/>
                </a:schemeClr>
              </a:solidFill>
              <a:latin typeface="ほにゃ字Re" panose="02000600000000000000" pitchFamily="2" charset="-128"/>
              <a:ea typeface="ほにゃ字Re" panose="02000600000000000000" pitchFamily="2" charset="-128"/>
            </a:endParaRPr>
          </a:p>
          <a:p>
            <a:pPr algn="ctr"/>
            <a:r>
              <a:rPr lang="ja-JP" altLang="en-US" sz="1100" dirty="0">
                <a:solidFill>
                  <a:schemeClr val="tx1">
                    <a:lumMod val="65000"/>
                    <a:lumOff val="35000"/>
                  </a:schemeClr>
                </a:solidFill>
                <a:latin typeface="ほにゃ字Re" panose="02000600000000000000" pitchFamily="2" charset="-128"/>
                <a:ea typeface="ほにゃ字Re" panose="02000600000000000000" pitchFamily="2" charset="-128"/>
              </a:rPr>
              <a:t>ストロベリーソーダ</a:t>
            </a:r>
            <a:endPar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endParaRPr>
          </a:p>
          <a:p>
            <a:pPr algn="ctr"/>
            <a:r>
              <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rPr>
              <a:t>(</a:t>
            </a:r>
            <a:r>
              <a:rPr lang="ja-JP" altLang="en-US" sz="1100" dirty="0">
                <a:solidFill>
                  <a:schemeClr val="tx1">
                    <a:lumMod val="65000"/>
                    <a:lumOff val="35000"/>
                  </a:schemeClr>
                </a:solidFill>
                <a:latin typeface="ほにゃ字Re" panose="02000600000000000000" pitchFamily="2" charset="-128"/>
                <a:ea typeface="ほにゃ字Re" panose="02000600000000000000" pitchFamily="2" charset="-128"/>
              </a:rPr>
              <a:t>こおり＋ストロベリーリキュール＋炭酸水</a:t>
            </a:r>
            <a:r>
              <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rPr>
              <a:t>)</a:t>
            </a:r>
          </a:p>
          <a:p>
            <a:pPr algn="ctr"/>
            <a:endPar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endParaRPr>
          </a:p>
          <a:p>
            <a:pPr algn="ctr"/>
            <a:r>
              <a:rPr lang="ja-JP" altLang="en-US" sz="1100" dirty="0">
                <a:solidFill>
                  <a:schemeClr val="tx1">
                    <a:lumMod val="65000"/>
                    <a:lumOff val="35000"/>
                  </a:schemeClr>
                </a:solidFill>
                <a:latin typeface="ほにゃ字Re" panose="02000600000000000000" pitchFamily="2" charset="-128"/>
                <a:ea typeface="ほにゃ字Re" panose="02000600000000000000" pitchFamily="2" charset="-128"/>
              </a:rPr>
              <a:t>ストロベリーミルク</a:t>
            </a:r>
            <a:endPar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endParaRPr>
          </a:p>
          <a:p>
            <a:pPr algn="ctr"/>
            <a:r>
              <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rPr>
              <a:t>(</a:t>
            </a:r>
            <a:r>
              <a:rPr lang="ja-JP" altLang="en-US" sz="1100" dirty="0">
                <a:solidFill>
                  <a:schemeClr val="tx1">
                    <a:lumMod val="65000"/>
                    <a:lumOff val="35000"/>
                  </a:schemeClr>
                </a:solidFill>
                <a:latin typeface="ほにゃ字Re" panose="02000600000000000000" pitchFamily="2" charset="-128"/>
                <a:ea typeface="ほにゃ字Re" panose="02000600000000000000" pitchFamily="2" charset="-128"/>
              </a:rPr>
              <a:t>こおり＋ストロベリーリキュール＋ミルク</a:t>
            </a:r>
            <a:r>
              <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rPr>
              <a:t>)</a:t>
            </a:r>
          </a:p>
          <a:p>
            <a:pPr algn="ctr"/>
            <a:endPar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endParaRPr>
          </a:p>
          <a:p>
            <a:pPr algn="ctr"/>
            <a:endPar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endParaRPr>
          </a:p>
          <a:p>
            <a:pPr algn="ctr"/>
            <a:endPar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endParaRPr>
          </a:p>
          <a:p>
            <a:pPr algn="ctr"/>
            <a:endPar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endParaRPr>
          </a:p>
          <a:p>
            <a:pPr algn="ctr"/>
            <a:endParaRPr lang="en-US" altLang="ja-JP" sz="1100" dirty="0">
              <a:solidFill>
                <a:schemeClr val="tx1">
                  <a:lumMod val="65000"/>
                  <a:lumOff val="35000"/>
                </a:schemeClr>
              </a:solidFill>
              <a:latin typeface="ほにゃ字Re" panose="02000600000000000000" pitchFamily="2" charset="-128"/>
              <a:ea typeface="ほにゃ字Re" panose="02000600000000000000" pitchFamily="2" charset="-128"/>
            </a:endParaRPr>
          </a:p>
          <a:p>
            <a:pPr algn="ctr"/>
            <a:endParaRPr lang="en-US" altLang="ja-JP" sz="1600" dirty="0">
              <a:solidFill>
                <a:schemeClr val="accent1">
                  <a:lumMod val="75000"/>
                </a:schemeClr>
              </a:solidFill>
              <a:latin typeface="ほにゃ字Re" panose="02000600000000000000" pitchFamily="2" charset="-128"/>
              <a:ea typeface="ほにゃ字Re" panose="02000600000000000000" pitchFamily="2" charset="-128"/>
            </a:endParaRPr>
          </a:p>
        </p:txBody>
      </p:sp>
    </p:spTree>
    <p:extLst>
      <p:ext uri="{BB962C8B-B14F-4D97-AF65-F5344CB8AC3E}">
        <p14:creationId xmlns:p14="http://schemas.microsoft.com/office/powerpoint/2010/main" val="1272383940"/>
      </p:ext>
    </p:extLst>
  </p:cSld>
  <p:clrMapOvr>
    <a:masterClrMapping/>
  </p:clrMapOvr>
</p:sld>
</file>

<file path=ppt/theme/theme1.xml><?xml version="1.0" encoding="utf-8"?>
<a:theme xmlns:a="http://schemas.openxmlformats.org/drawingml/2006/main" name="Office テーマ">
  <a:themeElements>
    <a:clrScheme name="赤味がかったオレンジ">
      <a:dk1>
        <a:sysClr val="windowText" lastClr="000000"/>
      </a:dk1>
      <a:lt1>
        <a:sysClr val="window" lastClr="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6133</TotalTime>
  <Words>1360</Words>
  <Application>Microsoft Office PowerPoint</Application>
  <PresentationFormat>A4 210 x 297 mm</PresentationFormat>
  <Paragraphs>606</Paragraphs>
  <Slides>18</Slides>
  <Notes>0</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18</vt:i4>
      </vt:variant>
    </vt:vector>
  </HeadingPairs>
  <TitlesOfParts>
    <vt:vector size="27" baseType="lpstr">
      <vt:lpstr>GN-キルゴUかなO</vt:lpstr>
      <vt:lpstr>ＭＳ Ｐゴシック</vt:lpstr>
      <vt:lpstr>ニコモジ＋</vt:lpstr>
      <vt:lpstr>ほにゃ字Re</vt:lpstr>
      <vt:lpstr>メイリオ</vt:lpstr>
      <vt:lpstr>游ゴシック</vt:lpstr>
      <vt:lpstr>游ゴシック Light</vt:lpstr>
      <vt:lpstr>Arial</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宇佐美 舞</dc:creator>
  <cp:lastModifiedBy>和政 高橋</cp:lastModifiedBy>
  <cp:revision>181</cp:revision>
  <cp:lastPrinted>2025-05-04T22:00:39Z</cp:lastPrinted>
  <dcterms:created xsi:type="dcterms:W3CDTF">2022-02-19T14:17:30Z</dcterms:created>
  <dcterms:modified xsi:type="dcterms:W3CDTF">2025-05-10T02:55:39Z</dcterms:modified>
</cp:coreProperties>
</file>