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33B35531-BB7C-4129-9BBF-CA5BB1582183}">
          <p14:sldIdLst>
            <p14:sldId id="259"/>
          </p14:sldIdLst>
        </p14:section>
        <p14:section name="タイトルなしのセクション" id="{FA2763AA-76E0-4F9D-A266-58C130B951BD}">
          <p14:sldIdLst>
            <p14:sldId id="26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95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1" autoAdjust="0"/>
    <p:restoredTop sz="95701" autoAdjust="0"/>
  </p:normalViewPr>
  <p:slideViewPr>
    <p:cSldViewPr snapToGrid="0" showGuides="1">
      <p:cViewPr varScale="1">
        <p:scale>
          <a:sx n="103" d="100"/>
          <a:sy n="103" d="100"/>
        </p:scale>
        <p:origin x="712"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8E7017-88C1-49E2-B972-8542C73C1E77}" type="doc">
      <dgm:prSet loTypeId="urn:microsoft.com/office/officeart/2008/layout/NameandTitleOrganizationalChart" loCatId="hierarchy" qsTypeId="urn:microsoft.com/office/officeart/2005/8/quickstyle/simple1" qsCatId="simple" csTypeId="urn:microsoft.com/office/officeart/2005/8/colors/accent3_1" csCatId="accent3" phldr="1"/>
      <dgm:spPr/>
      <dgm:t>
        <a:bodyPr/>
        <a:lstStyle/>
        <a:p>
          <a:endParaRPr kumimoji="1" lang="ja-JP" altLang="en-US"/>
        </a:p>
      </dgm:t>
    </dgm:pt>
    <dgm:pt modelId="{9178D164-8C8A-4A8E-87DB-CB943D497683}">
      <dgm:prSet phldrT="[テキスト]" custT="1"/>
      <dgm:spPr/>
      <dgm:t>
        <a:bodyPr tIns="18000"/>
        <a:lstStyle/>
        <a:p>
          <a:pPr>
            <a:lnSpc>
              <a:spcPct val="100000"/>
            </a:lnSpc>
            <a:spcAft>
              <a:spcPts val="0"/>
            </a:spcAft>
          </a:pPr>
          <a:r>
            <a:rPr kumimoji="1" lang="ja-JP" altLang="en-US" sz="1200" b="1" dirty="0"/>
            <a:t>株主総会</a:t>
          </a:r>
        </a:p>
      </dgm:t>
    </dgm:pt>
    <dgm:pt modelId="{2ACEA8AB-F7C7-4A79-A408-18826CD79340}" type="parTrans" cxnId="{0E7663EF-6E85-4568-9BAA-5DA1B4363741}">
      <dgm:prSet/>
      <dgm:spPr/>
      <dgm:t>
        <a:bodyPr/>
        <a:lstStyle/>
        <a:p>
          <a:endParaRPr kumimoji="1" lang="ja-JP" altLang="en-US" sz="1200"/>
        </a:p>
      </dgm:t>
    </dgm:pt>
    <dgm:pt modelId="{8F02ED90-EBC1-4870-B994-C4DDB4983EB5}" type="sibTrans" cxnId="{0E7663EF-6E85-4568-9BAA-5DA1B4363741}">
      <dgm:prSet custT="1"/>
      <dgm:spPr>
        <a:noFill/>
        <a:ln>
          <a:noFill/>
        </a:ln>
      </dgm:spPr>
      <dgm:t>
        <a:bodyPr/>
        <a:lstStyle/>
        <a:p>
          <a:endParaRPr kumimoji="1" lang="ja-JP" altLang="en-US" sz="1200"/>
        </a:p>
      </dgm:t>
    </dgm:pt>
    <dgm:pt modelId="{89DFF565-3FD2-4D35-AE6B-2089F53D3B65}" type="asst">
      <dgm:prSet phldrT="[テキスト]" custT="1"/>
      <dgm:spPr/>
      <dgm:t>
        <a:bodyPr tIns="18000"/>
        <a:lstStyle/>
        <a:p>
          <a:pPr>
            <a:lnSpc>
              <a:spcPct val="100000"/>
            </a:lnSpc>
            <a:spcAft>
              <a:spcPts val="0"/>
            </a:spcAft>
          </a:pPr>
          <a:r>
            <a:rPr kumimoji="1" lang="ja-JP" altLang="en-US" sz="1200" dirty="0"/>
            <a:t>監査役</a:t>
          </a:r>
        </a:p>
      </dgm:t>
    </dgm:pt>
    <dgm:pt modelId="{93AFDC8A-F287-44DB-81B6-8B6E3D081460}" type="parTrans" cxnId="{1F87CB0A-5FA2-4972-AA00-8A9269390B6C}">
      <dgm:prSet/>
      <dgm:spPr/>
      <dgm:t>
        <a:bodyPr/>
        <a:lstStyle/>
        <a:p>
          <a:endParaRPr kumimoji="1" lang="ja-JP" altLang="en-US" sz="1200"/>
        </a:p>
      </dgm:t>
    </dgm:pt>
    <dgm:pt modelId="{C73E3F95-A84B-49CC-A79C-2E19B32BE8A7}" type="sibTrans" cxnId="{1F87CB0A-5FA2-4972-AA00-8A9269390B6C}">
      <dgm:prSet custT="1"/>
      <dgm:spPr>
        <a:noFill/>
        <a:ln>
          <a:noFill/>
        </a:ln>
      </dgm:spPr>
      <dgm:t>
        <a:bodyPr/>
        <a:lstStyle/>
        <a:p>
          <a:endParaRPr kumimoji="1" lang="ja-JP" altLang="en-US" sz="1200"/>
        </a:p>
      </dgm:t>
    </dgm:pt>
    <dgm:pt modelId="{865ED128-C34A-4794-B32D-6A8FEA9F0746}">
      <dgm:prSet phldrT="[テキスト]" custT="1"/>
      <dgm:spPr/>
      <dgm:t>
        <a:bodyPr tIns="18000"/>
        <a:lstStyle/>
        <a:p>
          <a:pPr>
            <a:lnSpc>
              <a:spcPct val="100000"/>
            </a:lnSpc>
            <a:spcAft>
              <a:spcPts val="0"/>
            </a:spcAft>
          </a:pPr>
          <a:r>
            <a:rPr kumimoji="1" lang="ja-JP" altLang="en-US" sz="1200" dirty="0"/>
            <a:t>取締役会</a:t>
          </a:r>
        </a:p>
      </dgm:t>
    </dgm:pt>
    <dgm:pt modelId="{D720139D-2CA4-451F-ADA5-53754D31B8E6}" type="parTrans" cxnId="{82C83F3A-9421-43DD-AB41-52B637762698}">
      <dgm:prSet/>
      <dgm:spPr/>
      <dgm:t>
        <a:bodyPr/>
        <a:lstStyle/>
        <a:p>
          <a:endParaRPr kumimoji="1" lang="ja-JP" altLang="en-US" sz="1200"/>
        </a:p>
      </dgm:t>
    </dgm:pt>
    <dgm:pt modelId="{544FD6E8-A24A-4F3F-B671-7AA9FDF2C656}" type="sibTrans" cxnId="{82C83F3A-9421-43DD-AB41-52B637762698}">
      <dgm:prSet custT="1"/>
      <dgm:spPr>
        <a:noFill/>
        <a:ln>
          <a:noFill/>
        </a:ln>
      </dgm:spPr>
      <dgm:t>
        <a:bodyPr/>
        <a:lstStyle/>
        <a:p>
          <a:endParaRPr kumimoji="1" lang="ja-JP" altLang="en-US" sz="1200"/>
        </a:p>
      </dgm:t>
    </dgm:pt>
    <dgm:pt modelId="{B5CF5C4B-D041-4BE5-9399-9D1F08C358C9}">
      <dgm:prSet phldrT="[テキスト]" custT="1"/>
      <dgm:spPr/>
      <dgm:t>
        <a:bodyPr tIns="18000"/>
        <a:lstStyle/>
        <a:p>
          <a:pPr>
            <a:lnSpc>
              <a:spcPct val="100000"/>
            </a:lnSpc>
            <a:spcAft>
              <a:spcPts val="0"/>
            </a:spcAft>
          </a:pPr>
          <a:r>
            <a:rPr kumimoji="1" lang="ja-JP" altLang="en-US" sz="1200" dirty="0"/>
            <a:t>●●部</a:t>
          </a:r>
        </a:p>
      </dgm:t>
    </dgm:pt>
    <dgm:pt modelId="{46952034-696F-4230-B755-4A72AC603D91}" type="parTrans" cxnId="{7954EF3D-13FA-427E-BA7A-760250AB1720}">
      <dgm:prSet/>
      <dgm:spPr/>
      <dgm:t>
        <a:bodyPr/>
        <a:lstStyle/>
        <a:p>
          <a:endParaRPr kumimoji="1" lang="ja-JP" altLang="en-US" sz="1200"/>
        </a:p>
      </dgm:t>
    </dgm:pt>
    <dgm:pt modelId="{83C106D3-7222-4B8B-9B77-6FFEDB61EB59}" type="sibTrans" cxnId="{7954EF3D-13FA-427E-BA7A-760250AB1720}">
      <dgm:prSet custT="1"/>
      <dgm:spPr>
        <a:noFill/>
        <a:ln>
          <a:noFill/>
        </a:ln>
      </dgm:spPr>
      <dgm:t>
        <a:bodyPr/>
        <a:lstStyle/>
        <a:p>
          <a:endParaRPr kumimoji="1" lang="ja-JP" altLang="en-US" sz="1200"/>
        </a:p>
      </dgm:t>
    </dgm:pt>
    <dgm:pt modelId="{BD3B3927-34D0-41BC-85EC-526CC2F2F623}">
      <dgm:prSet phldrT="[テキスト]" custT="1"/>
      <dgm:spPr/>
      <dgm:t>
        <a:bodyPr tIns="18000"/>
        <a:lstStyle/>
        <a:p>
          <a:pPr>
            <a:lnSpc>
              <a:spcPct val="100000"/>
            </a:lnSpc>
            <a:spcAft>
              <a:spcPts val="0"/>
            </a:spcAft>
          </a:pPr>
          <a:r>
            <a:rPr kumimoji="1" lang="ja-JP" altLang="en-US" sz="1200" dirty="0"/>
            <a:t>●●部</a:t>
          </a:r>
        </a:p>
      </dgm:t>
    </dgm:pt>
    <dgm:pt modelId="{17D08B88-F1C9-4F57-9EA0-BA65D261E951}" type="parTrans" cxnId="{96D6760C-0A45-4609-AB4C-1379BA58641B}">
      <dgm:prSet/>
      <dgm:spPr/>
      <dgm:t>
        <a:bodyPr/>
        <a:lstStyle/>
        <a:p>
          <a:endParaRPr kumimoji="1" lang="ja-JP" altLang="en-US" sz="1200"/>
        </a:p>
      </dgm:t>
    </dgm:pt>
    <dgm:pt modelId="{D91828E7-F4BA-43E7-8E5E-EA1F8F0179C4}" type="sibTrans" cxnId="{96D6760C-0A45-4609-AB4C-1379BA58641B}">
      <dgm:prSet custT="1"/>
      <dgm:spPr>
        <a:noFill/>
        <a:ln>
          <a:noFill/>
        </a:ln>
      </dgm:spPr>
      <dgm:t>
        <a:bodyPr/>
        <a:lstStyle/>
        <a:p>
          <a:endParaRPr kumimoji="1" lang="ja-JP" altLang="en-US" sz="1200"/>
        </a:p>
      </dgm:t>
    </dgm:pt>
    <dgm:pt modelId="{EE462B20-5E38-465B-B78D-91D7239178D3}">
      <dgm:prSet phldrT="[テキスト]" custT="1"/>
      <dgm:spPr/>
      <dgm:t>
        <a:bodyPr tIns="18000"/>
        <a:lstStyle/>
        <a:p>
          <a:pPr>
            <a:lnSpc>
              <a:spcPct val="100000"/>
            </a:lnSpc>
            <a:spcAft>
              <a:spcPts val="0"/>
            </a:spcAft>
          </a:pPr>
          <a:r>
            <a:rPr kumimoji="1" lang="ja-JP" altLang="en-US" sz="1200" dirty="0"/>
            <a:t>●●部</a:t>
          </a:r>
        </a:p>
      </dgm:t>
    </dgm:pt>
    <dgm:pt modelId="{F51CD38C-B7C5-467D-92BD-6F97E039A985}" type="parTrans" cxnId="{497BEB3A-C13A-469A-AB42-37B6A6E875B5}">
      <dgm:prSet/>
      <dgm:spPr/>
      <dgm:t>
        <a:bodyPr/>
        <a:lstStyle/>
        <a:p>
          <a:endParaRPr kumimoji="1" lang="ja-JP" altLang="en-US" sz="1200"/>
        </a:p>
      </dgm:t>
    </dgm:pt>
    <dgm:pt modelId="{E62B3662-795D-410D-B4E0-129CF098A745}" type="sibTrans" cxnId="{497BEB3A-C13A-469A-AB42-37B6A6E875B5}">
      <dgm:prSet custT="1"/>
      <dgm:spPr>
        <a:noFill/>
        <a:ln>
          <a:noFill/>
        </a:ln>
      </dgm:spPr>
      <dgm:t>
        <a:bodyPr/>
        <a:lstStyle/>
        <a:p>
          <a:endParaRPr kumimoji="1" lang="ja-JP" altLang="en-US" sz="1200"/>
        </a:p>
      </dgm:t>
    </dgm:pt>
    <dgm:pt modelId="{6033335D-D29E-4AB8-B7D7-A682C968E360}">
      <dgm:prSet phldrT="[テキスト]" custT="1"/>
      <dgm:spPr/>
      <dgm:t>
        <a:bodyPr tIns="18000"/>
        <a:lstStyle/>
        <a:p>
          <a:pPr>
            <a:lnSpc>
              <a:spcPct val="100000"/>
            </a:lnSpc>
            <a:spcAft>
              <a:spcPts val="0"/>
            </a:spcAft>
          </a:pPr>
          <a:r>
            <a:rPr kumimoji="1" lang="ja-JP" altLang="en-US" sz="1200" dirty="0"/>
            <a:t>●●部</a:t>
          </a:r>
        </a:p>
      </dgm:t>
    </dgm:pt>
    <dgm:pt modelId="{AF7C5994-A080-4571-916C-927CAE92C187}" type="parTrans" cxnId="{D40F3628-091A-42CA-94CB-29512A782C38}">
      <dgm:prSet/>
      <dgm:spPr/>
      <dgm:t>
        <a:bodyPr/>
        <a:lstStyle/>
        <a:p>
          <a:endParaRPr kumimoji="1" lang="ja-JP" altLang="en-US" sz="1200"/>
        </a:p>
      </dgm:t>
    </dgm:pt>
    <dgm:pt modelId="{87118193-0201-4E35-89C0-D853BAEDD417}" type="sibTrans" cxnId="{D40F3628-091A-42CA-94CB-29512A782C38}">
      <dgm:prSet custT="1"/>
      <dgm:spPr>
        <a:noFill/>
        <a:ln>
          <a:noFill/>
        </a:ln>
      </dgm:spPr>
      <dgm:t>
        <a:bodyPr/>
        <a:lstStyle/>
        <a:p>
          <a:endParaRPr kumimoji="1" lang="ja-JP" altLang="en-US" sz="1200"/>
        </a:p>
      </dgm:t>
    </dgm:pt>
    <dgm:pt modelId="{6E406B60-C1C0-45C8-ABE7-69460ECFC167}">
      <dgm:prSet phldrT="[テキスト]" custT="1"/>
      <dgm:spPr/>
      <dgm:t>
        <a:bodyPr tIns="18000"/>
        <a:lstStyle/>
        <a:p>
          <a:pPr>
            <a:lnSpc>
              <a:spcPct val="100000"/>
            </a:lnSpc>
            <a:spcAft>
              <a:spcPts val="0"/>
            </a:spcAft>
          </a:pPr>
          <a:r>
            <a:rPr kumimoji="1" lang="ja-JP" altLang="en-US" sz="1200" dirty="0"/>
            <a:t>代表取締役会長</a:t>
          </a:r>
          <a:endParaRPr kumimoji="1" lang="en-US" altLang="ja-JP" sz="1200" dirty="0"/>
        </a:p>
        <a:p>
          <a:pPr>
            <a:lnSpc>
              <a:spcPct val="100000"/>
            </a:lnSpc>
            <a:spcAft>
              <a:spcPts val="0"/>
            </a:spcAft>
          </a:pPr>
          <a:r>
            <a:rPr kumimoji="1" lang="ja-JP" altLang="en-US" sz="1200" dirty="0"/>
            <a:t>代表取締役社長</a:t>
          </a:r>
        </a:p>
      </dgm:t>
    </dgm:pt>
    <dgm:pt modelId="{9A3C6D63-EC06-4C13-B023-E4D658FDD2FD}" type="parTrans" cxnId="{577EB56A-59EF-4A42-89F4-B36E0CB6334C}">
      <dgm:prSet/>
      <dgm:spPr/>
      <dgm:t>
        <a:bodyPr/>
        <a:lstStyle/>
        <a:p>
          <a:endParaRPr kumimoji="1" lang="ja-JP" altLang="en-US" sz="1200"/>
        </a:p>
      </dgm:t>
    </dgm:pt>
    <dgm:pt modelId="{804B3386-5FDD-45F6-8FDA-2E4E4478F128}" type="sibTrans" cxnId="{577EB56A-59EF-4A42-89F4-B36E0CB6334C}">
      <dgm:prSet custT="1"/>
      <dgm:spPr>
        <a:noFill/>
        <a:ln>
          <a:noFill/>
        </a:ln>
      </dgm:spPr>
      <dgm:t>
        <a:bodyPr/>
        <a:lstStyle/>
        <a:p>
          <a:endParaRPr kumimoji="1" lang="ja-JP" altLang="en-US" sz="1200"/>
        </a:p>
      </dgm:t>
    </dgm:pt>
    <dgm:pt modelId="{FBC44229-FA88-4E97-9AEB-810F4E3D7B62}" type="pres">
      <dgm:prSet presAssocID="{0E8E7017-88C1-49E2-B972-8542C73C1E77}" presName="hierChild1" presStyleCnt="0">
        <dgm:presLayoutVars>
          <dgm:orgChart val="1"/>
          <dgm:chPref val="1"/>
          <dgm:dir/>
          <dgm:animOne val="branch"/>
          <dgm:animLvl val="lvl"/>
          <dgm:resizeHandles/>
        </dgm:presLayoutVars>
      </dgm:prSet>
      <dgm:spPr/>
    </dgm:pt>
    <dgm:pt modelId="{2F7CE81B-C788-45D1-96A6-5D968328FCE8}" type="pres">
      <dgm:prSet presAssocID="{9178D164-8C8A-4A8E-87DB-CB943D497683}" presName="hierRoot1" presStyleCnt="0">
        <dgm:presLayoutVars>
          <dgm:hierBranch val="init"/>
        </dgm:presLayoutVars>
      </dgm:prSet>
      <dgm:spPr/>
    </dgm:pt>
    <dgm:pt modelId="{7E3C1396-ED64-476B-B5AD-B40E844734F2}" type="pres">
      <dgm:prSet presAssocID="{9178D164-8C8A-4A8E-87DB-CB943D497683}" presName="rootComposite1" presStyleCnt="0"/>
      <dgm:spPr/>
    </dgm:pt>
    <dgm:pt modelId="{2A7AC1A9-C0ED-477A-BEA3-63B2B5076AE8}" type="pres">
      <dgm:prSet presAssocID="{9178D164-8C8A-4A8E-87DB-CB943D497683}" presName="rootText1" presStyleLbl="node0" presStyleIdx="0" presStyleCnt="1" custScaleX="184962" custScaleY="121791">
        <dgm:presLayoutVars>
          <dgm:chMax/>
          <dgm:chPref val="3"/>
        </dgm:presLayoutVars>
      </dgm:prSet>
      <dgm:spPr/>
    </dgm:pt>
    <dgm:pt modelId="{B9B66C32-9B89-4244-9D36-3E3A67F95C28}" type="pres">
      <dgm:prSet presAssocID="{9178D164-8C8A-4A8E-87DB-CB943D497683}" presName="titleText1" presStyleLbl="fgAcc0" presStyleIdx="0" presStyleCnt="1">
        <dgm:presLayoutVars>
          <dgm:chMax val="0"/>
          <dgm:chPref val="0"/>
        </dgm:presLayoutVars>
      </dgm:prSet>
      <dgm:spPr/>
    </dgm:pt>
    <dgm:pt modelId="{A6B24D64-9479-4E11-9364-F06835A91E22}" type="pres">
      <dgm:prSet presAssocID="{9178D164-8C8A-4A8E-87DB-CB943D497683}" presName="rootConnector1" presStyleLbl="node1" presStyleIdx="0" presStyleCnt="6"/>
      <dgm:spPr/>
    </dgm:pt>
    <dgm:pt modelId="{23C6F835-0407-4385-9164-5713BDE4FAAF}" type="pres">
      <dgm:prSet presAssocID="{9178D164-8C8A-4A8E-87DB-CB943D497683}" presName="hierChild2" presStyleCnt="0"/>
      <dgm:spPr/>
    </dgm:pt>
    <dgm:pt modelId="{358E6746-034B-47EB-979E-65B8FCBF900E}" type="pres">
      <dgm:prSet presAssocID="{D720139D-2CA4-451F-ADA5-53754D31B8E6}" presName="Name37" presStyleLbl="parChTrans1D2" presStyleIdx="0" presStyleCnt="2"/>
      <dgm:spPr/>
    </dgm:pt>
    <dgm:pt modelId="{A12D4B8C-6BFF-4156-8B2B-41BC8DAC57BF}" type="pres">
      <dgm:prSet presAssocID="{865ED128-C34A-4794-B32D-6A8FEA9F0746}" presName="hierRoot2" presStyleCnt="0">
        <dgm:presLayoutVars>
          <dgm:hierBranch val="init"/>
        </dgm:presLayoutVars>
      </dgm:prSet>
      <dgm:spPr/>
    </dgm:pt>
    <dgm:pt modelId="{992F90FD-EB98-4E7E-B529-F207D8B4D070}" type="pres">
      <dgm:prSet presAssocID="{865ED128-C34A-4794-B32D-6A8FEA9F0746}" presName="rootComposite" presStyleCnt="0"/>
      <dgm:spPr/>
    </dgm:pt>
    <dgm:pt modelId="{6619771D-BE84-4999-A166-A0D5E9C63373}" type="pres">
      <dgm:prSet presAssocID="{865ED128-C34A-4794-B32D-6A8FEA9F0746}" presName="rootText" presStyleLbl="node1" presStyleIdx="0" presStyleCnt="6" custScaleX="184962" custScaleY="121791">
        <dgm:presLayoutVars>
          <dgm:chMax/>
          <dgm:chPref val="3"/>
        </dgm:presLayoutVars>
      </dgm:prSet>
      <dgm:spPr/>
    </dgm:pt>
    <dgm:pt modelId="{63C01C2E-29E8-4C95-99A0-80A52CB55E90}" type="pres">
      <dgm:prSet presAssocID="{865ED128-C34A-4794-B32D-6A8FEA9F0746}" presName="titleText2" presStyleLbl="fgAcc1" presStyleIdx="0" presStyleCnt="6">
        <dgm:presLayoutVars>
          <dgm:chMax val="0"/>
          <dgm:chPref val="0"/>
        </dgm:presLayoutVars>
      </dgm:prSet>
      <dgm:spPr/>
    </dgm:pt>
    <dgm:pt modelId="{98D3088F-DC3C-4ED2-AB01-6E6079FDBFAD}" type="pres">
      <dgm:prSet presAssocID="{865ED128-C34A-4794-B32D-6A8FEA9F0746}" presName="rootConnector" presStyleLbl="node2" presStyleIdx="0" presStyleCnt="0"/>
      <dgm:spPr/>
    </dgm:pt>
    <dgm:pt modelId="{98B30865-B5D4-460C-9972-F9DD43787D8F}" type="pres">
      <dgm:prSet presAssocID="{865ED128-C34A-4794-B32D-6A8FEA9F0746}" presName="hierChild4" presStyleCnt="0"/>
      <dgm:spPr/>
    </dgm:pt>
    <dgm:pt modelId="{BE66D8E4-8E8F-4958-A66B-74B3C8E418F2}" type="pres">
      <dgm:prSet presAssocID="{9A3C6D63-EC06-4C13-B023-E4D658FDD2FD}" presName="Name37" presStyleLbl="parChTrans1D3" presStyleIdx="0" presStyleCnt="1"/>
      <dgm:spPr/>
    </dgm:pt>
    <dgm:pt modelId="{E0E8B2C2-584A-4B99-9FBB-ECCB8863CBC4}" type="pres">
      <dgm:prSet presAssocID="{6E406B60-C1C0-45C8-ABE7-69460ECFC167}" presName="hierRoot2" presStyleCnt="0">
        <dgm:presLayoutVars>
          <dgm:hierBranch val="init"/>
        </dgm:presLayoutVars>
      </dgm:prSet>
      <dgm:spPr/>
    </dgm:pt>
    <dgm:pt modelId="{153EA51F-CA40-4244-9A86-9C48C01C852C}" type="pres">
      <dgm:prSet presAssocID="{6E406B60-C1C0-45C8-ABE7-69460ECFC167}" presName="rootComposite" presStyleCnt="0"/>
      <dgm:spPr/>
    </dgm:pt>
    <dgm:pt modelId="{BC8F3BA9-EB80-4CDD-A243-CAE3D0B26BF7}" type="pres">
      <dgm:prSet presAssocID="{6E406B60-C1C0-45C8-ABE7-69460ECFC167}" presName="rootText" presStyleLbl="node1" presStyleIdx="1" presStyleCnt="6" custScaleX="184962" custScaleY="121791">
        <dgm:presLayoutVars>
          <dgm:chMax/>
          <dgm:chPref val="3"/>
        </dgm:presLayoutVars>
      </dgm:prSet>
      <dgm:spPr/>
    </dgm:pt>
    <dgm:pt modelId="{3019C252-AD47-43A6-AABF-E373F4556544}" type="pres">
      <dgm:prSet presAssocID="{6E406B60-C1C0-45C8-ABE7-69460ECFC167}" presName="titleText2" presStyleLbl="fgAcc1" presStyleIdx="1" presStyleCnt="6">
        <dgm:presLayoutVars>
          <dgm:chMax val="0"/>
          <dgm:chPref val="0"/>
        </dgm:presLayoutVars>
      </dgm:prSet>
      <dgm:spPr/>
    </dgm:pt>
    <dgm:pt modelId="{30E04200-F2C0-4467-B0CC-55D6106C2DE5}" type="pres">
      <dgm:prSet presAssocID="{6E406B60-C1C0-45C8-ABE7-69460ECFC167}" presName="rootConnector" presStyleLbl="node3" presStyleIdx="0" presStyleCnt="0"/>
      <dgm:spPr/>
    </dgm:pt>
    <dgm:pt modelId="{58777994-8B13-4E41-9CFC-2FE88F44F226}" type="pres">
      <dgm:prSet presAssocID="{6E406B60-C1C0-45C8-ABE7-69460ECFC167}" presName="hierChild4" presStyleCnt="0"/>
      <dgm:spPr/>
    </dgm:pt>
    <dgm:pt modelId="{F31B04F3-B2D2-4C6D-AFC8-56D558E6FF28}" type="pres">
      <dgm:prSet presAssocID="{17D08B88-F1C9-4F57-9EA0-BA65D261E951}" presName="Name37" presStyleLbl="parChTrans1D4" presStyleIdx="0" presStyleCnt="4"/>
      <dgm:spPr/>
    </dgm:pt>
    <dgm:pt modelId="{BC0B8EEE-0844-4F3A-810F-D25942B6050C}" type="pres">
      <dgm:prSet presAssocID="{BD3B3927-34D0-41BC-85EC-526CC2F2F623}" presName="hierRoot2" presStyleCnt="0">
        <dgm:presLayoutVars>
          <dgm:hierBranch val="init"/>
        </dgm:presLayoutVars>
      </dgm:prSet>
      <dgm:spPr/>
    </dgm:pt>
    <dgm:pt modelId="{90DF8601-1FCA-4406-8336-3C92A218E3DF}" type="pres">
      <dgm:prSet presAssocID="{BD3B3927-34D0-41BC-85EC-526CC2F2F623}" presName="rootComposite" presStyleCnt="0"/>
      <dgm:spPr/>
    </dgm:pt>
    <dgm:pt modelId="{8D426500-94AB-450C-95A4-D1F8D4E598BD}" type="pres">
      <dgm:prSet presAssocID="{BD3B3927-34D0-41BC-85EC-526CC2F2F623}" presName="rootText" presStyleLbl="node1" presStyleIdx="2" presStyleCnt="6" custScaleX="184962" custScaleY="121791">
        <dgm:presLayoutVars>
          <dgm:chMax/>
          <dgm:chPref val="3"/>
        </dgm:presLayoutVars>
      </dgm:prSet>
      <dgm:spPr/>
    </dgm:pt>
    <dgm:pt modelId="{F659E43B-D1E7-47D0-99A0-1F49735838D2}" type="pres">
      <dgm:prSet presAssocID="{BD3B3927-34D0-41BC-85EC-526CC2F2F623}" presName="titleText2" presStyleLbl="fgAcc1" presStyleIdx="2" presStyleCnt="6">
        <dgm:presLayoutVars>
          <dgm:chMax val="0"/>
          <dgm:chPref val="0"/>
        </dgm:presLayoutVars>
      </dgm:prSet>
      <dgm:spPr/>
    </dgm:pt>
    <dgm:pt modelId="{B0B14444-22C1-4CB9-8905-173727EF7349}" type="pres">
      <dgm:prSet presAssocID="{BD3B3927-34D0-41BC-85EC-526CC2F2F623}" presName="rootConnector" presStyleLbl="node4" presStyleIdx="0" presStyleCnt="0"/>
      <dgm:spPr/>
    </dgm:pt>
    <dgm:pt modelId="{51244352-FDC3-43E6-B886-16F08D03BBF3}" type="pres">
      <dgm:prSet presAssocID="{BD3B3927-34D0-41BC-85EC-526CC2F2F623}" presName="hierChild4" presStyleCnt="0"/>
      <dgm:spPr/>
    </dgm:pt>
    <dgm:pt modelId="{F32352B6-BD8F-446A-B970-1BB9ABCF0273}" type="pres">
      <dgm:prSet presAssocID="{BD3B3927-34D0-41BC-85EC-526CC2F2F623}" presName="hierChild5" presStyleCnt="0"/>
      <dgm:spPr/>
    </dgm:pt>
    <dgm:pt modelId="{84B56BDB-78EA-4941-BCF2-E8BBECF6CD0A}" type="pres">
      <dgm:prSet presAssocID="{F51CD38C-B7C5-467D-92BD-6F97E039A985}" presName="Name37" presStyleLbl="parChTrans1D4" presStyleIdx="1" presStyleCnt="4"/>
      <dgm:spPr/>
    </dgm:pt>
    <dgm:pt modelId="{F27A4B65-909A-4218-896D-8B700AF91A94}" type="pres">
      <dgm:prSet presAssocID="{EE462B20-5E38-465B-B78D-91D7239178D3}" presName="hierRoot2" presStyleCnt="0">
        <dgm:presLayoutVars>
          <dgm:hierBranch val="init"/>
        </dgm:presLayoutVars>
      </dgm:prSet>
      <dgm:spPr/>
    </dgm:pt>
    <dgm:pt modelId="{827DA700-24A2-44C7-9989-EFBFFBC4C761}" type="pres">
      <dgm:prSet presAssocID="{EE462B20-5E38-465B-B78D-91D7239178D3}" presName="rootComposite" presStyleCnt="0"/>
      <dgm:spPr/>
    </dgm:pt>
    <dgm:pt modelId="{95C1090C-233F-457D-80B2-4C90D930001A}" type="pres">
      <dgm:prSet presAssocID="{EE462B20-5E38-465B-B78D-91D7239178D3}" presName="rootText" presStyleLbl="node1" presStyleIdx="3" presStyleCnt="6" custScaleX="184962" custScaleY="121791">
        <dgm:presLayoutVars>
          <dgm:chMax/>
          <dgm:chPref val="3"/>
        </dgm:presLayoutVars>
      </dgm:prSet>
      <dgm:spPr/>
    </dgm:pt>
    <dgm:pt modelId="{E5C0D960-E794-4429-A6E1-A6D126FE84A0}" type="pres">
      <dgm:prSet presAssocID="{EE462B20-5E38-465B-B78D-91D7239178D3}" presName="titleText2" presStyleLbl="fgAcc1" presStyleIdx="3" presStyleCnt="6">
        <dgm:presLayoutVars>
          <dgm:chMax val="0"/>
          <dgm:chPref val="0"/>
        </dgm:presLayoutVars>
      </dgm:prSet>
      <dgm:spPr/>
    </dgm:pt>
    <dgm:pt modelId="{D8C66EA3-7841-4609-99F5-C9B984612ADD}" type="pres">
      <dgm:prSet presAssocID="{EE462B20-5E38-465B-B78D-91D7239178D3}" presName="rootConnector" presStyleLbl="node4" presStyleIdx="0" presStyleCnt="0"/>
      <dgm:spPr/>
    </dgm:pt>
    <dgm:pt modelId="{A2EC0B20-CC5E-493B-8763-8D7F476827F5}" type="pres">
      <dgm:prSet presAssocID="{EE462B20-5E38-465B-B78D-91D7239178D3}" presName="hierChild4" presStyleCnt="0"/>
      <dgm:spPr/>
    </dgm:pt>
    <dgm:pt modelId="{BB275605-BE53-44F7-9B91-36E61F252A46}" type="pres">
      <dgm:prSet presAssocID="{EE462B20-5E38-465B-B78D-91D7239178D3}" presName="hierChild5" presStyleCnt="0"/>
      <dgm:spPr/>
    </dgm:pt>
    <dgm:pt modelId="{0C2D5386-389D-45AF-A170-DC03E46E8765}" type="pres">
      <dgm:prSet presAssocID="{AF7C5994-A080-4571-916C-927CAE92C187}" presName="Name37" presStyleLbl="parChTrans1D4" presStyleIdx="2" presStyleCnt="4"/>
      <dgm:spPr/>
    </dgm:pt>
    <dgm:pt modelId="{51BED594-F47A-47AE-92EE-89D0B573916C}" type="pres">
      <dgm:prSet presAssocID="{6033335D-D29E-4AB8-B7D7-A682C968E360}" presName="hierRoot2" presStyleCnt="0">
        <dgm:presLayoutVars>
          <dgm:hierBranch val="init"/>
        </dgm:presLayoutVars>
      </dgm:prSet>
      <dgm:spPr/>
    </dgm:pt>
    <dgm:pt modelId="{94E12311-5FC8-4EAD-8020-071435530282}" type="pres">
      <dgm:prSet presAssocID="{6033335D-D29E-4AB8-B7D7-A682C968E360}" presName="rootComposite" presStyleCnt="0"/>
      <dgm:spPr/>
    </dgm:pt>
    <dgm:pt modelId="{BBCAAC5F-3756-4F63-83F2-B30BB83EDB0C}" type="pres">
      <dgm:prSet presAssocID="{6033335D-D29E-4AB8-B7D7-A682C968E360}" presName="rootText" presStyleLbl="node1" presStyleIdx="4" presStyleCnt="6" custScaleX="184962" custScaleY="121791">
        <dgm:presLayoutVars>
          <dgm:chMax/>
          <dgm:chPref val="3"/>
        </dgm:presLayoutVars>
      </dgm:prSet>
      <dgm:spPr/>
    </dgm:pt>
    <dgm:pt modelId="{72F5BFB9-D2CA-4AA4-AF8B-E0371EC38515}" type="pres">
      <dgm:prSet presAssocID="{6033335D-D29E-4AB8-B7D7-A682C968E360}" presName="titleText2" presStyleLbl="fgAcc1" presStyleIdx="4" presStyleCnt="6">
        <dgm:presLayoutVars>
          <dgm:chMax val="0"/>
          <dgm:chPref val="0"/>
        </dgm:presLayoutVars>
      </dgm:prSet>
      <dgm:spPr/>
    </dgm:pt>
    <dgm:pt modelId="{8F801212-BCBE-4264-B6C0-41E143F601E2}" type="pres">
      <dgm:prSet presAssocID="{6033335D-D29E-4AB8-B7D7-A682C968E360}" presName="rootConnector" presStyleLbl="node4" presStyleIdx="0" presStyleCnt="0"/>
      <dgm:spPr/>
    </dgm:pt>
    <dgm:pt modelId="{57F706D2-3B04-434C-A287-4F17AC67ED4A}" type="pres">
      <dgm:prSet presAssocID="{6033335D-D29E-4AB8-B7D7-A682C968E360}" presName="hierChild4" presStyleCnt="0"/>
      <dgm:spPr/>
    </dgm:pt>
    <dgm:pt modelId="{B4B55762-8B03-4699-9362-C49950458AFA}" type="pres">
      <dgm:prSet presAssocID="{6033335D-D29E-4AB8-B7D7-A682C968E360}" presName="hierChild5" presStyleCnt="0"/>
      <dgm:spPr/>
    </dgm:pt>
    <dgm:pt modelId="{CA643641-E6C2-4384-B212-1B7363E7B011}" type="pres">
      <dgm:prSet presAssocID="{46952034-696F-4230-B755-4A72AC603D91}" presName="Name37" presStyleLbl="parChTrans1D4" presStyleIdx="3" presStyleCnt="4"/>
      <dgm:spPr/>
    </dgm:pt>
    <dgm:pt modelId="{7B2DFC4D-077D-48F2-A8E4-0F3EB9278CF2}" type="pres">
      <dgm:prSet presAssocID="{B5CF5C4B-D041-4BE5-9399-9D1F08C358C9}" presName="hierRoot2" presStyleCnt="0">
        <dgm:presLayoutVars>
          <dgm:hierBranch val="init"/>
        </dgm:presLayoutVars>
      </dgm:prSet>
      <dgm:spPr/>
    </dgm:pt>
    <dgm:pt modelId="{9D6DAD49-7AE7-4DFC-97BE-49FB2D9FD778}" type="pres">
      <dgm:prSet presAssocID="{B5CF5C4B-D041-4BE5-9399-9D1F08C358C9}" presName="rootComposite" presStyleCnt="0"/>
      <dgm:spPr/>
    </dgm:pt>
    <dgm:pt modelId="{A068D101-0903-4A9B-A3B1-CF7A00ED6343}" type="pres">
      <dgm:prSet presAssocID="{B5CF5C4B-D041-4BE5-9399-9D1F08C358C9}" presName="rootText" presStyleLbl="node1" presStyleIdx="5" presStyleCnt="6" custScaleX="184962" custScaleY="121791">
        <dgm:presLayoutVars>
          <dgm:chMax/>
          <dgm:chPref val="3"/>
        </dgm:presLayoutVars>
      </dgm:prSet>
      <dgm:spPr/>
    </dgm:pt>
    <dgm:pt modelId="{02D87111-143C-419D-A90E-71C7BDA13881}" type="pres">
      <dgm:prSet presAssocID="{B5CF5C4B-D041-4BE5-9399-9D1F08C358C9}" presName="titleText2" presStyleLbl="fgAcc1" presStyleIdx="5" presStyleCnt="6">
        <dgm:presLayoutVars>
          <dgm:chMax val="0"/>
          <dgm:chPref val="0"/>
        </dgm:presLayoutVars>
      </dgm:prSet>
      <dgm:spPr/>
    </dgm:pt>
    <dgm:pt modelId="{98053740-8FE0-478C-8FBD-458267C4D54A}" type="pres">
      <dgm:prSet presAssocID="{B5CF5C4B-D041-4BE5-9399-9D1F08C358C9}" presName="rootConnector" presStyleLbl="node4" presStyleIdx="0" presStyleCnt="0"/>
      <dgm:spPr/>
    </dgm:pt>
    <dgm:pt modelId="{23E5691D-7FD4-44AD-89AD-C2DC525B64CB}" type="pres">
      <dgm:prSet presAssocID="{B5CF5C4B-D041-4BE5-9399-9D1F08C358C9}" presName="hierChild4" presStyleCnt="0"/>
      <dgm:spPr/>
    </dgm:pt>
    <dgm:pt modelId="{D6F27059-0BF6-45DC-8BDE-69696BD00EA5}" type="pres">
      <dgm:prSet presAssocID="{B5CF5C4B-D041-4BE5-9399-9D1F08C358C9}" presName="hierChild5" presStyleCnt="0"/>
      <dgm:spPr/>
    </dgm:pt>
    <dgm:pt modelId="{0584A342-F006-4E93-A201-51C5DAE9AA9B}" type="pres">
      <dgm:prSet presAssocID="{6E406B60-C1C0-45C8-ABE7-69460ECFC167}" presName="hierChild5" presStyleCnt="0"/>
      <dgm:spPr/>
    </dgm:pt>
    <dgm:pt modelId="{903F656E-028C-4ECC-9627-7CE88D63D031}" type="pres">
      <dgm:prSet presAssocID="{865ED128-C34A-4794-B32D-6A8FEA9F0746}" presName="hierChild5" presStyleCnt="0"/>
      <dgm:spPr/>
    </dgm:pt>
    <dgm:pt modelId="{8943E8CD-FC4B-45B5-B272-9539F8047C9D}" type="pres">
      <dgm:prSet presAssocID="{9178D164-8C8A-4A8E-87DB-CB943D497683}" presName="hierChild3" presStyleCnt="0"/>
      <dgm:spPr/>
    </dgm:pt>
    <dgm:pt modelId="{7A01B1BA-9AE3-46D3-9899-9D1C84DEE817}" type="pres">
      <dgm:prSet presAssocID="{93AFDC8A-F287-44DB-81B6-8B6E3D081460}" presName="Name96" presStyleLbl="parChTrans1D2" presStyleIdx="1" presStyleCnt="2"/>
      <dgm:spPr/>
    </dgm:pt>
    <dgm:pt modelId="{ACD2D94F-7307-4C65-A834-B1D6EF67FC0B}" type="pres">
      <dgm:prSet presAssocID="{89DFF565-3FD2-4D35-AE6B-2089F53D3B65}" presName="hierRoot3" presStyleCnt="0">
        <dgm:presLayoutVars>
          <dgm:hierBranch val="init"/>
        </dgm:presLayoutVars>
      </dgm:prSet>
      <dgm:spPr/>
    </dgm:pt>
    <dgm:pt modelId="{660598E3-C009-4887-B513-A9C5C794EFCC}" type="pres">
      <dgm:prSet presAssocID="{89DFF565-3FD2-4D35-AE6B-2089F53D3B65}" presName="rootComposite3" presStyleCnt="0"/>
      <dgm:spPr/>
    </dgm:pt>
    <dgm:pt modelId="{55B64AD4-C76F-4B8D-BE3D-002ECD60FDBA}" type="pres">
      <dgm:prSet presAssocID="{89DFF565-3FD2-4D35-AE6B-2089F53D3B65}" presName="rootText3" presStyleLbl="asst1" presStyleIdx="0" presStyleCnt="1" custScaleX="184962" custScaleY="121791" custLinFactX="-16867" custLinFactNeighborX="-100000">
        <dgm:presLayoutVars>
          <dgm:chPref val="3"/>
        </dgm:presLayoutVars>
      </dgm:prSet>
      <dgm:spPr/>
    </dgm:pt>
    <dgm:pt modelId="{E6337C49-1F5F-442B-ACDD-2812BBEE533E}" type="pres">
      <dgm:prSet presAssocID="{89DFF565-3FD2-4D35-AE6B-2089F53D3B65}" presName="titleText3" presStyleLbl="fgAcc2" presStyleIdx="0" presStyleCnt="1">
        <dgm:presLayoutVars>
          <dgm:chMax val="0"/>
          <dgm:chPref val="0"/>
        </dgm:presLayoutVars>
      </dgm:prSet>
      <dgm:spPr/>
    </dgm:pt>
    <dgm:pt modelId="{DDAAD521-749B-4F4E-B258-DB1B25CA6514}" type="pres">
      <dgm:prSet presAssocID="{89DFF565-3FD2-4D35-AE6B-2089F53D3B65}" presName="rootConnector3" presStyleLbl="asst1" presStyleIdx="0" presStyleCnt="1"/>
      <dgm:spPr/>
    </dgm:pt>
    <dgm:pt modelId="{8360699D-C9B2-4FDD-AB1A-D9D5548CC94D}" type="pres">
      <dgm:prSet presAssocID="{89DFF565-3FD2-4D35-AE6B-2089F53D3B65}" presName="hierChild6" presStyleCnt="0"/>
      <dgm:spPr/>
    </dgm:pt>
    <dgm:pt modelId="{1170DFAB-19BA-4CEA-ADA7-0D72A39E0167}" type="pres">
      <dgm:prSet presAssocID="{89DFF565-3FD2-4D35-AE6B-2089F53D3B65}" presName="hierChild7" presStyleCnt="0"/>
      <dgm:spPr/>
    </dgm:pt>
  </dgm:ptLst>
  <dgm:cxnLst>
    <dgm:cxn modelId="{4CFEA707-72E8-40B2-8B9A-5369875CA589}" type="presOf" srcId="{D91828E7-F4BA-43E7-8E5E-EA1F8F0179C4}" destId="{F659E43B-D1E7-47D0-99A0-1F49735838D2}" srcOrd="0" destOrd="0" presId="urn:microsoft.com/office/officeart/2008/layout/NameandTitleOrganizationalChart"/>
    <dgm:cxn modelId="{1F87CB0A-5FA2-4972-AA00-8A9269390B6C}" srcId="{9178D164-8C8A-4A8E-87DB-CB943D497683}" destId="{89DFF565-3FD2-4D35-AE6B-2089F53D3B65}" srcOrd="0" destOrd="0" parTransId="{93AFDC8A-F287-44DB-81B6-8B6E3D081460}" sibTransId="{C73E3F95-A84B-49CC-A79C-2E19B32BE8A7}"/>
    <dgm:cxn modelId="{96D6760C-0A45-4609-AB4C-1379BA58641B}" srcId="{6E406B60-C1C0-45C8-ABE7-69460ECFC167}" destId="{BD3B3927-34D0-41BC-85EC-526CC2F2F623}" srcOrd="0" destOrd="0" parTransId="{17D08B88-F1C9-4F57-9EA0-BA65D261E951}" sibTransId="{D91828E7-F4BA-43E7-8E5E-EA1F8F0179C4}"/>
    <dgm:cxn modelId="{15E8A417-FECD-4CEE-9B6B-44B4814C78B7}" type="presOf" srcId="{83C106D3-7222-4B8B-9B77-6FFEDB61EB59}" destId="{02D87111-143C-419D-A90E-71C7BDA13881}" srcOrd="0" destOrd="0" presId="urn:microsoft.com/office/officeart/2008/layout/NameandTitleOrganizationalChart"/>
    <dgm:cxn modelId="{1FC9A41D-3D04-48FF-8352-318B37902231}" type="presOf" srcId="{C73E3F95-A84B-49CC-A79C-2E19B32BE8A7}" destId="{E6337C49-1F5F-442B-ACDD-2812BBEE533E}" srcOrd="0" destOrd="0" presId="urn:microsoft.com/office/officeart/2008/layout/NameandTitleOrganizationalChart"/>
    <dgm:cxn modelId="{26B8B923-0B82-48A7-8910-266817715950}" type="presOf" srcId="{BD3B3927-34D0-41BC-85EC-526CC2F2F623}" destId="{8D426500-94AB-450C-95A4-D1F8D4E598BD}" srcOrd="0" destOrd="0" presId="urn:microsoft.com/office/officeart/2008/layout/NameandTitleOrganizationalChart"/>
    <dgm:cxn modelId="{D40F3628-091A-42CA-94CB-29512A782C38}" srcId="{6E406B60-C1C0-45C8-ABE7-69460ECFC167}" destId="{6033335D-D29E-4AB8-B7D7-A682C968E360}" srcOrd="2" destOrd="0" parTransId="{AF7C5994-A080-4571-916C-927CAE92C187}" sibTransId="{87118193-0201-4E35-89C0-D853BAEDD417}"/>
    <dgm:cxn modelId="{3EA8A431-41D3-4767-842A-8B2F9CBE45BE}" type="presOf" srcId="{865ED128-C34A-4794-B32D-6A8FEA9F0746}" destId="{6619771D-BE84-4999-A166-A0D5E9C63373}" srcOrd="0" destOrd="0" presId="urn:microsoft.com/office/officeart/2008/layout/NameandTitleOrganizationalChart"/>
    <dgm:cxn modelId="{D09F9838-D9A6-4A2F-A358-1A93B908BC15}" type="presOf" srcId="{BD3B3927-34D0-41BC-85EC-526CC2F2F623}" destId="{B0B14444-22C1-4CB9-8905-173727EF7349}" srcOrd="1" destOrd="0" presId="urn:microsoft.com/office/officeart/2008/layout/NameandTitleOrganizationalChart"/>
    <dgm:cxn modelId="{93D4EF39-74AA-484D-A8D6-41F877B5022E}" type="presOf" srcId="{EE462B20-5E38-465B-B78D-91D7239178D3}" destId="{95C1090C-233F-457D-80B2-4C90D930001A}" srcOrd="0" destOrd="0" presId="urn:microsoft.com/office/officeart/2008/layout/NameandTitleOrganizationalChart"/>
    <dgm:cxn modelId="{82C83F3A-9421-43DD-AB41-52B637762698}" srcId="{9178D164-8C8A-4A8E-87DB-CB943D497683}" destId="{865ED128-C34A-4794-B32D-6A8FEA9F0746}" srcOrd="1" destOrd="0" parTransId="{D720139D-2CA4-451F-ADA5-53754D31B8E6}" sibTransId="{544FD6E8-A24A-4F3F-B671-7AA9FDF2C656}"/>
    <dgm:cxn modelId="{497BEB3A-C13A-469A-AB42-37B6A6E875B5}" srcId="{6E406B60-C1C0-45C8-ABE7-69460ECFC167}" destId="{EE462B20-5E38-465B-B78D-91D7239178D3}" srcOrd="1" destOrd="0" parTransId="{F51CD38C-B7C5-467D-92BD-6F97E039A985}" sibTransId="{E62B3662-795D-410D-B4E0-129CF098A745}"/>
    <dgm:cxn modelId="{7954EF3D-13FA-427E-BA7A-760250AB1720}" srcId="{6E406B60-C1C0-45C8-ABE7-69460ECFC167}" destId="{B5CF5C4B-D041-4BE5-9399-9D1F08C358C9}" srcOrd="3" destOrd="0" parTransId="{46952034-696F-4230-B755-4A72AC603D91}" sibTransId="{83C106D3-7222-4B8B-9B77-6FFEDB61EB59}"/>
    <dgm:cxn modelId="{925FCA3F-8A95-4B51-A395-0132270C562E}" type="presOf" srcId="{9A3C6D63-EC06-4C13-B023-E4D658FDD2FD}" destId="{BE66D8E4-8E8F-4958-A66B-74B3C8E418F2}" srcOrd="0" destOrd="0" presId="urn:microsoft.com/office/officeart/2008/layout/NameandTitleOrganizationalChart"/>
    <dgm:cxn modelId="{80B8434E-A99F-48EA-93E6-44A552647E18}" type="presOf" srcId="{0E8E7017-88C1-49E2-B972-8542C73C1E77}" destId="{FBC44229-FA88-4E97-9AEB-810F4E3D7B62}" srcOrd="0" destOrd="0" presId="urn:microsoft.com/office/officeart/2008/layout/NameandTitleOrganizationalChart"/>
    <dgm:cxn modelId="{32C15E66-0767-4A4D-8860-9F41597FC8F5}" type="presOf" srcId="{89DFF565-3FD2-4D35-AE6B-2089F53D3B65}" destId="{55B64AD4-C76F-4B8D-BE3D-002ECD60FDBA}" srcOrd="0" destOrd="0" presId="urn:microsoft.com/office/officeart/2008/layout/NameandTitleOrganizationalChart"/>
    <dgm:cxn modelId="{E45FB766-3E15-418D-B745-9F8BA3EB8A0E}" type="presOf" srcId="{865ED128-C34A-4794-B32D-6A8FEA9F0746}" destId="{98D3088F-DC3C-4ED2-AB01-6E6079FDBFAD}" srcOrd="1" destOrd="0" presId="urn:microsoft.com/office/officeart/2008/layout/NameandTitleOrganizationalChart"/>
    <dgm:cxn modelId="{577EB56A-59EF-4A42-89F4-B36E0CB6334C}" srcId="{865ED128-C34A-4794-B32D-6A8FEA9F0746}" destId="{6E406B60-C1C0-45C8-ABE7-69460ECFC167}" srcOrd="0" destOrd="0" parTransId="{9A3C6D63-EC06-4C13-B023-E4D658FDD2FD}" sibTransId="{804B3386-5FDD-45F6-8FDA-2E4E4478F128}"/>
    <dgm:cxn modelId="{B7AC3D78-CFCA-4E0B-B8CC-788E89322998}" type="presOf" srcId="{EE462B20-5E38-465B-B78D-91D7239178D3}" destId="{D8C66EA3-7841-4609-99F5-C9B984612ADD}" srcOrd="1" destOrd="0" presId="urn:microsoft.com/office/officeart/2008/layout/NameandTitleOrganizationalChart"/>
    <dgm:cxn modelId="{8538507A-A9FE-4A59-991E-7AAEAFB82C86}" type="presOf" srcId="{544FD6E8-A24A-4F3F-B671-7AA9FDF2C656}" destId="{63C01C2E-29E8-4C95-99A0-80A52CB55E90}" srcOrd="0" destOrd="0" presId="urn:microsoft.com/office/officeart/2008/layout/NameandTitleOrganizationalChart"/>
    <dgm:cxn modelId="{FEA1187C-BE60-4F16-8F7D-AA88F8B2420A}" type="presOf" srcId="{B5CF5C4B-D041-4BE5-9399-9D1F08C358C9}" destId="{A068D101-0903-4A9B-A3B1-CF7A00ED6343}" srcOrd="0" destOrd="0" presId="urn:microsoft.com/office/officeart/2008/layout/NameandTitleOrganizationalChart"/>
    <dgm:cxn modelId="{7E77507F-1566-4705-98EB-37788C05F1E4}" type="presOf" srcId="{6033335D-D29E-4AB8-B7D7-A682C968E360}" destId="{8F801212-BCBE-4264-B6C0-41E143F601E2}" srcOrd="1" destOrd="0" presId="urn:microsoft.com/office/officeart/2008/layout/NameandTitleOrganizationalChart"/>
    <dgm:cxn modelId="{95B90391-D441-4895-8AC5-160B11446D87}" type="presOf" srcId="{87118193-0201-4E35-89C0-D853BAEDD417}" destId="{72F5BFB9-D2CA-4AA4-AF8B-E0371EC38515}" srcOrd="0" destOrd="0" presId="urn:microsoft.com/office/officeart/2008/layout/NameandTitleOrganizationalChart"/>
    <dgm:cxn modelId="{D96DA695-2C04-4F82-8244-7610C81F8EA6}" type="presOf" srcId="{AF7C5994-A080-4571-916C-927CAE92C187}" destId="{0C2D5386-389D-45AF-A170-DC03E46E8765}" srcOrd="0" destOrd="0" presId="urn:microsoft.com/office/officeart/2008/layout/NameandTitleOrganizationalChart"/>
    <dgm:cxn modelId="{2D2E0D9A-5645-4069-AB4A-09A74BA262E6}" type="presOf" srcId="{17D08B88-F1C9-4F57-9EA0-BA65D261E951}" destId="{F31B04F3-B2D2-4C6D-AFC8-56D558E6FF28}" srcOrd="0" destOrd="0" presId="urn:microsoft.com/office/officeart/2008/layout/NameandTitleOrganizationalChart"/>
    <dgm:cxn modelId="{C55F779E-9CFF-4D0A-ABFA-41424D72673E}" type="presOf" srcId="{6033335D-D29E-4AB8-B7D7-A682C968E360}" destId="{BBCAAC5F-3756-4F63-83F2-B30BB83EDB0C}" srcOrd="0" destOrd="0" presId="urn:microsoft.com/office/officeart/2008/layout/NameandTitleOrganizationalChart"/>
    <dgm:cxn modelId="{435A6FA9-7421-4B9E-AE87-EC46A78CA810}" type="presOf" srcId="{9178D164-8C8A-4A8E-87DB-CB943D497683}" destId="{2A7AC1A9-C0ED-477A-BEA3-63B2B5076AE8}" srcOrd="0" destOrd="0" presId="urn:microsoft.com/office/officeart/2008/layout/NameandTitleOrganizationalChart"/>
    <dgm:cxn modelId="{269978CE-F77C-4040-8011-BD8C47BDE646}" type="presOf" srcId="{89DFF565-3FD2-4D35-AE6B-2089F53D3B65}" destId="{DDAAD521-749B-4F4E-B258-DB1B25CA6514}" srcOrd="1" destOrd="0" presId="urn:microsoft.com/office/officeart/2008/layout/NameandTitleOrganizationalChart"/>
    <dgm:cxn modelId="{01A7BECE-7C5A-4589-95E9-147210088D9C}" type="presOf" srcId="{804B3386-5FDD-45F6-8FDA-2E4E4478F128}" destId="{3019C252-AD47-43A6-AABF-E373F4556544}" srcOrd="0" destOrd="0" presId="urn:microsoft.com/office/officeart/2008/layout/NameandTitleOrganizationalChart"/>
    <dgm:cxn modelId="{ADE741DA-52A1-42F9-89FF-41278534FF92}" type="presOf" srcId="{E62B3662-795D-410D-B4E0-129CF098A745}" destId="{E5C0D960-E794-4429-A6E1-A6D126FE84A0}" srcOrd="0" destOrd="0" presId="urn:microsoft.com/office/officeart/2008/layout/NameandTitleOrganizationalChart"/>
    <dgm:cxn modelId="{FB7ECFDD-E7DD-48EA-8AA2-031A240DBED2}" type="presOf" srcId="{B5CF5C4B-D041-4BE5-9399-9D1F08C358C9}" destId="{98053740-8FE0-478C-8FBD-458267C4D54A}" srcOrd="1" destOrd="0" presId="urn:microsoft.com/office/officeart/2008/layout/NameandTitleOrganizationalChart"/>
    <dgm:cxn modelId="{F5C2E5E4-4F36-4977-8361-4E9760A9C04C}" type="presOf" srcId="{93AFDC8A-F287-44DB-81B6-8B6E3D081460}" destId="{7A01B1BA-9AE3-46D3-9899-9D1C84DEE817}" srcOrd="0" destOrd="0" presId="urn:microsoft.com/office/officeart/2008/layout/NameandTitleOrganizationalChart"/>
    <dgm:cxn modelId="{AC9BE7E8-59FC-4CF7-A28A-FDC882821C7E}" type="presOf" srcId="{8F02ED90-EBC1-4870-B994-C4DDB4983EB5}" destId="{B9B66C32-9B89-4244-9D36-3E3A67F95C28}" srcOrd="0" destOrd="0" presId="urn:microsoft.com/office/officeart/2008/layout/NameandTitleOrganizationalChart"/>
    <dgm:cxn modelId="{FA9856EF-3248-4935-A3B2-D541BBCF05F8}" type="presOf" srcId="{46952034-696F-4230-B755-4A72AC603D91}" destId="{CA643641-E6C2-4384-B212-1B7363E7B011}" srcOrd="0" destOrd="0" presId="urn:microsoft.com/office/officeart/2008/layout/NameandTitleOrganizationalChart"/>
    <dgm:cxn modelId="{0E7663EF-6E85-4568-9BAA-5DA1B4363741}" srcId="{0E8E7017-88C1-49E2-B972-8542C73C1E77}" destId="{9178D164-8C8A-4A8E-87DB-CB943D497683}" srcOrd="0" destOrd="0" parTransId="{2ACEA8AB-F7C7-4A79-A408-18826CD79340}" sibTransId="{8F02ED90-EBC1-4870-B994-C4DDB4983EB5}"/>
    <dgm:cxn modelId="{10829FF0-ED33-4736-BE8B-455D328E40D0}" type="presOf" srcId="{D720139D-2CA4-451F-ADA5-53754D31B8E6}" destId="{358E6746-034B-47EB-979E-65B8FCBF900E}" srcOrd="0" destOrd="0" presId="urn:microsoft.com/office/officeart/2008/layout/NameandTitleOrganizationalChart"/>
    <dgm:cxn modelId="{1A2A7EF3-4FF1-49A7-9488-03C5D8737473}" type="presOf" srcId="{9178D164-8C8A-4A8E-87DB-CB943D497683}" destId="{A6B24D64-9479-4E11-9364-F06835A91E22}" srcOrd="1" destOrd="0" presId="urn:microsoft.com/office/officeart/2008/layout/NameandTitleOrganizationalChart"/>
    <dgm:cxn modelId="{5E5F74F8-799C-4DD8-BD0C-1EC1FCB9FC14}" type="presOf" srcId="{6E406B60-C1C0-45C8-ABE7-69460ECFC167}" destId="{30E04200-F2C0-4467-B0CC-55D6106C2DE5}" srcOrd="1" destOrd="0" presId="urn:microsoft.com/office/officeart/2008/layout/NameandTitleOrganizationalChart"/>
    <dgm:cxn modelId="{9A0FF9FC-F05E-4E03-B32C-25EB4A48513F}" type="presOf" srcId="{6E406B60-C1C0-45C8-ABE7-69460ECFC167}" destId="{BC8F3BA9-EB80-4CDD-A243-CAE3D0B26BF7}" srcOrd="0" destOrd="0" presId="urn:microsoft.com/office/officeart/2008/layout/NameandTitleOrganizationalChart"/>
    <dgm:cxn modelId="{70D09BFF-2F47-46D9-BA15-B69BBA6690C5}" type="presOf" srcId="{F51CD38C-B7C5-467D-92BD-6F97E039A985}" destId="{84B56BDB-78EA-4941-BCF2-E8BBECF6CD0A}" srcOrd="0" destOrd="0" presId="urn:microsoft.com/office/officeart/2008/layout/NameandTitleOrganizationalChart"/>
    <dgm:cxn modelId="{2BD53D01-333B-474A-88D3-ACBD3367FC88}" type="presParOf" srcId="{FBC44229-FA88-4E97-9AEB-810F4E3D7B62}" destId="{2F7CE81B-C788-45D1-96A6-5D968328FCE8}" srcOrd="0" destOrd="0" presId="urn:microsoft.com/office/officeart/2008/layout/NameandTitleOrganizationalChart"/>
    <dgm:cxn modelId="{BFA73D18-5B1A-4AC7-A616-AA8931B71588}" type="presParOf" srcId="{2F7CE81B-C788-45D1-96A6-5D968328FCE8}" destId="{7E3C1396-ED64-476B-B5AD-B40E844734F2}" srcOrd="0" destOrd="0" presId="urn:microsoft.com/office/officeart/2008/layout/NameandTitleOrganizationalChart"/>
    <dgm:cxn modelId="{8F78DC46-921B-45DB-B9D7-511A08D4463D}" type="presParOf" srcId="{7E3C1396-ED64-476B-B5AD-B40E844734F2}" destId="{2A7AC1A9-C0ED-477A-BEA3-63B2B5076AE8}" srcOrd="0" destOrd="0" presId="urn:microsoft.com/office/officeart/2008/layout/NameandTitleOrganizationalChart"/>
    <dgm:cxn modelId="{EB9924D6-D58A-487E-BE7C-D3E082323D18}" type="presParOf" srcId="{7E3C1396-ED64-476B-B5AD-B40E844734F2}" destId="{B9B66C32-9B89-4244-9D36-3E3A67F95C28}" srcOrd="1" destOrd="0" presId="urn:microsoft.com/office/officeart/2008/layout/NameandTitleOrganizationalChart"/>
    <dgm:cxn modelId="{C5059C4B-8390-4B48-928D-A7DC8CCEB6C3}" type="presParOf" srcId="{7E3C1396-ED64-476B-B5AD-B40E844734F2}" destId="{A6B24D64-9479-4E11-9364-F06835A91E22}" srcOrd="2" destOrd="0" presId="urn:microsoft.com/office/officeart/2008/layout/NameandTitleOrganizationalChart"/>
    <dgm:cxn modelId="{EA3D79CD-BCCC-4FF2-AEC5-7DB717E1401B}" type="presParOf" srcId="{2F7CE81B-C788-45D1-96A6-5D968328FCE8}" destId="{23C6F835-0407-4385-9164-5713BDE4FAAF}" srcOrd="1" destOrd="0" presId="urn:microsoft.com/office/officeart/2008/layout/NameandTitleOrganizationalChart"/>
    <dgm:cxn modelId="{543EE418-7D20-4089-B972-42F0770343BE}" type="presParOf" srcId="{23C6F835-0407-4385-9164-5713BDE4FAAF}" destId="{358E6746-034B-47EB-979E-65B8FCBF900E}" srcOrd="0" destOrd="0" presId="urn:microsoft.com/office/officeart/2008/layout/NameandTitleOrganizationalChart"/>
    <dgm:cxn modelId="{70AF2B46-0C3E-404F-9BFD-AB62D75DE22D}" type="presParOf" srcId="{23C6F835-0407-4385-9164-5713BDE4FAAF}" destId="{A12D4B8C-6BFF-4156-8B2B-41BC8DAC57BF}" srcOrd="1" destOrd="0" presId="urn:microsoft.com/office/officeart/2008/layout/NameandTitleOrganizationalChart"/>
    <dgm:cxn modelId="{8C2C3BA2-5FD1-4A16-B0D5-6E264A6302F6}" type="presParOf" srcId="{A12D4B8C-6BFF-4156-8B2B-41BC8DAC57BF}" destId="{992F90FD-EB98-4E7E-B529-F207D8B4D070}" srcOrd="0" destOrd="0" presId="urn:microsoft.com/office/officeart/2008/layout/NameandTitleOrganizationalChart"/>
    <dgm:cxn modelId="{B4995264-577E-4B8E-A354-43581A188D30}" type="presParOf" srcId="{992F90FD-EB98-4E7E-B529-F207D8B4D070}" destId="{6619771D-BE84-4999-A166-A0D5E9C63373}" srcOrd="0" destOrd="0" presId="urn:microsoft.com/office/officeart/2008/layout/NameandTitleOrganizationalChart"/>
    <dgm:cxn modelId="{C0E6E4AE-E344-434B-A87F-2221E6E923F3}" type="presParOf" srcId="{992F90FD-EB98-4E7E-B529-F207D8B4D070}" destId="{63C01C2E-29E8-4C95-99A0-80A52CB55E90}" srcOrd="1" destOrd="0" presId="urn:microsoft.com/office/officeart/2008/layout/NameandTitleOrganizationalChart"/>
    <dgm:cxn modelId="{5FCBD757-91AE-431D-954B-20525933254B}" type="presParOf" srcId="{992F90FD-EB98-4E7E-B529-F207D8B4D070}" destId="{98D3088F-DC3C-4ED2-AB01-6E6079FDBFAD}" srcOrd="2" destOrd="0" presId="urn:microsoft.com/office/officeart/2008/layout/NameandTitleOrganizationalChart"/>
    <dgm:cxn modelId="{AA733E47-8058-49D9-963D-FC87146C6DC6}" type="presParOf" srcId="{A12D4B8C-6BFF-4156-8B2B-41BC8DAC57BF}" destId="{98B30865-B5D4-460C-9972-F9DD43787D8F}" srcOrd="1" destOrd="0" presId="urn:microsoft.com/office/officeart/2008/layout/NameandTitleOrganizationalChart"/>
    <dgm:cxn modelId="{BB9B645E-870E-4C2D-9101-3EB3C838915A}" type="presParOf" srcId="{98B30865-B5D4-460C-9972-F9DD43787D8F}" destId="{BE66D8E4-8E8F-4958-A66B-74B3C8E418F2}" srcOrd="0" destOrd="0" presId="urn:microsoft.com/office/officeart/2008/layout/NameandTitleOrganizationalChart"/>
    <dgm:cxn modelId="{289BDA23-2817-4365-AAED-4C567A872AE7}" type="presParOf" srcId="{98B30865-B5D4-460C-9972-F9DD43787D8F}" destId="{E0E8B2C2-584A-4B99-9FBB-ECCB8863CBC4}" srcOrd="1" destOrd="0" presId="urn:microsoft.com/office/officeart/2008/layout/NameandTitleOrganizationalChart"/>
    <dgm:cxn modelId="{2B06B71D-01C2-4B9D-B80E-9D0C9A2D8D84}" type="presParOf" srcId="{E0E8B2C2-584A-4B99-9FBB-ECCB8863CBC4}" destId="{153EA51F-CA40-4244-9A86-9C48C01C852C}" srcOrd="0" destOrd="0" presId="urn:microsoft.com/office/officeart/2008/layout/NameandTitleOrganizationalChart"/>
    <dgm:cxn modelId="{E60A52B1-52A7-449D-9CE7-7B7A22E07420}" type="presParOf" srcId="{153EA51F-CA40-4244-9A86-9C48C01C852C}" destId="{BC8F3BA9-EB80-4CDD-A243-CAE3D0B26BF7}" srcOrd="0" destOrd="0" presId="urn:microsoft.com/office/officeart/2008/layout/NameandTitleOrganizationalChart"/>
    <dgm:cxn modelId="{5426F5D4-7B99-49E3-8E83-E478E5746C89}" type="presParOf" srcId="{153EA51F-CA40-4244-9A86-9C48C01C852C}" destId="{3019C252-AD47-43A6-AABF-E373F4556544}" srcOrd="1" destOrd="0" presId="urn:microsoft.com/office/officeart/2008/layout/NameandTitleOrganizationalChart"/>
    <dgm:cxn modelId="{5AC22AAF-DFD3-4071-9C39-2850CD573260}" type="presParOf" srcId="{153EA51F-CA40-4244-9A86-9C48C01C852C}" destId="{30E04200-F2C0-4467-B0CC-55D6106C2DE5}" srcOrd="2" destOrd="0" presId="urn:microsoft.com/office/officeart/2008/layout/NameandTitleOrganizationalChart"/>
    <dgm:cxn modelId="{6490E72B-4230-4A42-852E-B3F87DCCD8C4}" type="presParOf" srcId="{E0E8B2C2-584A-4B99-9FBB-ECCB8863CBC4}" destId="{58777994-8B13-4E41-9CFC-2FE88F44F226}" srcOrd="1" destOrd="0" presId="urn:microsoft.com/office/officeart/2008/layout/NameandTitleOrganizationalChart"/>
    <dgm:cxn modelId="{ED0CF90C-070F-463F-8BD4-B63A827364EE}" type="presParOf" srcId="{58777994-8B13-4E41-9CFC-2FE88F44F226}" destId="{F31B04F3-B2D2-4C6D-AFC8-56D558E6FF28}" srcOrd="0" destOrd="0" presId="urn:microsoft.com/office/officeart/2008/layout/NameandTitleOrganizationalChart"/>
    <dgm:cxn modelId="{B8EE7854-34DA-4A65-B84C-88C863F315BC}" type="presParOf" srcId="{58777994-8B13-4E41-9CFC-2FE88F44F226}" destId="{BC0B8EEE-0844-4F3A-810F-D25942B6050C}" srcOrd="1" destOrd="0" presId="urn:microsoft.com/office/officeart/2008/layout/NameandTitleOrganizationalChart"/>
    <dgm:cxn modelId="{BB6A8161-4F99-404C-A302-1E6505D0CD0B}" type="presParOf" srcId="{BC0B8EEE-0844-4F3A-810F-D25942B6050C}" destId="{90DF8601-1FCA-4406-8336-3C92A218E3DF}" srcOrd="0" destOrd="0" presId="urn:microsoft.com/office/officeart/2008/layout/NameandTitleOrganizationalChart"/>
    <dgm:cxn modelId="{82D454B9-50F9-4E9B-8A05-43031F749E5A}" type="presParOf" srcId="{90DF8601-1FCA-4406-8336-3C92A218E3DF}" destId="{8D426500-94AB-450C-95A4-D1F8D4E598BD}" srcOrd="0" destOrd="0" presId="urn:microsoft.com/office/officeart/2008/layout/NameandTitleOrganizationalChart"/>
    <dgm:cxn modelId="{1DDB3DD6-52BC-4B37-A61C-F2CA7A0F0390}" type="presParOf" srcId="{90DF8601-1FCA-4406-8336-3C92A218E3DF}" destId="{F659E43B-D1E7-47D0-99A0-1F49735838D2}" srcOrd="1" destOrd="0" presId="urn:microsoft.com/office/officeart/2008/layout/NameandTitleOrganizationalChart"/>
    <dgm:cxn modelId="{3EBF5077-8EF9-49C5-BF93-18130FC3CE64}" type="presParOf" srcId="{90DF8601-1FCA-4406-8336-3C92A218E3DF}" destId="{B0B14444-22C1-4CB9-8905-173727EF7349}" srcOrd="2" destOrd="0" presId="urn:microsoft.com/office/officeart/2008/layout/NameandTitleOrganizationalChart"/>
    <dgm:cxn modelId="{D3B4032B-9B22-46C5-B128-E44363C0C494}" type="presParOf" srcId="{BC0B8EEE-0844-4F3A-810F-D25942B6050C}" destId="{51244352-FDC3-43E6-B886-16F08D03BBF3}" srcOrd="1" destOrd="0" presId="urn:microsoft.com/office/officeart/2008/layout/NameandTitleOrganizationalChart"/>
    <dgm:cxn modelId="{EDD970FF-5F96-4805-848F-4A23AD4E47D8}" type="presParOf" srcId="{BC0B8EEE-0844-4F3A-810F-D25942B6050C}" destId="{F32352B6-BD8F-446A-B970-1BB9ABCF0273}" srcOrd="2" destOrd="0" presId="urn:microsoft.com/office/officeart/2008/layout/NameandTitleOrganizationalChart"/>
    <dgm:cxn modelId="{14284186-B4DE-468F-A176-C79C0CF0B1E1}" type="presParOf" srcId="{58777994-8B13-4E41-9CFC-2FE88F44F226}" destId="{84B56BDB-78EA-4941-BCF2-E8BBECF6CD0A}" srcOrd="2" destOrd="0" presId="urn:microsoft.com/office/officeart/2008/layout/NameandTitleOrganizationalChart"/>
    <dgm:cxn modelId="{0A874503-ECBF-4A88-9AFF-928928F772A3}" type="presParOf" srcId="{58777994-8B13-4E41-9CFC-2FE88F44F226}" destId="{F27A4B65-909A-4218-896D-8B700AF91A94}" srcOrd="3" destOrd="0" presId="urn:microsoft.com/office/officeart/2008/layout/NameandTitleOrganizationalChart"/>
    <dgm:cxn modelId="{828560AA-78FB-4286-9775-561F3BE498B3}" type="presParOf" srcId="{F27A4B65-909A-4218-896D-8B700AF91A94}" destId="{827DA700-24A2-44C7-9989-EFBFFBC4C761}" srcOrd="0" destOrd="0" presId="urn:microsoft.com/office/officeart/2008/layout/NameandTitleOrganizationalChart"/>
    <dgm:cxn modelId="{09A7D669-7E90-4C94-912A-F72EADEE4ACC}" type="presParOf" srcId="{827DA700-24A2-44C7-9989-EFBFFBC4C761}" destId="{95C1090C-233F-457D-80B2-4C90D930001A}" srcOrd="0" destOrd="0" presId="urn:microsoft.com/office/officeart/2008/layout/NameandTitleOrganizationalChart"/>
    <dgm:cxn modelId="{F8D503CB-D1EE-45CE-9FF6-D0EADC77C931}" type="presParOf" srcId="{827DA700-24A2-44C7-9989-EFBFFBC4C761}" destId="{E5C0D960-E794-4429-A6E1-A6D126FE84A0}" srcOrd="1" destOrd="0" presId="urn:microsoft.com/office/officeart/2008/layout/NameandTitleOrganizationalChart"/>
    <dgm:cxn modelId="{59FEAD57-D5E9-4172-A676-FD6AE3078A75}" type="presParOf" srcId="{827DA700-24A2-44C7-9989-EFBFFBC4C761}" destId="{D8C66EA3-7841-4609-99F5-C9B984612ADD}" srcOrd="2" destOrd="0" presId="urn:microsoft.com/office/officeart/2008/layout/NameandTitleOrganizationalChart"/>
    <dgm:cxn modelId="{8A221937-FF4B-4F78-8806-AFA6C0E89AA7}" type="presParOf" srcId="{F27A4B65-909A-4218-896D-8B700AF91A94}" destId="{A2EC0B20-CC5E-493B-8763-8D7F476827F5}" srcOrd="1" destOrd="0" presId="urn:microsoft.com/office/officeart/2008/layout/NameandTitleOrganizationalChart"/>
    <dgm:cxn modelId="{1362B3E8-7CFF-46D5-953A-0EF11E6D6B0A}" type="presParOf" srcId="{F27A4B65-909A-4218-896D-8B700AF91A94}" destId="{BB275605-BE53-44F7-9B91-36E61F252A46}" srcOrd="2" destOrd="0" presId="urn:microsoft.com/office/officeart/2008/layout/NameandTitleOrganizationalChart"/>
    <dgm:cxn modelId="{EC452737-4E17-48C1-A281-0659ECA83460}" type="presParOf" srcId="{58777994-8B13-4E41-9CFC-2FE88F44F226}" destId="{0C2D5386-389D-45AF-A170-DC03E46E8765}" srcOrd="4" destOrd="0" presId="urn:microsoft.com/office/officeart/2008/layout/NameandTitleOrganizationalChart"/>
    <dgm:cxn modelId="{7912BA39-1338-4351-85AD-976500EE76D2}" type="presParOf" srcId="{58777994-8B13-4E41-9CFC-2FE88F44F226}" destId="{51BED594-F47A-47AE-92EE-89D0B573916C}" srcOrd="5" destOrd="0" presId="urn:microsoft.com/office/officeart/2008/layout/NameandTitleOrganizationalChart"/>
    <dgm:cxn modelId="{BE6EA0B5-5745-4662-9C66-C828052CA92D}" type="presParOf" srcId="{51BED594-F47A-47AE-92EE-89D0B573916C}" destId="{94E12311-5FC8-4EAD-8020-071435530282}" srcOrd="0" destOrd="0" presId="urn:microsoft.com/office/officeart/2008/layout/NameandTitleOrganizationalChart"/>
    <dgm:cxn modelId="{D54A29E2-6CF1-40C2-99B0-D9C4B606BC7F}" type="presParOf" srcId="{94E12311-5FC8-4EAD-8020-071435530282}" destId="{BBCAAC5F-3756-4F63-83F2-B30BB83EDB0C}" srcOrd="0" destOrd="0" presId="urn:microsoft.com/office/officeart/2008/layout/NameandTitleOrganizationalChart"/>
    <dgm:cxn modelId="{361B800C-131D-4E70-9D82-D6E8F31BCCCE}" type="presParOf" srcId="{94E12311-5FC8-4EAD-8020-071435530282}" destId="{72F5BFB9-D2CA-4AA4-AF8B-E0371EC38515}" srcOrd="1" destOrd="0" presId="urn:microsoft.com/office/officeart/2008/layout/NameandTitleOrganizationalChart"/>
    <dgm:cxn modelId="{9D4BD081-5CD5-42B8-A52E-E959D3DFDC6A}" type="presParOf" srcId="{94E12311-5FC8-4EAD-8020-071435530282}" destId="{8F801212-BCBE-4264-B6C0-41E143F601E2}" srcOrd="2" destOrd="0" presId="urn:microsoft.com/office/officeart/2008/layout/NameandTitleOrganizationalChart"/>
    <dgm:cxn modelId="{15389E2F-5C2D-4BBB-BE7F-EA0C6A6E79D4}" type="presParOf" srcId="{51BED594-F47A-47AE-92EE-89D0B573916C}" destId="{57F706D2-3B04-434C-A287-4F17AC67ED4A}" srcOrd="1" destOrd="0" presId="urn:microsoft.com/office/officeart/2008/layout/NameandTitleOrganizationalChart"/>
    <dgm:cxn modelId="{168A0616-F80E-480C-9644-33E5DE295973}" type="presParOf" srcId="{51BED594-F47A-47AE-92EE-89D0B573916C}" destId="{B4B55762-8B03-4699-9362-C49950458AFA}" srcOrd="2" destOrd="0" presId="urn:microsoft.com/office/officeart/2008/layout/NameandTitleOrganizationalChart"/>
    <dgm:cxn modelId="{8D7AC708-3249-45B2-8C40-D9AC9D5ECF2C}" type="presParOf" srcId="{58777994-8B13-4E41-9CFC-2FE88F44F226}" destId="{CA643641-E6C2-4384-B212-1B7363E7B011}" srcOrd="6" destOrd="0" presId="urn:microsoft.com/office/officeart/2008/layout/NameandTitleOrganizationalChart"/>
    <dgm:cxn modelId="{D66ECE30-8E6F-4CD0-8500-3D25389CC907}" type="presParOf" srcId="{58777994-8B13-4E41-9CFC-2FE88F44F226}" destId="{7B2DFC4D-077D-48F2-A8E4-0F3EB9278CF2}" srcOrd="7" destOrd="0" presId="urn:microsoft.com/office/officeart/2008/layout/NameandTitleOrganizationalChart"/>
    <dgm:cxn modelId="{2AF40124-496B-4E3C-B17D-B950156FEC5C}" type="presParOf" srcId="{7B2DFC4D-077D-48F2-A8E4-0F3EB9278CF2}" destId="{9D6DAD49-7AE7-4DFC-97BE-49FB2D9FD778}" srcOrd="0" destOrd="0" presId="urn:microsoft.com/office/officeart/2008/layout/NameandTitleOrganizationalChart"/>
    <dgm:cxn modelId="{2B756E22-EDDF-4107-ACAC-B6E571FF1E44}" type="presParOf" srcId="{9D6DAD49-7AE7-4DFC-97BE-49FB2D9FD778}" destId="{A068D101-0903-4A9B-A3B1-CF7A00ED6343}" srcOrd="0" destOrd="0" presId="urn:microsoft.com/office/officeart/2008/layout/NameandTitleOrganizationalChart"/>
    <dgm:cxn modelId="{759E84C5-76D9-47D1-B9ED-01E4CA1D8AB8}" type="presParOf" srcId="{9D6DAD49-7AE7-4DFC-97BE-49FB2D9FD778}" destId="{02D87111-143C-419D-A90E-71C7BDA13881}" srcOrd="1" destOrd="0" presId="urn:microsoft.com/office/officeart/2008/layout/NameandTitleOrganizationalChart"/>
    <dgm:cxn modelId="{26FF4131-F830-43A2-A97A-A6B97666B608}" type="presParOf" srcId="{9D6DAD49-7AE7-4DFC-97BE-49FB2D9FD778}" destId="{98053740-8FE0-478C-8FBD-458267C4D54A}" srcOrd="2" destOrd="0" presId="urn:microsoft.com/office/officeart/2008/layout/NameandTitleOrganizationalChart"/>
    <dgm:cxn modelId="{E38F4DDF-5993-4EC0-A571-690D25FF7537}" type="presParOf" srcId="{7B2DFC4D-077D-48F2-A8E4-0F3EB9278CF2}" destId="{23E5691D-7FD4-44AD-89AD-C2DC525B64CB}" srcOrd="1" destOrd="0" presId="urn:microsoft.com/office/officeart/2008/layout/NameandTitleOrganizationalChart"/>
    <dgm:cxn modelId="{1E7B2296-A19B-4842-AB9B-A99F0D4F3E8F}" type="presParOf" srcId="{7B2DFC4D-077D-48F2-A8E4-0F3EB9278CF2}" destId="{D6F27059-0BF6-45DC-8BDE-69696BD00EA5}" srcOrd="2" destOrd="0" presId="urn:microsoft.com/office/officeart/2008/layout/NameandTitleOrganizationalChart"/>
    <dgm:cxn modelId="{1BB7555D-31B9-48B0-8F96-1624A5C4034B}" type="presParOf" srcId="{E0E8B2C2-584A-4B99-9FBB-ECCB8863CBC4}" destId="{0584A342-F006-4E93-A201-51C5DAE9AA9B}" srcOrd="2" destOrd="0" presId="urn:microsoft.com/office/officeart/2008/layout/NameandTitleOrganizationalChart"/>
    <dgm:cxn modelId="{44740554-9F4E-4D01-A2FC-0038601B5991}" type="presParOf" srcId="{A12D4B8C-6BFF-4156-8B2B-41BC8DAC57BF}" destId="{903F656E-028C-4ECC-9627-7CE88D63D031}" srcOrd="2" destOrd="0" presId="urn:microsoft.com/office/officeart/2008/layout/NameandTitleOrganizationalChart"/>
    <dgm:cxn modelId="{DE6FCCFB-BF49-4328-ADFA-04E9084651D9}" type="presParOf" srcId="{2F7CE81B-C788-45D1-96A6-5D968328FCE8}" destId="{8943E8CD-FC4B-45B5-B272-9539F8047C9D}" srcOrd="2" destOrd="0" presId="urn:microsoft.com/office/officeart/2008/layout/NameandTitleOrganizationalChart"/>
    <dgm:cxn modelId="{0A8EB466-FE44-43E6-AD99-D58B678F5EEE}" type="presParOf" srcId="{8943E8CD-FC4B-45B5-B272-9539F8047C9D}" destId="{7A01B1BA-9AE3-46D3-9899-9D1C84DEE817}" srcOrd="0" destOrd="0" presId="urn:microsoft.com/office/officeart/2008/layout/NameandTitleOrganizationalChart"/>
    <dgm:cxn modelId="{C33D6970-FF46-4E8B-85BB-EE2D581FC6CF}" type="presParOf" srcId="{8943E8CD-FC4B-45B5-B272-9539F8047C9D}" destId="{ACD2D94F-7307-4C65-A834-B1D6EF67FC0B}" srcOrd="1" destOrd="0" presId="urn:microsoft.com/office/officeart/2008/layout/NameandTitleOrganizationalChart"/>
    <dgm:cxn modelId="{B905D24D-7D59-443D-8665-4C8F799995BC}" type="presParOf" srcId="{ACD2D94F-7307-4C65-A834-B1D6EF67FC0B}" destId="{660598E3-C009-4887-B513-A9C5C794EFCC}" srcOrd="0" destOrd="0" presId="urn:microsoft.com/office/officeart/2008/layout/NameandTitleOrganizationalChart"/>
    <dgm:cxn modelId="{003CEA7C-FA79-4960-AC4B-8973C07D2363}" type="presParOf" srcId="{660598E3-C009-4887-B513-A9C5C794EFCC}" destId="{55B64AD4-C76F-4B8D-BE3D-002ECD60FDBA}" srcOrd="0" destOrd="0" presId="urn:microsoft.com/office/officeart/2008/layout/NameandTitleOrganizationalChart"/>
    <dgm:cxn modelId="{874B424B-7860-4D36-9873-2B45FE0B7F44}" type="presParOf" srcId="{660598E3-C009-4887-B513-A9C5C794EFCC}" destId="{E6337C49-1F5F-442B-ACDD-2812BBEE533E}" srcOrd="1" destOrd="0" presId="urn:microsoft.com/office/officeart/2008/layout/NameandTitleOrganizationalChart"/>
    <dgm:cxn modelId="{A466534F-CBB6-4B1A-B740-1521FF2D7384}" type="presParOf" srcId="{660598E3-C009-4887-B513-A9C5C794EFCC}" destId="{DDAAD521-749B-4F4E-B258-DB1B25CA6514}" srcOrd="2" destOrd="0" presId="urn:microsoft.com/office/officeart/2008/layout/NameandTitleOrganizationalChart"/>
    <dgm:cxn modelId="{1F2DF447-7CB7-4332-B3DE-8AC23D3F66D8}" type="presParOf" srcId="{ACD2D94F-7307-4C65-A834-B1D6EF67FC0B}" destId="{8360699D-C9B2-4FDD-AB1A-D9D5548CC94D}" srcOrd="1" destOrd="0" presId="urn:microsoft.com/office/officeart/2008/layout/NameandTitleOrganizationalChart"/>
    <dgm:cxn modelId="{3ADF1F0A-B11C-4D29-8636-1FE57E8091C6}" type="presParOf" srcId="{ACD2D94F-7307-4C65-A834-B1D6EF67FC0B}" destId="{1170DFAB-19BA-4CEA-ADA7-0D72A39E0167}" srcOrd="2" destOrd="0" presId="urn:microsoft.com/office/officeart/2008/layout/NameandTitleOrganizational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01B1BA-9AE3-46D3-9899-9D1C84DEE817}">
      <dsp:nvSpPr>
        <dsp:cNvPr id="0" name=""/>
        <dsp:cNvSpPr/>
      </dsp:nvSpPr>
      <dsp:spPr>
        <a:xfrm>
          <a:off x="3858741" y="686699"/>
          <a:ext cx="1399058" cy="605446"/>
        </a:xfrm>
        <a:custGeom>
          <a:avLst/>
          <a:gdLst/>
          <a:ahLst/>
          <a:cxnLst/>
          <a:rect l="0" t="0" r="0" b="0"/>
          <a:pathLst>
            <a:path>
              <a:moveTo>
                <a:pt x="1399058" y="0"/>
              </a:moveTo>
              <a:lnTo>
                <a:pt x="1399058" y="605446"/>
              </a:lnTo>
              <a:lnTo>
                <a:pt x="0" y="605446"/>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643641-E6C2-4384-B212-1B7363E7B011}">
      <dsp:nvSpPr>
        <dsp:cNvPr id="0" name=""/>
        <dsp:cNvSpPr/>
      </dsp:nvSpPr>
      <dsp:spPr>
        <a:xfrm>
          <a:off x="5257800" y="3529286"/>
          <a:ext cx="3403426" cy="263363"/>
        </a:xfrm>
        <a:custGeom>
          <a:avLst/>
          <a:gdLst/>
          <a:ahLst/>
          <a:cxnLst/>
          <a:rect l="0" t="0" r="0" b="0"/>
          <a:pathLst>
            <a:path>
              <a:moveTo>
                <a:pt x="0" y="0"/>
              </a:moveTo>
              <a:lnTo>
                <a:pt x="0" y="132287"/>
              </a:lnTo>
              <a:lnTo>
                <a:pt x="3403426" y="132287"/>
              </a:lnTo>
              <a:lnTo>
                <a:pt x="3403426" y="263363"/>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C2D5386-389D-45AF-A170-DC03E46E8765}">
      <dsp:nvSpPr>
        <dsp:cNvPr id="0" name=""/>
        <dsp:cNvSpPr/>
      </dsp:nvSpPr>
      <dsp:spPr>
        <a:xfrm>
          <a:off x="5257800" y="3529286"/>
          <a:ext cx="1134475" cy="263363"/>
        </a:xfrm>
        <a:custGeom>
          <a:avLst/>
          <a:gdLst/>
          <a:ahLst/>
          <a:cxnLst/>
          <a:rect l="0" t="0" r="0" b="0"/>
          <a:pathLst>
            <a:path>
              <a:moveTo>
                <a:pt x="0" y="0"/>
              </a:moveTo>
              <a:lnTo>
                <a:pt x="0" y="132287"/>
              </a:lnTo>
              <a:lnTo>
                <a:pt x="1134475" y="132287"/>
              </a:lnTo>
              <a:lnTo>
                <a:pt x="1134475" y="263363"/>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4B56BDB-78EA-4941-BCF2-E8BBECF6CD0A}">
      <dsp:nvSpPr>
        <dsp:cNvPr id="0" name=""/>
        <dsp:cNvSpPr/>
      </dsp:nvSpPr>
      <dsp:spPr>
        <a:xfrm>
          <a:off x="4123324" y="3529286"/>
          <a:ext cx="1134475" cy="263363"/>
        </a:xfrm>
        <a:custGeom>
          <a:avLst/>
          <a:gdLst/>
          <a:ahLst/>
          <a:cxnLst/>
          <a:rect l="0" t="0" r="0" b="0"/>
          <a:pathLst>
            <a:path>
              <a:moveTo>
                <a:pt x="1134475" y="0"/>
              </a:moveTo>
              <a:lnTo>
                <a:pt x="1134475" y="132287"/>
              </a:lnTo>
              <a:lnTo>
                <a:pt x="0" y="132287"/>
              </a:lnTo>
              <a:lnTo>
                <a:pt x="0" y="263363"/>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31B04F3-B2D2-4C6D-AFC8-56D558E6FF28}">
      <dsp:nvSpPr>
        <dsp:cNvPr id="0" name=""/>
        <dsp:cNvSpPr/>
      </dsp:nvSpPr>
      <dsp:spPr>
        <a:xfrm>
          <a:off x="1854373" y="3529286"/>
          <a:ext cx="3403426" cy="263363"/>
        </a:xfrm>
        <a:custGeom>
          <a:avLst/>
          <a:gdLst/>
          <a:ahLst/>
          <a:cxnLst/>
          <a:rect l="0" t="0" r="0" b="0"/>
          <a:pathLst>
            <a:path>
              <a:moveTo>
                <a:pt x="3403426" y="0"/>
              </a:moveTo>
              <a:lnTo>
                <a:pt x="3403426" y="132287"/>
              </a:lnTo>
              <a:lnTo>
                <a:pt x="0" y="132287"/>
              </a:lnTo>
              <a:lnTo>
                <a:pt x="0" y="263363"/>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E66D8E4-8E8F-4958-A66B-74B3C8E418F2}">
      <dsp:nvSpPr>
        <dsp:cNvPr id="0" name=""/>
        <dsp:cNvSpPr/>
      </dsp:nvSpPr>
      <dsp:spPr>
        <a:xfrm>
          <a:off x="5212080" y="2581757"/>
          <a:ext cx="91440" cy="263363"/>
        </a:xfrm>
        <a:custGeom>
          <a:avLst/>
          <a:gdLst/>
          <a:ahLst/>
          <a:cxnLst/>
          <a:rect l="0" t="0" r="0" b="0"/>
          <a:pathLst>
            <a:path>
              <a:moveTo>
                <a:pt x="45720" y="0"/>
              </a:moveTo>
              <a:lnTo>
                <a:pt x="45720" y="263363"/>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8E6746-034B-47EB-979E-65B8FCBF900E}">
      <dsp:nvSpPr>
        <dsp:cNvPr id="0" name=""/>
        <dsp:cNvSpPr/>
      </dsp:nvSpPr>
      <dsp:spPr>
        <a:xfrm>
          <a:off x="5212080" y="686699"/>
          <a:ext cx="91440" cy="1210892"/>
        </a:xfrm>
        <a:custGeom>
          <a:avLst/>
          <a:gdLst/>
          <a:ahLst/>
          <a:cxnLst/>
          <a:rect l="0" t="0" r="0" b="0"/>
          <a:pathLst>
            <a:path>
              <a:moveTo>
                <a:pt x="45720" y="0"/>
              </a:moveTo>
              <a:lnTo>
                <a:pt x="45720" y="121089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7AC1A9-C0ED-477A-BEA3-63B2B5076AE8}">
      <dsp:nvSpPr>
        <dsp:cNvPr id="0" name=""/>
        <dsp:cNvSpPr/>
      </dsp:nvSpPr>
      <dsp:spPr>
        <a:xfrm>
          <a:off x="4254400" y="2533"/>
          <a:ext cx="2006799" cy="684165"/>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18000" rIns="7620" bIns="79270" numCol="1" spcCol="1270" anchor="ctr" anchorCtr="0">
          <a:noAutofit/>
        </a:bodyPr>
        <a:lstStyle/>
        <a:p>
          <a:pPr marL="0" lvl="0" indent="0" algn="ctr" defTabSz="533400">
            <a:lnSpc>
              <a:spcPct val="100000"/>
            </a:lnSpc>
            <a:spcBef>
              <a:spcPct val="0"/>
            </a:spcBef>
            <a:spcAft>
              <a:spcPts val="0"/>
            </a:spcAft>
            <a:buNone/>
          </a:pPr>
          <a:r>
            <a:rPr kumimoji="1" lang="ja-JP" altLang="en-US" sz="1200" b="1" kern="1200" dirty="0"/>
            <a:t>株主総会</a:t>
          </a:r>
        </a:p>
      </dsp:txBody>
      <dsp:txXfrm>
        <a:off x="4254400" y="2533"/>
        <a:ext cx="2006799" cy="684165"/>
      </dsp:txXfrm>
    </dsp:sp>
    <dsp:sp modelId="{B9B66C32-9B89-4244-9D36-3E3A67F95C28}">
      <dsp:nvSpPr>
        <dsp:cNvPr id="0" name=""/>
        <dsp:cNvSpPr/>
      </dsp:nvSpPr>
      <dsp:spPr>
        <a:xfrm>
          <a:off x="4932306" y="500659"/>
          <a:ext cx="976481" cy="187251"/>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r" defTabSz="533400">
            <a:lnSpc>
              <a:spcPct val="90000"/>
            </a:lnSpc>
            <a:spcBef>
              <a:spcPct val="0"/>
            </a:spcBef>
            <a:spcAft>
              <a:spcPct val="35000"/>
            </a:spcAft>
            <a:buNone/>
          </a:pPr>
          <a:endParaRPr kumimoji="1" lang="ja-JP" altLang="en-US" sz="1200" kern="1200"/>
        </a:p>
      </dsp:txBody>
      <dsp:txXfrm>
        <a:off x="4932306" y="500659"/>
        <a:ext cx="976481" cy="187251"/>
      </dsp:txXfrm>
    </dsp:sp>
    <dsp:sp modelId="{6619771D-BE84-4999-A166-A0D5E9C63373}">
      <dsp:nvSpPr>
        <dsp:cNvPr id="0" name=""/>
        <dsp:cNvSpPr/>
      </dsp:nvSpPr>
      <dsp:spPr>
        <a:xfrm>
          <a:off x="4254400" y="1897591"/>
          <a:ext cx="2006799" cy="684165"/>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18000" rIns="7620" bIns="79270" numCol="1" spcCol="1270" anchor="ctr" anchorCtr="0">
          <a:noAutofit/>
        </a:bodyPr>
        <a:lstStyle/>
        <a:p>
          <a:pPr marL="0" lvl="0" indent="0" algn="ctr" defTabSz="533400">
            <a:lnSpc>
              <a:spcPct val="100000"/>
            </a:lnSpc>
            <a:spcBef>
              <a:spcPct val="0"/>
            </a:spcBef>
            <a:spcAft>
              <a:spcPts val="0"/>
            </a:spcAft>
            <a:buNone/>
          </a:pPr>
          <a:r>
            <a:rPr kumimoji="1" lang="ja-JP" altLang="en-US" sz="1200" kern="1200" dirty="0"/>
            <a:t>取締役会</a:t>
          </a:r>
        </a:p>
      </dsp:txBody>
      <dsp:txXfrm>
        <a:off x="4254400" y="1897591"/>
        <a:ext cx="2006799" cy="684165"/>
      </dsp:txXfrm>
    </dsp:sp>
    <dsp:sp modelId="{63C01C2E-29E8-4C95-99A0-80A52CB55E90}">
      <dsp:nvSpPr>
        <dsp:cNvPr id="0" name=""/>
        <dsp:cNvSpPr/>
      </dsp:nvSpPr>
      <dsp:spPr>
        <a:xfrm>
          <a:off x="4932306" y="2395717"/>
          <a:ext cx="976481" cy="187251"/>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r" defTabSz="533400">
            <a:lnSpc>
              <a:spcPct val="90000"/>
            </a:lnSpc>
            <a:spcBef>
              <a:spcPct val="0"/>
            </a:spcBef>
            <a:spcAft>
              <a:spcPct val="35000"/>
            </a:spcAft>
            <a:buNone/>
          </a:pPr>
          <a:endParaRPr kumimoji="1" lang="ja-JP" altLang="en-US" sz="1200" kern="1200"/>
        </a:p>
      </dsp:txBody>
      <dsp:txXfrm>
        <a:off x="4932306" y="2395717"/>
        <a:ext cx="976481" cy="187251"/>
      </dsp:txXfrm>
    </dsp:sp>
    <dsp:sp modelId="{BC8F3BA9-EB80-4CDD-A243-CAE3D0B26BF7}">
      <dsp:nvSpPr>
        <dsp:cNvPr id="0" name=""/>
        <dsp:cNvSpPr/>
      </dsp:nvSpPr>
      <dsp:spPr>
        <a:xfrm>
          <a:off x="4254400" y="2845120"/>
          <a:ext cx="2006799" cy="684165"/>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18000" rIns="7620" bIns="79270" numCol="1" spcCol="1270" anchor="ctr" anchorCtr="0">
          <a:noAutofit/>
        </a:bodyPr>
        <a:lstStyle/>
        <a:p>
          <a:pPr marL="0" lvl="0" indent="0" algn="ctr" defTabSz="533400">
            <a:lnSpc>
              <a:spcPct val="100000"/>
            </a:lnSpc>
            <a:spcBef>
              <a:spcPct val="0"/>
            </a:spcBef>
            <a:spcAft>
              <a:spcPts val="0"/>
            </a:spcAft>
            <a:buNone/>
          </a:pPr>
          <a:r>
            <a:rPr kumimoji="1" lang="ja-JP" altLang="en-US" sz="1200" kern="1200" dirty="0"/>
            <a:t>代表取締役会長</a:t>
          </a:r>
          <a:endParaRPr kumimoji="1" lang="en-US" altLang="ja-JP" sz="1200" kern="1200" dirty="0"/>
        </a:p>
        <a:p>
          <a:pPr marL="0" lvl="0" indent="0" algn="ctr" defTabSz="533400">
            <a:lnSpc>
              <a:spcPct val="100000"/>
            </a:lnSpc>
            <a:spcBef>
              <a:spcPct val="0"/>
            </a:spcBef>
            <a:spcAft>
              <a:spcPts val="0"/>
            </a:spcAft>
            <a:buNone/>
          </a:pPr>
          <a:r>
            <a:rPr kumimoji="1" lang="ja-JP" altLang="en-US" sz="1200" kern="1200" dirty="0"/>
            <a:t>代表取締役社長</a:t>
          </a:r>
        </a:p>
      </dsp:txBody>
      <dsp:txXfrm>
        <a:off x="4254400" y="2845120"/>
        <a:ext cx="2006799" cy="684165"/>
      </dsp:txXfrm>
    </dsp:sp>
    <dsp:sp modelId="{3019C252-AD47-43A6-AABF-E373F4556544}">
      <dsp:nvSpPr>
        <dsp:cNvPr id="0" name=""/>
        <dsp:cNvSpPr/>
      </dsp:nvSpPr>
      <dsp:spPr>
        <a:xfrm>
          <a:off x="4932306" y="3343246"/>
          <a:ext cx="976481" cy="187251"/>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r" defTabSz="533400">
            <a:lnSpc>
              <a:spcPct val="90000"/>
            </a:lnSpc>
            <a:spcBef>
              <a:spcPct val="0"/>
            </a:spcBef>
            <a:spcAft>
              <a:spcPct val="35000"/>
            </a:spcAft>
            <a:buNone/>
          </a:pPr>
          <a:endParaRPr kumimoji="1" lang="ja-JP" altLang="en-US" sz="1200" kern="1200"/>
        </a:p>
      </dsp:txBody>
      <dsp:txXfrm>
        <a:off x="4932306" y="3343246"/>
        <a:ext cx="976481" cy="187251"/>
      </dsp:txXfrm>
    </dsp:sp>
    <dsp:sp modelId="{8D426500-94AB-450C-95A4-D1F8D4E598BD}">
      <dsp:nvSpPr>
        <dsp:cNvPr id="0" name=""/>
        <dsp:cNvSpPr/>
      </dsp:nvSpPr>
      <dsp:spPr>
        <a:xfrm>
          <a:off x="850974" y="3792649"/>
          <a:ext cx="2006799" cy="684165"/>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18000" rIns="7620" bIns="79270" numCol="1" spcCol="1270" anchor="ctr" anchorCtr="0">
          <a:noAutofit/>
        </a:bodyPr>
        <a:lstStyle/>
        <a:p>
          <a:pPr marL="0" lvl="0" indent="0" algn="ctr" defTabSz="533400">
            <a:lnSpc>
              <a:spcPct val="100000"/>
            </a:lnSpc>
            <a:spcBef>
              <a:spcPct val="0"/>
            </a:spcBef>
            <a:spcAft>
              <a:spcPts val="0"/>
            </a:spcAft>
            <a:buNone/>
          </a:pPr>
          <a:r>
            <a:rPr kumimoji="1" lang="ja-JP" altLang="en-US" sz="1200" kern="1200" dirty="0"/>
            <a:t>●●部</a:t>
          </a:r>
        </a:p>
      </dsp:txBody>
      <dsp:txXfrm>
        <a:off x="850974" y="3792649"/>
        <a:ext cx="2006799" cy="684165"/>
      </dsp:txXfrm>
    </dsp:sp>
    <dsp:sp modelId="{F659E43B-D1E7-47D0-99A0-1F49735838D2}">
      <dsp:nvSpPr>
        <dsp:cNvPr id="0" name=""/>
        <dsp:cNvSpPr/>
      </dsp:nvSpPr>
      <dsp:spPr>
        <a:xfrm>
          <a:off x="1528879" y="4290775"/>
          <a:ext cx="976481" cy="187251"/>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r" defTabSz="533400">
            <a:lnSpc>
              <a:spcPct val="90000"/>
            </a:lnSpc>
            <a:spcBef>
              <a:spcPct val="0"/>
            </a:spcBef>
            <a:spcAft>
              <a:spcPct val="35000"/>
            </a:spcAft>
            <a:buNone/>
          </a:pPr>
          <a:endParaRPr kumimoji="1" lang="ja-JP" altLang="en-US" sz="1200" kern="1200"/>
        </a:p>
      </dsp:txBody>
      <dsp:txXfrm>
        <a:off x="1528879" y="4290775"/>
        <a:ext cx="976481" cy="187251"/>
      </dsp:txXfrm>
    </dsp:sp>
    <dsp:sp modelId="{95C1090C-233F-457D-80B2-4C90D930001A}">
      <dsp:nvSpPr>
        <dsp:cNvPr id="0" name=""/>
        <dsp:cNvSpPr/>
      </dsp:nvSpPr>
      <dsp:spPr>
        <a:xfrm>
          <a:off x="3119925" y="3792649"/>
          <a:ext cx="2006799" cy="684165"/>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18000" rIns="7620" bIns="79270" numCol="1" spcCol="1270" anchor="ctr" anchorCtr="0">
          <a:noAutofit/>
        </a:bodyPr>
        <a:lstStyle/>
        <a:p>
          <a:pPr marL="0" lvl="0" indent="0" algn="ctr" defTabSz="533400">
            <a:lnSpc>
              <a:spcPct val="100000"/>
            </a:lnSpc>
            <a:spcBef>
              <a:spcPct val="0"/>
            </a:spcBef>
            <a:spcAft>
              <a:spcPts val="0"/>
            </a:spcAft>
            <a:buNone/>
          </a:pPr>
          <a:r>
            <a:rPr kumimoji="1" lang="ja-JP" altLang="en-US" sz="1200" kern="1200" dirty="0"/>
            <a:t>●●部</a:t>
          </a:r>
        </a:p>
      </dsp:txBody>
      <dsp:txXfrm>
        <a:off x="3119925" y="3792649"/>
        <a:ext cx="2006799" cy="684165"/>
      </dsp:txXfrm>
    </dsp:sp>
    <dsp:sp modelId="{E5C0D960-E794-4429-A6E1-A6D126FE84A0}">
      <dsp:nvSpPr>
        <dsp:cNvPr id="0" name=""/>
        <dsp:cNvSpPr/>
      </dsp:nvSpPr>
      <dsp:spPr>
        <a:xfrm>
          <a:off x="3797830" y="4290775"/>
          <a:ext cx="976481" cy="187251"/>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r" defTabSz="533400">
            <a:lnSpc>
              <a:spcPct val="90000"/>
            </a:lnSpc>
            <a:spcBef>
              <a:spcPct val="0"/>
            </a:spcBef>
            <a:spcAft>
              <a:spcPct val="35000"/>
            </a:spcAft>
            <a:buNone/>
          </a:pPr>
          <a:endParaRPr kumimoji="1" lang="ja-JP" altLang="en-US" sz="1200" kern="1200"/>
        </a:p>
      </dsp:txBody>
      <dsp:txXfrm>
        <a:off x="3797830" y="4290775"/>
        <a:ext cx="976481" cy="187251"/>
      </dsp:txXfrm>
    </dsp:sp>
    <dsp:sp modelId="{BBCAAC5F-3756-4F63-83F2-B30BB83EDB0C}">
      <dsp:nvSpPr>
        <dsp:cNvPr id="0" name=""/>
        <dsp:cNvSpPr/>
      </dsp:nvSpPr>
      <dsp:spPr>
        <a:xfrm>
          <a:off x="5388875" y="3792649"/>
          <a:ext cx="2006799" cy="684165"/>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18000" rIns="7620" bIns="79270" numCol="1" spcCol="1270" anchor="ctr" anchorCtr="0">
          <a:noAutofit/>
        </a:bodyPr>
        <a:lstStyle/>
        <a:p>
          <a:pPr marL="0" lvl="0" indent="0" algn="ctr" defTabSz="533400">
            <a:lnSpc>
              <a:spcPct val="100000"/>
            </a:lnSpc>
            <a:spcBef>
              <a:spcPct val="0"/>
            </a:spcBef>
            <a:spcAft>
              <a:spcPts val="0"/>
            </a:spcAft>
            <a:buNone/>
          </a:pPr>
          <a:r>
            <a:rPr kumimoji="1" lang="ja-JP" altLang="en-US" sz="1200" kern="1200" dirty="0"/>
            <a:t>●●部</a:t>
          </a:r>
        </a:p>
      </dsp:txBody>
      <dsp:txXfrm>
        <a:off x="5388875" y="3792649"/>
        <a:ext cx="2006799" cy="684165"/>
      </dsp:txXfrm>
    </dsp:sp>
    <dsp:sp modelId="{72F5BFB9-D2CA-4AA4-AF8B-E0371EC38515}">
      <dsp:nvSpPr>
        <dsp:cNvPr id="0" name=""/>
        <dsp:cNvSpPr/>
      </dsp:nvSpPr>
      <dsp:spPr>
        <a:xfrm>
          <a:off x="6066781" y="4290775"/>
          <a:ext cx="976481" cy="187251"/>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r" defTabSz="533400">
            <a:lnSpc>
              <a:spcPct val="90000"/>
            </a:lnSpc>
            <a:spcBef>
              <a:spcPct val="0"/>
            </a:spcBef>
            <a:spcAft>
              <a:spcPct val="35000"/>
            </a:spcAft>
            <a:buNone/>
          </a:pPr>
          <a:endParaRPr kumimoji="1" lang="ja-JP" altLang="en-US" sz="1200" kern="1200"/>
        </a:p>
      </dsp:txBody>
      <dsp:txXfrm>
        <a:off x="6066781" y="4290775"/>
        <a:ext cx="976481" cy="187251"/>
      </dsp:txXfrm>
    </dsp:sp>
    <dsp:sp modelId="{A068D101-0903-4A9B-A3B1-CF7A00ED6343}">
      <dsp:nvSpPr>
        <dsp:cNvPr id="0" name=""/>
        <dsp:cNvSpPr/>
      </dsp:nvSpPr>
      <dsp:spPr>
        <a:xfrm>
          <a:off x="7657826" y="3792649"/>
          <a:ext cx="2006799" cy="684165"/>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18000" rIns="7620" bIns="79270" numCol="1" spcCol="1270" anchor="ctr" anchorCtr="0">
          <a:noAutofit/>
        </a:bodyPr>
        <a:lstStyle/>
        <a:p>
          <a:pPr marL="0" lvl="0" indent="0" algn="ctr" defTabSz="533400">
            <a:lnSpc>
              <a:spcPct val="100000"/>
            </a:lnSpc>
            <a:spcBef>
              <a:spcPct val="0"/>
            </a:spcBef>
            <a:spcAft>
              <a:spcPts val="0"/>
            </a:spcAft>
            <a:buNone/>
          </a:pPr>
          <a:r>
            <a:rPr kumimoji="1" lang="ja-JP" altLang="en-US" sz="1200" kern="1200" dirty="0"/>
            <a:t>●●部</a:t>
          </a:r>
        </a:p>
      </dsp:txBody>
      <dsp:txXfrm>
        <a:off x="7657826" y="3792649"/>
        <a:ext cx="2006799" cy="684165"/>
      </dsp:txXfrm>
    </dsp:sp>
    <dsp:sp modelId="{02D87111-143C-419D-A90E-71C7BDA13881}">
      <dsp:nvSpPr>
        <dsp:cNvPr id="0" name=""/>
        <dsp:cNvSpPr/>
      </dsp:nvSpPr>
      <dsp:spPr>
        <a:xfrm>
          <a:off x="8335732" y="4290775"/>
          <a:ext cx="976481" cy="187251"/>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r" defTabSz="533400">
            <a:lnSpc>
              <a:spcPct val="90000"/>
            </a:lnSpc>
            <a:spcBef>
              <a:spcPct val="0"/>
            </a:spcBef>
            <a:spcAft>
              <a:spcPct val="35000"/>
            </a:spcAft>
            <a:buNone/>
          </a:pPr>
          <a:endParaRPr kumimoji="1" lang="ja-JP" altLang="en-US" sz="1200" kern="1200"/>
        </a:p>
      </dsp:txBody>
      <dsp:txXfrm>
        <a:off x="8335732" y="4290775"/>
        <a:ext cx="976481" cy="187251"/>
      </dsp:txXfrm>
    </dsp:sp>
    <dsp:sp modelId="{55B64AD4-C76F-4B8D-BE3D-002ECD60FDBA}">
      <dsp:nvSpPr>
        <dsp:cNvPr id="0" name=""/>
        <dsp:cNvSpPr/>
      </dsp:nvSpPr>
      <dsp:spPr>
        <a:xfrm>
          <a:off x="1851942" y="950062"/>
          <a:ext cx="2006799" cy="684165"/>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18000" rIns="7620" bIns="79270" numCol="1" spcCol="1270" anchor="ctr" anchorCtr="0">
          <a:noAutofit/>
        </a:bodyPr>
        <a:lstStyle/>
        <a:p>
          <a:pPr marL="0" lvl="0" indent="0" algn="ctr" defTabSz="533400">
            <a:lnSpc>
              <a:spcPct val="100000"/>
            </a:lnSpc>
            <a:spcBef>
              <a:spcPct val="0"/>
            </a:spcBef>
            <a:spcAft>
              <a:spcPts val="0"/>
            </a:spcAft>
            <a:buNone/>
          </a:pPr>
          <a:r>
            <a:rPr kumimoji="1" lang="ja-JP" altLang="en-US" sz="1200" kern="1200" dirty="0"/>
            <a:t>監査役</a:t>
          </a:r>
        </a:p>
      </dsp:txBody>
      <dsp:txXfrm>
        <a:off x="1851942" y="950062"/>
        <a:ext cx="2006799" cy="684165"/>
      </dsp:txXfrm>
    </dsp:sp>
    <dsp:sp modelId="{E6337C49-1F5F-442B-ACDD-2812BBEE533E}">
      <dsp:nvSpPr>
        <dsp:cNvPr id="0" name=""/>
        <dsp:cNvSpPr/>
      </dsp:nvSpPr>
      <dsp:spPr>
        <a:xfrm>
          <a:off x="3797830" y="1448188"/>
          <a:ext cx="976481" cy="187251"/>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r" defTabSz="533400">
            <a:lnSpc>
              <a:spcPct val="90000"/>
            </a:lnSpc>
            <a:spcBef>
              <a:spcPct val="0"/>
            </a:spcBef>
            <a:spcAft>
              <a:spcPct val="35000"/>
            </a:spcAft>
            <a:buNone/>
          </a:pPr>
          <a:endParaRPr kumimoji="1" lang="ja-JP" altLang="en-US" sz="1200" kern="1200"/>
        </a:p>
      </dsp:txBody>
      <dsp:txXfrm>
        <a:off x="3797830" y="1448188"/>
        <a:ext cx="976481" cy="187251"/>
      </dsp:txXfrm>
    </dsp:sp>
  </dsp:spTree>
</dsp:drawing>
</file>

<file path=ppt/diagrams/layout1.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6" indent="0" algn="ctr">
              <a:buNone/>
              <a:defRPr sz="2000"/>
            </a:lvl2pPr>
            <a:lvl3pPr marL="914411" indent="0" algn="ctr">
              <a:buNone/>
              <a:defRPr sz="1800"/>
            </a:lvl3pPr>
            <a:lvl4pPr marL="1371617" indent="0" algn="ctr">
              <a:buNone/>
              <a:defRPr sz="1600"/>
            </a:lvl4pPr>
            <a:lvl5pPr marL="1828823" indent="0" algn="ctr">
              <a:buNone/>
              <a:defRPr sz="1600"/>
            </a:lvl5pPr>
            <a:lvl6pPr marL="2286029" indent="0" algn="ctr">
              <a:buNone/>
              <a:defRPr sz="1600"/>
            </a:lvl6pPr>
            <a:lvl7pPr marL="2743234" indent="0" algn="ctr">
              <a:buNone/>
              <a:defRPr sz="1600"/>
            </a:lvl7pPr>
            <a:lvl8pPr marL="3200440" indent="0" algn="ctr">
              <a:buNone/>
              <a:defRPr sz="1600"/>
            </a:lvl8pPr>
            <a:lvl9pPr marL="3657646"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84AC429-4309-4B66-B0CC-3479D5D12411}" type="datetimeFigureOut">
              <a:rPr kumimoji="1" lang="ja-JP" altLang="en-US" smtClean="0"/>
              <a:t>2026/7/23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2255398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84AC429-4309-4B66-B0CC-3479D5D12411}" type="datetimeFigureOut">
              <a:rPr kumimoji="1" lang="ja-JP" altLang="en-US" smtClean="0"/>
              <a:t>2026/7/23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960944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899"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199"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84AC429-4309-4B66-B0CC-3479D5D12411}" type="datetimeFigureOut">
              <a:rPr kumimoji="1" lang="ja-JP" altLang="en-US" smtClean="0"/>
              <a:t>2026/7/23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4046780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84AC429-4309-4B66-B0CC-3479D5D12411}" type="datetimeFigureOut">
              <a:rPr kumimoji="1" lang="ja-JP" altLang="en-US" smtClean="0"/>
              <a:t>2026/7/23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809566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2"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2" y="4589464"/>
            <a:ext cx="10515600" cy="1500187"/>
          </a:xfrm>
        </p:spPr>
        <p:txBody>
          <a:bodyPr/>
          <a:lstStyle>
            <a:lvl1pPr marL="0" indent="0">
              <a:buNone/>
              <a:defRPr sz="2400">
                <a:solidFill>
                  <a:schemeClr val="tx1">
                    <a:tint val="75000"/>
                  </a:schemeClr>
                </a:solidFill>
              </a:defRPr>
            </a:lvl1pPr>
            <a:lvl2pPr marL="457206" indent="0">
              <a:buNone/>
              <a:defRPr sz="2000">
                <a:solidFill>
                  <a:schemeClr val="tx1">
                    <a:tint val="75000"/>
                  </a:schemeClr>
                </a:solidFill>
              </a:defRPr>
            </a:lvl2pPr>
            <a:lvl3pPr marL="914411" indent="0">
              <a:buNone/>
              <a:defRPr sz="1800">
                <a:solidFill>
                  <a:schemeClr val="tx1">
                    <a:tint val="75000"/>
                  </a:schemeClr>
                </a:solidFill>
              </a:defRPr>
            </a:lvl3pPr>
            <a:lvl4pPr marL="1371617" indent="0">
              <a:buNone/>
              <a:defRPr sz="1600">
                <a:solidFill>
                  <a:schemeClr val="tx1">
                    <a:tint val="75000"/>
                  </a:schemeClr>
                </a:solidFill>
              </a:defRPr>
            </a:lvl4pPr>
            <a:lvl5pPr marL="1828823" indent="0">
              <a:buNone/>
              <a:defRPr sz="1600">
                <a:solidFill>
                  <a:schemeClr val="tx1">
                    <a:tint val="75000"/>
                  </a:schemeClr>
                </a:solidFill>
              </a:defRPr>
            </a:lvl5pPr>
            <a:lvl6pPr marL="2286029" indent="0">
              <a:buNone/>
              <a:defRPr sz="1600">
                <a:solidFill>
                  <a:schemeClr val="tx1">
                    <a:tint val="75000"/>
                  </a:schemeClr>
                </a:solidFill>
              </a:defRPr>
            </a:lvl6pPr>
            <a:lvl7pPr marL="2743234" indent="0">
              <a:buNone/>
              <a:defRPr sz="1600">
                <a:solidFill>
                  <a:schemeClr val="tx1">
                    <a:tint val="75000"/>
                  </a:schemeClr>
                </a:solidFill>
              </a:defRPr>
            </a:lvl7pPr>
            <a:lvl8pPr marL="3200440" indent="0">
              <a:buNone/>
              <a:defRPr sz="1600">
                <a:solidFill>
                  <a:schemeClr val="tx1">
                    <a:tint val="75000"/>
                  </a:schemeClr>
                </a:solidFill>
              </a:defRPr>
            </a:lvl8pPr>
            <a:lvl9pPr marL="3657646"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84AC429-4309-4B66-B0CC-3479D5D12411}" type="datetimeFigureOut">
              <a:rPr kumimoji="1" lang="ja-JP" altLang="en-US" smtClean="0"/>
              <a:t>2026/7/23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1815416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1"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1"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84AC429-4309-4B66-B0CC-3479D5D12411}" type="datetimeFigureOut">
              <a:rPr kumimoji="1" lang="ja-JP" altLang="en-US" smtClean="0"/>
              <a:t>2026/7/23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4243613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9"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9" y="2505076"/>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2" y="1681163"/>
            <a:ext cx="5183188" cy="823912"/>
          </a:xfrm>
        </p:spPr>
        <p:txBody>
          <a:bodyPr anchor="b"/>
          <a:lstStyle>
            <a:lvl1pPr marL="0" indent="0">
              <a:buNone/>
              <a:defRPr sz="2400" b="1"/>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2" y="2505076"/>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84AC429-4309-4B66-B0CC-3479D5D12411}" type="datetimeFigureOut">
              <a:rPr kumimoji="1" lang="ja-JP" altLang="en-US" smtClean="0"/>
              <a:t>2026/7/23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3867277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84AC429-4309-4B66-B0CC-3479D5D12411}" type="datetimeFigureOut">
              <a:rPr kumimoji="1" lang="ja-JP" altLang="en-US" smtClean="0"/>
              <a:t>2026/7/23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4123518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84AC429-4309-4B66-B0CC-3479D5D12411}" type="datetimeFigureOut">
              <a:rPr kumimoji="1" lang="ja-JP" altLang="en-US" smtClean="0"/>
              <a:t>2026/7/23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2190000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90" y="457200"/>
            <a:ext cx="3932236"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0"/>
            </a:lvl2pPr>
            <a:lvl3pPr marL="914411" indent="0">
              <a:buNone/>
              <a:defRPr sz="1200"/>
            </a:lvl3pPr>
            <a:lvl4pPr marL="1371617" indent="0">
              <a:buNone/>
              <a:defRPr sz="1000"/>
            </a:lvl4pPr>
            <a:lvl5pPr marL="1828823" indent="0">
              <a:buNone/>
              <a:defRPr sz="1000"/>
            </a:lvl5pPr>
            <a:lvl6pPr marL="2286029" indent="0">
              <a:buNone/>
              <a:defRPr sz="1000"/>
            </a:lvl6pPr>
            <a:lvl7pPr marL="2743234" indent="0">
              <a:buNone/>
              <a:defRPr sz="1000"/>
            </a:lvl7pPr>
            <a:lvl8pPr marL="3200440" indent="0">
              <a:buNone/>
              <a:defRPr sz="1000"/>
            </a:lvl8pPr>
            <a:lvl9pPr marL="3657646"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84AC429-4309-4B66-B0CC-3479D5D12411}" type="datetimeFigureOut">
              <a:rPr kumimoji="1" lang="ja-JP" altLang="en-US" smtClean="0"/>
              <a:t>2026/7/23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1973067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90" y="457200"/>
            <a:ext cx="3932236"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1" cy="4873625"/>
          </a:xfrm>
        </p:spPr>
        <p:txBody>
          <a:bodyPr/>
          <a:lstStyle>
            <a:lvl1pPr marL="0" indent="0">
              <a:buNone/>
              <a:defRPr sz="3200"/>
            </a:lvl1pPr>
            <a:lvl2pPr marL="457206" indent="0">
              <a:buNone/>
              <a:defRPr sz="2800"/>
            </a:lvl2pPr>
            <a:lvl3pPr marL="914411" indent="0">
              <a:buNone/>
              <a:defRPr sz="2400"/>
            </a:lvl3pPr>
            <a:lvl4pPr marL="1371617" indent="0">
              <a:buNone/>
              <a:defRPr sz="2000"/>
            </a:lvl4pPr>
            <a:lvl5pPr marL="1828823" indent="0">
              <a:buNone/>
              <a:defRPr sz="2000"/>
            </a:lvl5pPr>
            <a:lvl6pPr marL="2286029" indent="0">
              <a:buNone/>
              <a:defRPr sz="2000"/>
            </a:lvl6pPr>
            <a:lvl7pPr marL="2743234" indent="0">
              <a:buNone/>
              <a:defRPr sz="2000"/>
            </a:lvl7pPr>
            <a:lvl8pPr marL="3200440" indent="0">
              <a:buNone/>
              <a:defRPr sz="2000"/>
            </a:lvl8pPr>
            <a:lvl9pPr marL="3657646"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0"/>
            </a:lvl2pPr>
            <a:lvl3pPr marL="914411" indent="0">
              <a:buNone/>
              <a:defRPr sz="1200"/>
            </a:lvl3pPr>
            <a:lvl4pPr marL="1371617" indent="0">
              <a:buNone/>
              <a:defRPr sz="1000"/>
            </a:lvl4pPr>
            <a:lvl5pPr marL="1828823" indent="0">
              <a:buNone/>
              <a:defRPr sz="1000"/>
            </a:lvl5pPr>
            <a:lvl6pPr marL="2286029" indent="0">
              <a:buNone/>
              <a:defRPr sz="1000"/>
            </a:lvl6pPr>
            <a:lvl7pPr marL="2743234" indent="0">
              <a:buNone/>
              <a:defRPr sz="1000"/>
            </a:lvl7pPr>
            <a:lvl8pPr marL="3200440" indent="0">
              <a:buNone/>
              <a:defRPr sz="1000"/>
            </a:lvl8pPr>
            <a:lvl9pPr marL="3657646"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84AC429-4309-4B66-B0CC-3479D5D12411}" type="datetimeFigureOut">
              <a:rPr kumimoji="1" lang="ja-JP" altLang="en-US" smtClean="0"/>
              <a:t>2026/7/23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231583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2"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4AC429-4309-4B66-B0CC-3479D5D12411}" type="datetimeFigureOut">
              <a:rPr kumimoji="1" lang="ja-JP" altLang="en-US" smtClean="0"/>
              <a:t>2026/7/23</a:t>
            </a:fld>
            <a:endParaRPr kumimoji="1" lang="ja-JP" altLang="en-US"/>
          </a:p>
        </p:txBody>
      </p:sp>
      <p:sp>
        <p:nvSpPr>
          <p:cNvPr id="5" name="フッター プレースホルダー 4"/>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03B2AC-69BE-49CD-9A74-4A998AEFDC68}" type="slidenum">
              <a:rPr kumimoji="1" lang="ja-JP" altLang="en-US" smtClean="0"/>
              <a:t>‹#›</a:t>
            </a:fld>
            <a:endParaRPr kumimoji="1" lang="ja-JP" altLang="en-US"/>
          </a:p>
        </p:txBody>
      </p:sp>
    </p:spTree>
    <p:extLst>
      <p:ext uri="{BB962C8B-B14F-4D97-AF65-F5344CB8AC3E}">
        <p14:creationId xmlns:p14="http://schemas.microsoft.com/office/powerpoint/2010/main" val="2350168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11"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3" indent="-228603" algn="l" defTabSz="914411"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8" indent="-228603" algn="l" defTabSz="914411"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14" indent="-228603" algn="l" defTabSz="914411"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20" indent="-228603" algn="l" defTabSz="91441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26" indent="-228603" algn="l" defTabSz="91441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32" indent="-228603" algn="l" defTabSz="91441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37" indent="-228603" algn="l" defTabSz="91441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43" indent="-228603" algn="l" defTabSz="91441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48" indent="-228603" algn="l" defTabSz="914411"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11" rtl="0" eaLnBrk="1" latinLnBrk="0" hangingPunct="1">
        <a:defRPr kumimoji="1" sz="1800" kern="1200">
          <a:solidFill>
            <a:schemeClr val="tx1"/>
          </a:solidFill>
          <a:latin typeface="+mn-lt"/>
          <a:ea typeface="+mn-ea"/>
          <a:cs typeface="+mn-cs"/>
        </a:defRPr>
      </a:lvl1pPr>
      <a:lvl2pPr marL="457206" algn="l" defTabSz="914411" rtl="0" eaLnBrk="1" latinLnBrk="0" hangingPunct="1">
        <a:defRPr kumimoji="1" sz="1800" kern="1200">
          <a:solidFill>
            <a:schemeClr val="tx1"/>
          </a:solidFill>
          <a:latin typeface="+mn-lt"/>
          <a:ea typeface="+mn-ea"/>
          <a:cs typeface="+mn-cs"/>
        </a:defRPr>
      </a:lvl2pPr>
      <a:lvl3pPr marL="914411" algn="l" defTabSz="914411" rtl="0" eaLnBrk="1" latinLnBrk="0" hangingPunct="1">
        <a:defRPr kumimoji="1" sz="1800" kern="1200">
          <a:solidFill>
            <a:schemeClr val="tx1"/>
          </a:solidFill>
          <a:latin typeface="+mn-lt"/>
          <a:ea typeface="+mn-ea"/>
          <a:cs typeface="+mn-cs"/>
        </a:defRPr>
      </a:lvl3pPr>
      <a:lvl4pPr marL="1371617" algn="l" defTabSz="914411" rtl="0" eaLnBrk="1" latinLnBrk="0" hangingPunct="1">
        <a:defRPr kumimoji="1" sz="1800" kern="1200">
          <a:solidFill>
            <a:schemeClr val="tx1"/>
          </a:solidFill>
          <a:latin typeface="+mn-lt"/>
          <a:ea typeface="+mn-ea"/>
          <a:cs typeface="+mn-cs"/>
        </a:defRPr>
      </a:lvl4pPr>
      <a:lvl5pPr marL="1828823" algn="l" defTabSz="914411" rtl="0" eaLnBrk="1" latinLnBrk="0" hangingPunct="1">
        <a:defRPr kumimoji="1" sz="1800" kern="1200">
          <a:solidFill>
            <a:schemeClr val="tx1"/>
          </a:solidFill>
          <a:latin typeface="+mn-lt"/>
          <a:ea typeface="+mn-ea"/>
          <a:cs typeface="+mn-cs"/>
        </a:defRPr>
      </a:lvl5pPr>
      <a:lvl6pPr marL="2286029" algn="l" defTabSz="914411" rtl="0" eaLnBrk="1" latinLnBrk="0" hangingPunct="1">
        <a:defRPr kumimoji="1" sz="1800" kern="1200">
          <a:solidFill>
            <a:schemeClr val="tx1"/>
          </a:solidFill>
          <a:latin typeface="+mn-lt"/>
          <a:ea typeface="+mn-ea"/>
          <a:cs typeface="+mn-cs"/>
        </a:defRPr>
      </a:lvl6pPr>
      <a:lvl7pPr marL="2743234" algn="l" defTabSz="914411" rtl="0" eaLnBrk="1" latinLnBrk="0" hangingPunct="1">
        <a:defRPr kumimoji="1" sz="1800" kern="1200">
          <a:solidFill>
            <a:schemeClr val="tx1"/>
          </a:solidFill>
          <a:latin typeface="+mn-lt"/>
          <a:ea typeface="+mn-ea"/>
          <a:cs typeface="+mn-cs"/>
        </a:defRPr>
      </a:lvl7pPr>
      <a:lvl8pPr marL="3200440" algn="l" defTabSz="914411" rtl="0" eaLnBrk="1" latinLnBrk="0" hangingPunct="1">
        <a:defRPr kumimoji="1" sz="1800" kern="1200">
          <a:solidFill>
            <a:schemeClr val="tx1"/>
          </a:solidFill>
          <a:latin typeface="+mn-lt"/>
          <a:ea typeface="+mn-ea"/>
          <a:cs typeface="+mn-cs"/>
        </a:defRPr>
      </a:lvl8pPr>
      <a:lvl9pPr marL="3657646" algn="l" defTabSz="914411"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2345730036"/>
              </p:ext>
            </p:extLst>
          </p:nvPr>
        </p:nvGraphicFramePr>
        <p:xfrm>
          <a:off x="838200" y="863600"/>
          <a:ext cx="10515600" cy="448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テキスト ボックス 3"/>
          <p:cNvSpPr txBox="1"/>
          <p:nvPr/>
        </p:nvSpPr>
        <p:spPr>
          <a:xfrm>
            <a:off x="771525" y="368935"/>
            <a:ext cx="723275" cy="307777"/>
          </a:xfrm>
          <a:prstGeom prst="rect">
            <a:avLst/>
          </a:prstGeom>
          <a:noFill/>
        </p:spPr>
        <p:txBody>
          <a:bodyPr wrap="none" rtlCol="0">
            <a:spAutoFit/>
          </a:bodyPr>
          <a:lstStyle/>
          <a:p>
            <a:r>
              <a:rPr lang="ja-JP" altLang="en-US" sz="1400" dirty="0"/>
              <a:t>（社名）</a:t>
            </a:r>
          </a:p>
        </p:txBody>
      </p:sp>
      <p:sp>
        <p:nvSpPr>
          <p:cNvPr id="3" name="テキスト ボックス 2"/>
          <p:cNvSpPr txBox="1"/>
          <p:nvPr/>
        </p:nvSpPr>
        <p:spPr>
          <a:xfrm>
            <a:off x="694265" y="863600"/>
            <a:ext cx="3547229" cy="792000"/>
          </a:xfrm>
          <a:prstGeom prst="rect">
            <a:avLst/>
          </a:prstGeom>
          <a:noFill/>
          <a:ln>
            <a:solidFill>
              <a:srgbClr val="959595"/>
            </a:solidFill>
            <a:prstDash val="dash"/>
          </a:ln>
        </p:spPr>
        <p:txBody>
          <a:bodyPr wrap="square" rtlCol="0" anchor="ctr" anchorCtr="1">
            <a:noAutofit/>
          </a:bodyPr>
          <a:lstStyle/>
          <a:p>
            <a:r>
              <a:rPr kumimoji="1" lang="ja-JP" altLang="en-US" sz="1400" dirty="0"/>
              <a:t>消費者への対応部局を含めて記載。</a:t>
            </a:r>
            <a:endParaRPr kumimoji="1" lang="en-US" altLang="ja-JP" sz="1400" dirty="0"/>
          </a:p>
          <a:p>
            <a:r>
              <a:rPr lang="ja-JP" altLang="en-US" sz="1400" dirty="0"/>
              <a:t>（連絡フローチャートと対応させる）</a:t>
            </a:r>
            <a:endParaRPr kumimoji="1" lang="ja-JP" altLang="en-US" sz="1400" dirty="0"/>
          </a:p>
        </p:txBody>
      </p:sp>
    </p:spTree>
    <p:extLst>
      <p:ext uri="{BB962C8B-B14F-4D97-AF65-F5344CB8AC3E}">
        <p14:creationId xmlns:p14="http://schemas.microsoft.com/office/powerpoint/2010/main" val="1148488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flipH="1">
            <a:off x="3075125" y="852846"/>
            <a:ext cx="3804515" cy="5728928"/>
          </a:xfrm>
          <a:prstGeom prst="rect">
            <a:avLst/>
          </a:prstGeom>
          <a:solidFill>
            <a:schemeClr val="bg1"/>
          </a:solidFill>
          <a:ln w="12700" cmpd="sng">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4" name="正方形/長方形 23"/>
          <p:cNvSpPr/>
          <p:nvPr/>
        </p:nvSpPr>
        <p:spPr>
          <a:xfrm>
            <a:off x="6958070" y="852803"/>
            <a:ext cx="2160000" cy="5728971"/>
          </a:xfrm>
          <a:prstGeom prst="rect">
            <a:avLst/>
          </a:prstGeom>
          <a:noFill/>
          <a:ln>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300"/>
              </a:spcAft>
            </a:pPr>
            <a:endParaRPr kumimoji="1" lang="ja-JP" altLang="en-US" sz="800">
              <a:latin typeface="Meiryo UI" panose="020B0604030504040204" pitchFamily="50" charset="-128"/>
              <a:ea typeface="Meiryo UI" panose="020B0604030504040204" pitchFamily="50" charset="-128"/>
            </a:endParaRPr>
          </a:p>
        </p:txBody>
      </p:sp>
      <p:sp>
        <p:nvSpPr>
          <p:cNvPr id="18" name="正方形/長方形 17"/>
          <p:cNvSpPr/>
          <p:nvPr/>
        </p:nvSpPr>
        <p:spPr>
          <a:xfrm>
            <a:off x="848451" y="852805"/>
            <a:ext cx="2160000" cy="2854957"/>
          </a:xfrm>
          <a:prstGeom prst="rect">
            <a:avLst/>
          </a:prstGeom>
          <a:noFill/>
          <a:ln>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300"/>
              </a:spcAft>
            </a:pPr>
            <a:endParaRPr kumimoji="1" lang="ja-JP" altLang="en-US" sz="800">
              <a:latin typeface="Meiryo UI" panose="020B0604030504040204" pitchFamily="50" charset="-128"/>
              <a:ea typeface="Meiryo UI" panose="020B0604030504040204" pitchFamily="50" charset="-128"/>
            </a:endParaRPr>
          </a:p>
        </p:txBody>
      </p:sp>
      <p:sp>
        <p:nvSpPr>
          <p:cNvPr id="3" name="コンテンツ プレースホルダー 2"/>
          <p:cNvSpPr>
            <a:spLocks noGrp="1"/>
          </p:cNvSpPr>
          <p:nvPr>
            <p:ph idx="1"/>
          </p:nvPr>
        </p:nvSpPr>
        <p:spPr>
          <a:xfrm>
            <a:off x="838200" y="365125"/>
            <a:ext cx="10515600" cy="5811838"/>
          </a:xfrm>
        </p:spPr>
        <p:txBody>
          <a:bodyPr>
            <a:normAutofit/>
          </a:bodyPr>
          <a:lstStyle/>
          <a:p>
            <a:pPr>
              <a:lnSpc>
                <a:spcPct val="100000"/>
              </a:lnSpc>
              <a:spcBef>
                <a:spcPts val="0"/>
              </a:spcBef>
              <a:spcAft>
                <a:spcPts val="300"/>
              </a:spcAft>
            </a:pPr>
            <a:endParaRPr kumimoji="1" lang="ja-JP" altLang="en-US" sz="800" dirty="0">
              <a:latin typeface="Meiryo UI" panose="020B0604030504040204" pitchFamily="50" charset="-128"/>
              <a:ea typeface="Meiryo UI" panose="020B0604030504040204" pitchFamily="50" charset="-128"/>
            </a:endParaRPr>
          </a:p>
        </p:txBody>
      </p:sp>
      <p:sp>
        <p:nvSpPr>
          <p:cNvPr id="4" name="角丸四角形 3"/>
          <p:cNvSpPr/>
          <p:nvPr/>
        </p:nvSpPr>
        <p:spPr>
          <a:xfrm>
            <a:off x="930331" y="1201000"/>
            <a:ext cx="1807200" cy="504000"/>
          </a:xfrm>
          <a:prstGeom prst="roundRect">
            <a:avLst>
              <a:gd name="adj" fmla="val 13518"/>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Aft>
                <a:spcPts val="300"/>
              </a:spcAft>
            </a:pPr>
            <a:r>
              <a:rPr lang="ja-JP" altLang="en-US" sz="900" b="1" dirty="0">
                <a:solidFill>
                  <a:schemeClr val="tx1"/>
                </a:solidFill>
                <a:latin typeface="Meiryo UI" panose="020B0604030504040204" pitchFamily="50" charset="-128"/>
                <a:ea typeface="Meiryo UI" panose="020B0604030504040204" pitchFamily="50" charset="-128"/>
              </a:rPr>
              <a:t>健康被害情報の提供、</a:t>
            </a:r>
            <a:endParaRPr lang="en-US" altLang="ja-JP" sz="900" b="1" dirty="0">
              <a:solidFill>
                <a:schemeClr val="tx1"/>
              </a:solidFill>
              <a:latin typeface="Meiryo UI" panose="020B0604030504040204" pitchFamily="50" charset="-128"/>
              <a:ea typeface="Meiryo UI" panose="020B0604030504040204" pitchFamily="50" charset="-128"/>
            </a:endParaRPr>
          </a:p>
          <a:p>
            <a:pPr algn="ctr">
              <a:spcAft>
                <a:spcPts val="300"/>
              </a:spcAft>
            </a:pPr>
            <a:r>
              <a:rPr lang="ja-JP" altLang="en-US" sz="900" b="1" dirty="0">
                <a:solidFill>
                  <a:schemeClr val="tx1"/>
                </a:solidFill>
                <a:latin typeface="Meiryo UI" panose="020B0604030504040204" pitchFamily="50" charset="-128"/>
                <a:ea typeface="Meiryo UI" panose="020B0604030504040204" pitchFamily="50" charset="-128"/>
              </a:rPr>
              <a:t>或いは体調不良等の問合せ</a:t>
            </a:r>
          </a:p>
        </p:txBody>
      </p:sp>
      <p:sp>
        <p:nvSpPr>
          <p:cNvPr id="5" name="角丸四角形 4"/>
          <p:cNvSpPr/>
          <p:nvPr/>
        </p:nvSpPr>
        <p:spPr>
          <a:xfrm>
            <a:off x="930331" y="1902422"/>
            <a:ext cx="1807200" cy="504000"/>
          </a:xfrm>
          <a:prstGeom prst="roundRect">
            <a:avLst>
              <a:gd name="adj" fmla="val 13832"/>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Aft>
                <a:spcPts val="300"/>
              </a:spcAft>
            </a:pPr>
            <a:r>
              <a:rPr lang="ja-JP" altLang="en-US" sz="900" b="1" dirty="0">
                <a:solidFill>
                  <a:schemeClr val="tx1"/>
                </a:solidFill>
                <a:latin typeface="Meiryo UI" panose="020B0604030504040204" pitchFamily="50" charset="-128"/>
                <a:ea typeface="Meiryo UI" panose="020B0604030504040204" pitchFamily="50" charset="-128"/>
              </a:rPr>
              <a:t>医師の診断結果等</a:t>
            </a:r>
          </a:p>
        </p:txBody>
      </p:sp>
      <p:sp>
        <p:nvSpPr>
          <p:cNvPr id="6" name="角丸四角形 5"/>
          <p:cNvSpPr/>
          <p:nvPr/>
        </p:nvSpPr>
        <p:spPr>
          <a:xfrm>
            <a:off x="3154455" y="1196975"/>
            <a:ext cx="3654000" cy="2510787"/>
          </a:xfrm>
          <a:prstGeom prst="roundRect">
            <a:avLst>
              <a:gd name="adj" fmla="val 2733"/>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defTabSz="180000">
              <a:spcAft>
                <a:spcPts val="300"/>
              </a:spcAft>
              <a:tabLst>
                <a:tab pos="85725" algn="l"/>
              </a:tabLst>
            </a:pPr>
            <a:r>
              <a:rPr lang="ja-JP" altLang="en-US" sz="900" b="1" dirty="0">
                <a:solidFill>
                  <a:schemeClr val="tx1"/>
                </a:solidFill>
                <a:latin typeface="Meiryo UI" panose="020B0604030504040204" pitchFamily="50" charset="-128"/>
                <a:ea typeface="Meiryo UI" panose="020B0604030504040204" pitchFamily="50" charset="-128"/>
              </a:rPr>
              <a:t>消費者へのご案内</a:t>
            </a:r>
            <a:endParaRPr lang="en-US" altLang="ja-JP" sz="900" b="1" dirty="0">
              <a:solidFill>
                <a:schemeClr val="tx1"/>
              </a:solidFill>
              <a:latin typeface="Meiryo UI" panose="020B0604030504040204" pitchFamily="50" charset="-128"/>
              <a:ea typeface="Meiryo UI" panose="020B0604030504040204" pitchFamily="50" charset="-128"/>
            </a:endParaRPr>
          </a:p>
          <a:p>
            <a:pPr defTabSz="180000">
              <a:spcAft>
                <a:spcPts val="300"/>
              </a:spcAft>
              <a:tabLst>
                <a:tab pos="85725" algn="l"/>
              </a:tabLst>
            </a:pPr>
            <a:r>
              <a:rPr lang="en-US" altLang="ja-JP" sz="800" b="1" dirty="0">
                <a:solidFill>
                  <a:schemeClr val="tx1"/>
                </a:solidFill>
                <a:latin typeface="Meiryo UI" panose="020B0604030504040204" pitchFamily="50" charset="-128"/>
                <a:ea typeface="Meiryo UI" panose="020B0604030504040204" pitchFamily="50" charset="-128"/>
              </a:rPr>
              <a:t>	</a:t>
            </a:r>
            <a:r>
              <a:rPr lang="ja-JP" altLang="en-US" sz="800" dirty="0">
                <a:solidFill>
                  <a:schemeClr val="tx1"/>
                </a:solidFill>
                <a:latin typeface="Meiryo UI" panose="020B0604030504040204" pitchFamily="50" charset="-128"/>
                <a:ea typeface="Meiryo UI" panose="020B0604030504040204" pitchFamily="50" charset="-128"/>
              </a:rPr>
              <a:t>・ 摂取の中止、医療機関受診、診断書取得について</a:t>
            </a:r>
            <a:endParaRPr lang="en-US" altLang="ja-JP" sz="800" dirty="0">
              <a:solidFill>
                <a:schemeClr val="tx1"/>
              </a:solidFill>
              <a:latin typeface="Meiryo UI" panose="020B0604030504040204" pitchFamily="50" charset="-128"/>
              <a:ea typeface="Meiryo UI" panose="020B0604030504040204" pitchFamily="50" charset="-128"/>
            </a:endParaRPr>
          </a:p>
          <a:p>
            <a:pPr defTabSz="180000">
              <a:spcAft>
                <a:spcPts val="300"/>
              </a:spcAft>
              <a:tabLst>
                <a:tab pos="85725" algn="l"/>
              </a:tabLst>
            </a:pP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a:solidFill>
                  <a:schemeClr val="tx1"/>
                </a:solidFill>
                <a:latin typeface="Meiryo UI" panose="020B0604030504040204" pitchFamily="50" charset="-128"/>
                <a:ea typeface="Meiryo UI" panose="020B0604030504040204" pitchFamily="50" charset="-128"/>
              </a:rPr>
              <a:t>・ 当該商品（現品）の配送手配について</a:t>
            </a:r>
            <a:endParaRPr lang="en-US" altLang="ja-JP" sz="800" dirty="0">
              <a:solidFill>
                <a:schemeClr val="tx1"/>
              </a:solidFill>
              <a:latin typeface="Meiryo UI" panose="020B0604030504040204" pitchFamily="50" charset="-128"/>
              <a:ea typeface="Meiryo UI" panose="020B0604030504040204" pitchFamily="50" charset="-128"/>
            </a:endParaRPr>
          </a:p>
          <a:p>
            <a:pPr defTabSz="180000">
              <a:spcBef>
                <a:spcPts val="400"/>
              </a:spcBef>
              <a:spcAft>
                <a:spcPts val="300"/>
              </a:spcAft>
              <a:tabLst>
                <a:tab pos="85725" algn="l"/>
              </a:tabLst>
            </a:pPr>
            <a:r>
              <a:rPr lang="ja-JP" altLang="en-US" sz="900" b="1" dirty="0">
                <a:solidFill>
                  <a:schemeClr val="tx1"/>
                </a:solidFill>
                <a:latin typeface="Meiryo UI" panose="020B0604030504040204" pitchFamily="50" charset="-128"/>
                <a:ea typeface="Meiryo UI" panose="020B0604030504040204" pitchFamily="50" charset="-128"/>
              </a:rPr>
              <a:t>情報収集（情報提供票）</a:t>
            </a:r>
            <a:endParaRPr lang="en-US" altLang="ja-JP" sz="900" b="1" dirty="0">
              <a:solidFill>
                <a:schemeClr val="tx1"/>
              </a:solidFill>
              <a:latin typeface="Meiryo UI" panose="020B0604030504040204" pitchFamily="50" charset="-128"/>
              <a:ea typeface="Meiryo UI" panose="020B0604030504040204" pitchFamily="50" charset="-128"/>
            </a:endParaRPr>
          </a:p>
          <a:p>
            <a:pPr defTabSz="180000">
              <a:spcAft>
                <a:spcPts val="300"/>
              </a:spcAft>
              <a:tabLst>
                <a:tab pos="85725" algn="l"/>
              </a:tabLst>
            </a:pP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a:solidFill>
                  <a:schemeClr val="tx1"/>
                </a:solidFill>
                <a:latin typeface="Meiryo UI" panose="020B0604030504040204" pitchFamily="50" charset="-128"/>
                <a:ea typeface="Meiryo UI" panose="020B0604030504040204" pitchFamily="50" charset="-128"/>
              </a:rPr>
              <a:t>・ 情報受付日</a:t>
            </a:r>
            <a:r>
              <a:rPr lang="en-US" altLang="ja-JP" sz="800" dirty="0">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情報提供者</a:t>
            </a: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a:solidFill>
                  <a:schemeClr val="tx1"/>
                </a:solidFill>
                <a:latin typeface="Meiryo UI" panose="020B0604030504040204" pitchFamily="50" charset="-128"/>
                <a:ea typeface="Meiryo UI" panose="020B0604030504040204" pitchFamily="50" charset="-128"/>
              </a:rPr>
              <a:t>　・ 摂取者および摂取状況に関する情報</a:t>
            </a:r>
            <a:endParaRPr lang="en-US" altLang="ja-JP" sz="800" dirty="0">
              <a:solidFill>
                <a:schemeClr val="tx1"/>
              </a:solidFill>
              <a:latin typeface="Meiryo UI" panose="020B0604030504040204" pitchFamily="50" charset="-128"/>
              <a:ea typeface="Meiryo UI" panose="020B0604030504040204" pitchFamily="50" charset="-128"/>
            </a:endParaRPr>
          </a:p>
          <a:p>
            <a:pPr defTabSz="180000">
              <a:spcAft>
                <a:spcPts val="300"/>
              </a:spcAft>
              <a:tabLst>
                <a:tab pos="85725" algn="l"/>
              </a:tabLst>
            </a:pP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a:solidFill>
                  <a:schemeClr val="tx1"/>
                </a:solidFill>
                <a:latin typeface="Meiryo UI" panose="020B0604030504040204" pitchFamily="50" charset="-128"/>
                <a:ea typeface="Meiryo UI" panose="020B0604030504040204" pitchFamily="50" charset="-128"/>
              </a:rPr>
              <a:t>・ 症状</a:t>
            </a: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a:solidFill>
                  <a:schemeClr val="tx1"/>
                </a:solidFill>
                <a:latin typeface="Meiryo UI" panose="020B0604030504040204" pitchFamily="50" charset="-128"/>
                <a:ea typeface="Meiryo UI" panose="020B0604030504040204" pitchFamily="50" charset="-128"/>
              </a:rPr>
              <a:t>・ 受診情報</a:t>
            </a:r>
            <a:endParaRPr lang="en-US" altLang="ja-JP" sz="800" dirty="0">
              <a:solidFill>
                <a:schemeClr val="tx1"/>
              </a:solidFill>
              <a:latin typeface="Meiryo UI" panose="020B0604030504040204" pitchFamily="50" charset="-128"/>
              <a:ea typeface="Meiryo UI" panose="020B0604030504040204" pitchFamily="50" charset="-128"/>
            </a:endParaRPr>
          </a:p>
          <a:p>
            <a:pPr marL="0" lvl="1" defTabSz="180000">
              <a:spcAft>
                <a:spcPts val="300"/>
              </a:spcAft>
              <a:tabLst>
                <a:tab pos="85725" algn="l"/>
              </a:tabLst>
            </a:pP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a:solidFill>
                  <a:schemeClr val="tx1"/>
                </a:solidFill>
                <a:latin typeface="Meiryo UI" panose="020B0604030504040204" pitchFamily="50" charset="-128"/>
                <a:ea typeface="Meiryo UI" panose="020B0604030504040204" pitchFamily="50" charset="-128"/>
              </a:rPr>
              <a:t>・ 該当する製品情報</a:t>
            </a: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a:solidFill>
                  <a:schemeClr val="tx1"/>
                </a:solidFill>
                <a:latin typeface="Meiryo UI" panose="020B0604030504040204" pitchFamily="50" charset="-128"/>
                <a:ea typeface="Meiryo UI" panose="020B0604030504040204" pitchFamily="50" charset="-128"/>
              </a:rPr>
              <a:t>・ 行政への届出状況</a:t>
            </a:r>
            <a:endParaRPr lang="en-US" altLang="ja-JP" sz="800" dirty="0">
              <a:solidFill>
                <a:schemeClr val="tx1"/>
              </a:solidFill>
              <a:latin typeface="Meiryo UI" panose="020B0604030504040204" pitchFamily="50" charset="-128"/>
              <a:ea typeface="Meiryo UI" panose="020B0604030504040204" pitchFamily="50" charset="-128"/>
            </a:endParaRPr>
          </a:p>
          <a:p>
            <a:pPr marL="0" lvl="1" defTabSz="180000">
              <a:spcBef>
                <a:spcPts val="400"/>
              </a:spcBef>
              <a:spcAft>
                <a:spcPts val="300"/>
              </a:spcAft>
              <a:tabLst>
                <a:tab pos="85725" algn="l"/>
              </a:tabLst>
            </a:pPr>
            <a:r>
              <a:rPr lang="ja-JP" altLang="en-US" sz="900" b="1" dirty="0">
                <a:solidFill>
                  <a:schemeClr val="tx1"/>
                </a:solidFill>
                <a:latin typeface="Meiryo UI" panose="020B0604030504040204" pitchFamily="50" charset="-128"/>
                <a:ea typeface="Meiryo UI" panose="020B0604030504040204" pitchFamily="50" charset="-128"/>
              </a:rPr>
              <a:t>情報収集（情報提供票）</a:t>
            </a:r>
            <a:endParaRPr lang="en-US" altLang="ja-JP" sz="900" b="1" dirty="0">
              <a:solidFill>
                <a:schemeClr val="tx1"/>
              </a:solidFill>
              <a:latin typeface="Meiryo UI" panose="020B0604030504040204" pitchFamily="50" charset="-128"/>
              <a:ea typeface="Meiryo UI" panose="020B0604030504040204" pitchFamily="50" charset="-128"/>
            </a:endParaRPr>
          </a:p>
          <a:p>
            <a:pPr marL="0" lvl="1" defTabSz="180000">
              <a:spcAft>
                <a:spcPts val="300"/>
              </a:spcAft>
              <a:tabLst>
                <a:tab pos="85725" algn="l"/>
              </a:tabLst>
            </a:pPr>
            <a:r>
              <a:rPr lang="en-US" altLang="ja-JP" sz="800" b="1" dirty="0">
                <a:solidFill>
                  <a:schemeClr val="tx1"/>
                </a:solidFill>
                <a:latin typeface="Meiryo UI" panose="020B0604030504040204" pitchFamily="50" charset="-128"/>
                <a:ea typeface="Meiryo UI" panose="020B0604030504040204" pitchFamily="50" charset="-128"/>
              </a:rPr>
              <a:t>	</a:t>
            </a:r>
            <a:r>
              <a:rPr lang="ja-JP" altLang="en-US" sz="800" dirty="0">
                <a:solidFill>
                  <a:schemeClr val="tx1"/>
                </a:solidFill>
                <a:latin typeface="Meiryo UI" panose="020B0604030504040204" pitchFamily="50" charset="-128"/>
                <a:ea typeface="Meiryo UI" panose="020B0604030504040204" pitchFamily="50" charset="-128"/>
              </a:rPr>
              <a:t>・症状、診断名等、重篤度、転帰</a:t>
            </a:r>
            <a:endParaRPr lang="en-US" altLang="ja-JP" sz="800" dirty="0">
              <a:solidFill>
                <a:schemeClr val="tx1"/>
              </a:solidFill>
              <a:latin typeface="Meiryo UI" panose="020B0604030504040204" pitchFamily="50" charset="-128"/>
              <a:ea typeface="Meiryo UI" panose="020B0604030504040204" pitchFamily="50" charset="-128"/>
            </a:endParaRPr>
          </a:p>
        </p:txBody>
      </p:sp>
      <p:sp>
        <p:nvSpPr>
          <p:cNvPr id="11" name="角丸四角形 10"/>
          <p:cNvSpPr/>
          <p:nvPr/>
        </p:nvSpPr>
        <p:spPr>
          <a:xfrm>
            <a:off x="7056538" y="5436234"/>
            <a:ext cx="1808480" cy="648000"/>
          </a:xfrm>
          <a:prstGeom prst="roundRect">
            <a:avLst>
              <a:gd name="adj" fmla="val 10116"/>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Aft>
                <a:spcPts val="300"/>
              </a:spcAft>
            </a:pPr>
            <a:r>
              <a:rPr lang="ja-JP" altLang="en-US" sz="900" b="1" dirty="0">
                <a:solidFill>
                  <a:schemeClr val="tx1"/>
                </a:solidFill>
                <a:latin typeface="Meiryo UI" panose="020B0604030504040204" pitchFamily="50" charset="-128"/>
                <a:ea typeface="Meiryo UI" panose="020B0604030504040204" pitchFamily="50" charset="-128"/>
              </a:rPr>
              <a:t>調査・検査</a:t>
            </a:r>
            <a:endParaRPr lang="en-US" altLang="ja-JP" sz="900" b="1" dirty="0">
              <a:solidFill>
                <a:schemeClr val="tx1"/>
              </a:solidFill>
              <a:latin typeface="Meiryo UI" panose="020B0604030504040204" pitchFamily="50" charset="-128"/>
              <a:ea typeface="Meiryo UI" panose="020B0604030504040204" pitchFamily="50" charset="-128"/>
            </a:endParaRPr>
          </a:p>
          <a:p>
            <a:pPr>
              <a:spcAft>
                <a:spcPts val="300"/>
              </a:spcAft>
            </a:pPr>
            <a:r>
              <a:rPr lang="ja-JP" altLang="en-US" sz="800" dirty="0">
                <a:solidFill>
                  <a:schemeClr val="tx1"/>
                </a:solidFill>
                <a:latin typeface="Meiryo UI" panose="020B0604030504040204" pitchFamily="50" charset="-128"/>
                <a:ea typeface="Meiryo UI" panose="020B0604030504040204" pitchFamily="50" charset="-128"/>
              </a:rPr>
              <a:t>・ 当該ロットの原材料・製造記録確認</a:t>
            </a:r>
            <a:endParaRPr lang="en-US" altLang="ja-JP" sz="800" dirty="0">
              <a:solidFill>
                <a:schemeClr val="tx1"/>
              </a:solidFill>
              <a:latin typeface="Meiryo UI" panose="020B0604030504040204" pitchFamily="50" charset="-128"/>
              <a:ea typeface="Meiryo UI" panose="020B0604030504040204" pitchFamily="50" charset="-128"/>
            </a:endParaRPr>
          </a:p>
          <a:p>
            <a:pPr>
              <a:spcAft>
                <a:spcPts val="300"/>
              </a:spcAft>
            </a:pPr>
            <a:r>
              <a:rPr lang="ja-JP" altLang="en-US" sz="800" dirty="0">
                <a:solidFill>
                  <a:schemeClr val="tx1"/>
                </a:solidFill>
                <a:latin typeface="Meiryo UI" panose="020B0604030504040204" pitchFamily="50" charset="-128"/>
                <a:ea typeface="Meiryo UI" panose="020B0604030504040204" pitchFamily="50" charset="-128"/>
              </a:rPr>
              <a:t>・ 現品の検査</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12" name="角丸四角形 11"/>
          <p:cNvSpPr/>
          <p:nvPr/>
        </p:nvSpPr>
        <p:spPr>
          <a:xfrm>
            <a:off x="930331" y="5665678"/>
            <a:ext cx="1807200" cy="828000"/>
          </a:xfrm>
          <a:prstGeom prst="roundRect">
            <a:avLst>
              <a:gd name="adj" fmla="val 6547"/>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Aft>
                <a:spcPts val="300"/>
              </a:spcAft>
            </a:pPr>
            <a:r>
              <a:rPr lang="ja-JP" altLang="en-US" sz="900" b="1" dirty="0">
                <a:solidFill>
                  <a:schemeClr val="tx1"/>
                </a:solidFill>
                <a:latin typeface="Meiryo UI" panose="020B0604030504040204" pitchFamily="50" charset="-128"/>
                <a:ea typeface="Meiryo UI" panose="020B0604030504040204" pitchFamily="50" charset="-128"/>
              </a:rPr>
              <a:t>情報提供の手段・対応</a:t>
            </a:r>
            <a:endParaRPr lang="en-US" altLang="ja-JP" sz="900" b="1" dirty="0">
              <a:solidFill>
                <a:schemeClr val="tx1"/>
              </a:solidFill>
              <a:latin typeface="Meiryo UI" panose="020B0604030504040204" pitchFamily="50" charset="-128"/>
              <a:ea typeface="Meiryo UI" panose="020B0604030504040204" pitchFamily="50" charset="-128"/>
            </a:endParaRPr>
          </a:p>
          <a:p>
            <a:pPr>
              <a:spcAft>
                <a:spcPts val="300"/>
              </a:spcAft>
            </a:pPr>
            <a:r>
              <a:rPr lang="ja-JP" altLang="en-US" sz="800" dirty="0">
                <a:solidFill>
                  <a:schemeClr val="tx1"/>
                </a:solidFill>
                <a:latin typeface="Meiryo UI" panose="020B0604030504040204" pitchFamily="50" charset="-128"/>
                <a:ea typeface="Meiryo UI" panose="020B0604030504040204" pitchFamily="50" charset="-128"/>
              </a:rPr>
              <a:t>・ 当該製品購入者への個別連絡</a:t>
            </a:r>
            <a:endParaRPr lang="en-US" altLang="ja-JP" sz="800" dirty="0">
              <a:solidFill>
                <a:schemeClr val="tx1"/>
              </a:solidFill>
              <a:latin typeface="Meiryo UI" panose="020B0604030504040204" pitchFamily="50" charset="-128"/>
              <a:ea typeface="Meiryo UI" panose="020B0604030504040204" pitchFamily="50" charset="-128"/>
            </a:endParaRPr>
          </a:p>
          <a:p>
            <a:pPr>
              <a:spcAft>
                <a:spcPts val="300"/>
              </a:spcAft>
            </a:pPr>
            <a:r>
              <a:rPr lang="ja-JP" altLang="en-US" sz="800" dirty="0">
                <a:solidFill>
                  <a:schemeClr val="tx1"/>
                </a:solidFill>
                <a:latin typeface="Meiryo UI" panose="020B0604030504040204" pitchFamily="50" charset="-128"/>
                <a:ea typeface="Meiryo UI" panose="020B0604030504040204" pitchFamily="50" charset="-128"/>
              </a:rPr>
              <a:t>・ ホームページ上での報告</a:t>
            </a:r>
            <a:endParaRPr lang="en-US" altLang="ja-JP" sz="800" dirty="0">
              <a:solidFill>
                <a:schemeClr val="tx1"/>
              </a:solidFill>
              <a:latin typeface="Meiryo UI" panose="020B0604030504040204" pitchFamily="50" charset="-128"/>
              <a:ea typeface="Meiryo UI" panose="020B0604030504040204" pitchFamily="50" charset="-128"/>
            </a:endParaRPr>
          </a:p>
          <a:p>
            <a:pPr>
              <a:spcAft>
                <a:spcPts val="300"/>
              </a:spcAft>
            </a:pPr>
            <a:r>
              <a:rPr lang="ja-JP" altLang="en-US" sz="800" dirty="0">
                <a:solidFill>
                  <a:schemeClr val="tx1"/>
                </a:solidFill>
                <a:latin typeface="Meiryo UI" panose="020B0604030504040204" pitchFamily="50" charset="-128"/>
                <a:ea typeface="Meiryo UI" panose="020B0604030504040204" pitchFamily="50" charset="-128"/>
              </a:rPr>
              <a:t>・ 製品回収等の対応</a:t>
            </a:r>
            <a:endParaRPr lang="en-US" altLang="ja-JP" sz="800" dirty="0">
              <a:solidFill>
                <a:schemeClr val="tx1"/>
              </a:solidFill>
              <a:latin typeface="Meiryo UI" panose="020B0604030504040204" pitchFamily="50" charset="-128"/>
              <a:ea typeface="Meiryo UI" panose="020B0604030504040204" pitchFamily="50" charset="-128"/>
            </a:endParaRPr>
          </a:p>
        </p:txBody>
      </p:sp>
      <p:sp>
        <p:nvSpPr>
          <p:cNvPr id="22" name="1 つの角を切り取った四角形 21"/>
          <p:cNvSpPr/>
          <p:nvPr/>
        </p:nvSpPr>
        <p:spPr>
          <a:xfrm>
            <a:off x="3154455" y="3753815"/>
            <a:ext cx="3654000" cy="756000"/>
          </a:xfrm>
          <a:prstGeom prst="snip1Rect">
            <a:avLst/>
          </a:prstGeom>
          <a:solidFill>
            <a:schemeClr val="bg1"/>
          </a:solidFill>
          <a:ln>
            <a:solidFill>
              <a:schemeClr val="tx1">
                <a:lumMod val="65000"/>
                <a:lumOff val="3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0" bIns="72000" rtlCol="0" anchor="t"/>
          <a:lstStyle/>
          <a:p>
            <a:pPr>
              <a:spcAft>
                <a:spcPts val="300"/>
              </a:spcAft>
            </a:pPr>
            <a:r>
              <a:rPr lang="ja-JP" altLang="en-US" sz="900" b="1" dirty="0">
                <a:solidFill>
                  <a:srgbClr val="C00000"/>
                </a:solidFill>
                <a:latin typeface="Meiryo UI" panose="020B0604030504040204" pitchFamily="50" charset="-128"/>
                <a:ea typeface="Meiryo UI" panose="020B0604030504040204" pitchFamily="50" charset="-128"/>
              </a:rPr>
              <a:t>判断</a:t>
            </a:r>
            <a:endParaRPr lang="en-US" altLang="ja-JP" sz="900" dirty="0">
              <a:solidFill>
                <a:srgbClr val="C00000"/>
              </a:solidFill>
              <a:latin typeface="Meiryo UI" panose="020B0604030504040204" pitchFamily="50" charset="-128"/>
              <a:ea typeface="Meiryo UI" panose="020B0604030504040204" pitchFamily="50" charset="-128"/>
            </a:endParaRPr>
          </a:p>
          <a:p>
            <a:pPr>
              <a:spcAft>
                <a:spcPts val="300"/>
              </a:spcAft>
            </a:pPr>
            <a:r>
              <a:rPr kumimoji="1" lang="ja-JP" altLang="en-US" sz="900" dirty="0">
                <a:solidFill>
                  <a:schemeClr val="tx1"/>
                </a:solidFill>
                <a:latin typeface="Meiryo UI" panose="020B0604030504040204" pitchFamily="50" charset="-128"/>
                <a:ea typeface="Meiryo UI" panose="020B0604030504040204" pitchFamily="50" charset="-128"/>
              </a:rPr>
              <a:t>情報提供者・医療機関からの情報を</a:t>
            </a:r>
            <a:r>
              <a:rPr lang="ja-JP" altLang="en-US" sz="900" dirty="0">
                <a:solidFill>
                  <a:schemeClr val="tx1"/>
                </a:solidFill>
                <a:latin typeface="Meiryo UI" panose="020B0604030504040204" pitchFamily="50" charset="-128"/>
                <a:ea typeface="Meiryo UI" panose="020B0604030504040204" pitchFamily="50" charset="-128"/>
              </a:rPr>
              <a:t>関連法規に照し合わせ、健康被害の発生や拡大のおそれがある旨の情報か</a:t>
            </a:r>
            <a:r>
              <a:rPr kumimoji="1" lang="ja-JP" altLang="en-US" sz="900" dirty="0">
                <a:solidFill>
                  <a:schemeClr val="tx1"/>
                </a:solidFill>
                <a:latin typeface="Meiryo UI" panose="020B0604030504040204" pitchFamily="50" charset="-128"/>
                <a:ea typeface="Meiryo UI" panose="020B0604030504040204" pitchFamily="50" charset="-128"/>
              </a:rPr>
              <a:t>判断する。</a:t>
            </a:r>
            <a:endParaRPr kumimoji="1" lang="en-US" altLang="ja-JP" sz="900" dirty="0">
              <a:solidFill>
                <a:schemeClr val="tx1"/>
              </a:solidFill>
              <a:latin typeface="Meiryo UI" panose="020B0604030504040204" pitchFamily="50" charset="-128"/>
              <a:ea typeface="Meiryo UI" panose="020B0604030504040204" pitchFamily="50" charset="-128"/>
            </a:endParaRPr>
          </a:p>
          <a:p>
            <a:pPr>
              <a:spcAft>
                <a:spcPts val="300"/>
              </a:spcAft>
            </a:pPr>
            <a:r>
              <a:rPr lang="ja-JP" altLang="en-US" sz="900" dirty="0">
                <a:solidFill>
                  <a:schemeClr val="tx1"/>
                </a:solidFill>
                <a:latin typeface="Meiryo UI" panose="020B0604030504040204" pitchFamily="50" charset="-128"/>
                <a:ea typeface="Meiryo UI" panose="020B0604030504040204" pitchFamily="50" charset="-128"/>
              </a:rPr>
              <a:t>　</a:t>
            </a:r>
            <a:r>
              <a:rPr lang="en-US" altLang="ja-JP" sz="800" dirty="0">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判断に迷う場合は管轄の保健所へ相談</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28" name="正方形/長方形 27"/>
          <p:cNvSpPr/>
          <p:nvPr/>
        </p:nvSpPr>
        <p:spPr>
          <a:xfrm>
            <a:off x="9194366" y="852803"/>
            <a:ext cx="2160000" cy="5728971"/>
          </a:xfrm>
          <a:prstGeom prst="rect">
            <a:avLst/>
          </a:prstGeom>
          <a:noFill/>
          <a:ln>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300"/>
              </a:spcAft>
            </a:pPr>
            <a:endParaRPr kumimoji="1" lang="ja-JP" altLang="en-US" sz="80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771525" y="368935"/>
            <a:ext cx="2800767" cy="307777"/>
          </a:xfrm>
          <a:prstGeom prst="rect">
            <a:avLst/>
          </a:prstGeom>
          <a:noFill/>
        </p:spPr>
        <p:txBody>
          <a:bodyPr wrap="none" rtlCol="0">
            <a:spAutoFit/>
          </a:bodyPr>
          <a:lstStyle/>
          <a:p>
            <a:r>
              <a:rPr lang="ja-JP" altLang="en-US" sz="1400" dirty="0">
                <a:latin typeface="Meiryo UI" panose="020B0604030504040204" pitchFamily="50" charset="-128"/>
                <a:ea typeface="Meiryo UI" panose="020B0604030504040204" pitchFamily="50" charset="-128"/>
              </a:rPr>
              <a:t>健康被害に関する</a:t>
            </a:r>
            <a:r>
              <a:rPr lang="ja-JP" altLang="en-US" sz="1400">
                <a:latin typeface="Meiryo UI" panose="020B0604030504040204" pitchFamily="50" charset="-128"/>
                <a:ea typeface="Meiryo UI" panose="020B0604030504040204" pitchFamily="50" charset="-128"/>
              </a:rPr>
              <a:t>連絡フローチャート</a:t>
            </a:r>
            <a:endParaRPr lang="ja-JP" altLang="en-US" sz="1400" dirty="0">
              <a:latin typeface="Meiryo UI" panose="020B0604030504040204" pitchFamily="50" charset="-128"/>
              <a:ea typeface="Meiryo UI" panose="020B0604030504040204" pitchFamily="50" charset="-128"/>
            </a:endParaRPr>
          </a:p>
        </p:txBody>
      </p:sp>
      <p:cxnSp>
        <p:nvCxnSpPr>
          <p:cNvPr id="31" name="直線矢印コネクタ 30"/>
          <p:cNvCxnSpPr>
            <a:cxnSpLocks/>
          </p:cNvCxnSpPr>
          <p:nvPr/>
        </p:nvCxnSpPr>
        <p:spPr>
          <a:xfrm flipH="1">
            <a:off x="1833931" y="1705000"/>
            <a:ext cx="1326" cy="197422"/>
          </a:xfrm>
          <a:prstGeom prst="straightConnector1">
            <a:avLst/>
          </a:prstGeom>
          <a:ln cap="rnd">
            <a:solidFill>
              <a:schemeClr val="tx1"/>
            </a:solidFill>
            <a:round/>
            <a:tailEnd type="triangle" w="med" len="lg"/>
          </a:ln>
        </p:spPr>
        <p:style>
          <a:lnRef idx="1">
            <a:schemeClr val="accent1"/>
          </a:lnRef>
          <a:fillRef idx="0">
            <a:schemeClr val="accent1"/>
          </a:fillRef>
          <a:effectRef idx="0">
            <a:schemeClr val="accent1"/>
          </a:effectRef>
          <a:fontRef idx="minor">
            <a:schemeClr val="tx1"/>
          </a:fontRef>
        </p:style>
      </p:cxnSp>
      <p:grpSp>
        <p:nvGrpSpPr>
          <p:cNvPr id="44" name="グループ化 43">
            <a:extLst>
              <a:ext uri="{FF2B5EF4-FFF2-40B4-BE49-F238E27FC236}">
                <a16:creationId xmlns:a16="http://schemas.microsoft.com/office/drawing/2014/main" id="{949FA652-0C74-DC48-ECED-2C4E30EEF3CA}"/>
              </a:ext>
            </a:extLst>
          </p:cNvPr>
          <p:cNvGrpSpPr/>
          <p:nvPr/>
        </p:nvGrpSpPr>
        <p:grpSpPr>
          <a:xfrm>
            <a:off x="2744492" y="1391438"/>
            <a:ext cx="403200" cy="115075"/>
            <a:chOff x="2744492" y="1446899"/>
            <a:chExt cx="403200" cy="115075"/>
          </a:xfrm>
        </p:grpSpPr>
        <p:cxnSp>
          <p:nvCxnSpPr>
            <p:cNvPr id="39" name="直線矢印コネクタ 38"/>
            <p:cNvCxnSpPr>
              <a:cxnSpLocks/>
            </p:cNvCxnSpPr>
            <p:nvPr/>
          </p:nvCxnSpPr>
          <p:spPr>
            <a:xfrm>
              <a:off x="2744492" y="1446899"/>
              <a:ext cx="403200" cy="0"/>
            </a:xfrm>
            <a:prstGeom prst="straightConnector1">
              <a:avLst/>
            </a:prstGeom>
            <a:ln cap="rnd">
              <a:solidFill>
                <a:schemeClr val="tx1"/>
              </a:solidFill>
              <a:round/>
              <a:tailEnd type="triangle" w="med" len="lg"/>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a:cxnSpLocks/>
            </p:cNvCxnSpPr>
            <p:nvPr/>
          </p:nvCxnSpPr>
          <p:spPr>
            <a:xfrm flipH="1">
              <a:off x="2744492" y="1561974"/>
              <a:ext cx="403200" cy="0"/>
            </a:xfrm>
            <a:prstGeom prst="straightConnector1">
              <a:avLst/>
            </a:prstGeom>
            <a:ln cap="rnd">
              <a:solidFill>
                <a:schemeClr val="tx1"/>
              </a:solidFill>
              <a:round/>
              <a:tailEnd type="triangle" w="med" len="lg"/>
            </a:ln>
          </p:spPr>
          <p:style>
            <a:lnRef idx="1">
              <a:schemeClr val="accent1"/>
            </a:lnRef>
            <a:fillRef idx="0">
              <a:schemeClr val="accent1"/>
            </a:fillRef>
            <a:effectRef idx="0">
              <a:schemeClr val="accent1"/>
            </a:effectRef>
            <a:fontRef idx="minor">
              <a:schemeClr val="tx1"/>
            </a:fontRef>
          </p:style>
        </p:cxnSp>
      </p:grpSp>
      <p:sp>
        <p:nvSpPr>
          <p:cNvPr id="70" name="正方形/長方形 69"/>
          <p:cNvSpPr/>
          <p:nvPr/>
        </p:nvSpPr>
        <p:spPr>
          <a:xfrm>
            <a:off x="924650" y="695762"/>
            <a:ext cx="1313724" cy="266263"/>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情報提供者</a:t>
            </a:r>
          </a:p>
        </p:txBody>
      </p:sp>
      <p:sp>
        <p:nvSpPr>
          <p:cNvPr id="71" name="正方形/長方形 70"/>
          <p:cNvSpPr/>
          <p:nvPr/>
        </p:nvSpPr>
        <p:spPr>
          <a:xfrm>
            <a:off x="3171199" y="695761"/>
            <a:ext cx="1313724" cy="266263"/>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販売者</a:t>
            </a:r>
          </a:p>
        </p:txBody>
      </p:sp>
      <p:sp>
        <p:nvSpPr>
          <p:cNvPr id="72" name="正方形/長方形 71"/>
          <p:cNvSpPr/>
          <p:nvPr/>
        </p:nvSpPr>
        <p:spPr>
          <a:xfrm>
            <a:off x="7044521" y="695761"/>
            <a:ext cx="1313724" cy="266263"/>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製造者</a:t>
            </a:r>
          </a:p>
        </p:txBody>
      </p:sp>
      <p:sp>
        <p:nvSpPr>
          <p:cNvPr id="73" name="正方形/長方形 72"/>
          <p:cNvSpPr/>
          <p:nvPr/>
        </p:nvSpPr>
        <p:spPr>
          <a:xfrm>
            <a:off x="9280818" y="695761"/>
            <a:ext cx="1313724" cy="266263"/>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行政機関</a:t>
            </a:r>
          </a:p>
        </p:txBody>
      </p:sp>
      <p:sp>
        <p:nvSpPr>
          <p:cNvPr id="75" name="テキスト ボックス 74"/>
          <p:cNvSpPr txBox="1"/>
          <p:nvPr/>
        </p:nvSpPr>
        <p:spPr>
          <a:xfrm>
            <a:off x="3071830" y="955198"/>
            <a:ext cx="3806987" cy="246221"/>
          </a:xfrm>
          <a:prstGeom prst="rect">
            <a:avLst/>
          </a:prstGeom>
          <a:noFill/>
        </p:spPr>
        <p:txBody>
          <a:bodyPr wrap="square" rtlCol="0">
            <a:spAutoFit/>
          </a:bodyPr>
          <a:lstStyle/>
          <a:p>
            <a:pPr algn="r"/>
            <a:r>
              <a:rPr lang="en-US" altLang="ja-JP" sz="1000" dirty="0">
                <a:solidFill>
                  <a:schemeClr val="accent4"/>
                </a:solidFill>
              </a:rPr>
              <a:t>※</a:t>
            </a:r>
            <a:r>
              <a:rPr lang="ja-JP" altLang="en-US" sz="1000" dirty="0">
                <a:solidFill>
                  <a:schemeClr val="accent4"/>
                </a:solidFill>
              </a:rPr>
              <a:t>ここに会社名・対応部署名を入力してください。</a:t>
            </a:r>
          </a:p>
        </p:txBody>
      </p:sp>
      <p:sp>
        <p:nvSpPr>
          <p:cNvPr id="76" name="テキスト ボックス 75"/>
          <p:cNvSpPr txBox="1"/>
          <p:nvPr/>
        </p:nvSpPr>
        <p:spPr>
          <a:xfrm>
            <a:off x="6945492" y="966665"/>
            <a:ext cx="2169283" cy="246221"/>
          </a:xfrm>
          <a:prstGeom prst="rect">
            <a:avLst/>
          </a:prstGeom>
          <a:noFill/>
        </p:spPr>
        <p:txBody>
          <a:bodyPr wrap="square" rtlCol="0">
            <a:spAutoFit/>
          </a:bodyPr>
          <a:lstStyle/>
          <a:p>
            <a:pPr algn="r"/>
            <a:r>
              <a:rPr lang="ja-JP" altLang="en-US" sz="1000">
                <a:latin typeface="Meiryo UI" panose="020B0604030504040204" pitchFamily="50" charset="-128"/>
                <a:ea typeface="Meiryo UI" panose="020B0604030504040204" pitchFamily="50" charset="-128"/>
              </a:rPr>
              <a:t>株式会社〇〇</a:t>
            </a:r>
            <a:endParaRPr lang="en-US" altLang="ja-JP" sz="1000" dirty="0">
              <a:latin typeface="Meiryo UI" panose="020B0604030504040204" pitchFamily="50" charset="-128"/>
              <a:ea typeface="Meiryo UI" panose="020B0604030504040204" pitchFamily="50" charset="-128"/>
            </a:endParaRPr>
          </a:p>
        </p:txBody>
      </p:sp>
      <p:sp>
        <p:nvSpPr>
          <p:cNvPr id="77" name="テキスト ボックス 76"/>
          <p:cNvSpPr txBox="1"/>
          <p:nvPr/>
        </p:nvSpPr>
        <p:spPr>
          <a:xfrm>
            <a:off x="9201226" y="955197"/>
            <a:ext cx="2152563" cy="246221"/>
          </a:xfrm>
          <a:prstGeom prst="rect">
            <a:avLst/>
          </a:prstGeom>
          <a:noFill/>
        </p:spPr>
        <p:txBody>
          <a:bodyPr wrap="square" rtlCol="0">
            <a:spAutoFit/>
          </a:bodyPr>
          <a:lstStyle/>
          <a:p>
            <a:pPr algn="r"/>
            <a:r>
              <a:rPr kumimoji="1" lang="ja-JP" altLang="en-US" sz="1000" dirty="0">
                <a:latin typeface="Meiryo UI" panose="020B0604030504040204" pitchFamily="50" charset="-128"/>
                <a:ea typeface="Meiryo UI" panose="020B0604030504040204" pitchFamily="50" charset="-128"/>
              </a:rPr>
              <a:t>保健所、消費者庁</a:t>
            </a:r>
            <a:endParaRPr lang="ja-JP" altLang="en-US" sz="1000" dirty="0">
              <a:latin typeface="Meiryo UI" panose="020B0604030504040204" pitchFamily="50" charset="-128"/>
              <a:ea typeface="Meiryo UI" panose="020B0604030504040204" pitchFamily="50" charset="-128"/>
            </a:endParaRPr>
          </a:p>
        </p:txBody>
      </p:sp>
      <p:sp>
        <p:nvSpPr>
          <p:cNvPr id="35" name="正方形/長方形 34"/>
          <p:cNvSpPr/>
          <p:nvPr/>
        </p:nvSpPr>
        <p:spPr>
          <a:xfrm>
            <a:off x="847885" y="5454897"/>
            <a:ext cx="2160000" cy="1126877"/>
          </a:xfrm>
          <a:prstGeom prst="rect">
            <a:avLst/>
          </a:prstGeom>
          <a:noFill/>
          <a:ln>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300"/>
              </a:spcAft>
            </a:pPr>
            <a:endParaRPr kumimoji="1" lang="ja-JP" altLang="en-US" sz="800">
              <a:latin typeface="Meiryo UI" panose="020B0604030504040204" pitchFamily="50" charset="-128"/>
              <a:ea typeface="Meiryo UI" panose="020B0604030504040204" pitchFamily="50" charset="-128"/>
            </a:endParaRPr>
          </a:p>
        </p:txBody>
      </p:sp>
      <p:sp>
        <p:nvSpPr>
          <p:cNvPr id="74" name="正方形/長方形 73"/>
          <p:cNvSpPr/>
          <p:nvPr/>
        </p:nvSpPr>
        <p:spPr>
          <a:xfrm>
            <a:off x="924650" y="5298716"/>
            <a:ext cx="1314000" cy="266263"/>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消費者</a:t>
            </a:r>
          </a:p>
        </p:txBody>
      </p:sp>
      <p:sp>
        <p:nvSpPr>
          <p:cNvPr id="13" name="正方形/長方形 12">
            <a:extLst>
              <a:ext uri="{FF2B5EF4-FFF2-40B4-BE49-F238E27FC236}">
                <a16:creationId xmlns:a16="http://schemas.microsoft.com/office/drawing/2014/main" id="{BF3F6BA0-15EB-3A08-7884-647EAF57D662}"/>
              </a:ext>
            </a:extLst>
          </p:cNvPr>
          <p:cNvSpPr/>
          <p:nvPr/>
        </p:nvSpPr>
        <p:spPr>
          <a:xfrm>
            <a:off x="930331" y="2553078"/>
            <a:ext cx="1314000" cy="266263"/>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医療機関</a:t>
            </a:r>
            <a:r>
              <a:rPr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医師</a:t>
            </a:r>
          </a:p>
        </p:txBody>
      </p:sp>
      <p:sp>
        <p:nvSpPr>
          <p:cNvPr id="19" name="テキスト ボックス 18">
            <a:extLst>
              <a:ext uri="{FF2B5EF4-FFF2-40B4-BE49-F238E27FC236}">
                <a16:creationId xmlns:a16="http://schemas.microsoft.com/office/drawing/2014/main" id="{5A0CCD0E-1A5E-552D-D3F7-8ED6AE9B16E4}"/>
              </a:ext>
            </a:extLst>
          </p:cNvPr>
          <p:cNvSpPr txBox="1"/>
          <p:nvPr/>
        </p:nvSpPr>
        <p:spPr>
          <a:xfrm>
            <a:off x="3267075" y="2836500"/>
            <a:ext cx="3438525" cy="823302"/>
          </a:xfrm>
          <a:prstGeom prst="rect">
            <a:avLst/>
          </a:prstGeom>
          <a:solidFill>
            <a:schemeClr val="bg1"/>
          </a:solidFill>
          <a:ln w="6350">
            <a:solidFill>
              <a:schemeClr val="tx1">
                <a:lumMod val="65000"/>
                <a:lumOff val="35000"/>
              </a:schemeClr>
            </a:solidFill>
          </a:ln>
        </p:spPr>
        <p:txBody>
          <a:bodyPr wrap="square">
            <a:spAutoFit/>
          </a:bodyPr>
          <a:lstStyle/>
          <a:p>
            <a:pPr marL="0" lvl="1" defTabSz="180000">
              <a:tabLst>
                <a:tab pos="180000" algn="l"/>
              </a:tabLst>
            </a:pPr>
            <a:r>
              <a:rPr lang="en-US" altLang="ja-JP" sz="800" dirty="0">
                <a:solidFill>
                  <a:srgbClr val="C00000"/>
                </a:solidFill>
                <a:latin typeface="Meiryo UI" panose="020B0604030504040204" pitchFamily="50" charset="-128"/>
                <a:ea typeface="Meiryo UI" panose="020B0604030504040204" pitchFamily="50" charset="-128"/>
              </a:rPr>
              <a:t>*</a:t>
            </a:r>
            <a:r>
              <a:rPr lang="ja-JP" altLang="en-US" sz="800" dirty="0">
                <a:solidFill>
                  <a:srgbClr val="C00000"/>
                </a:solidFill>
                <a:latin typeface="Meiryo UI" panose="020B0604030504040204" pitchFamily="50" charset="-128"/>
                <a:ea typeface="Meiryo UI" panose="020B0604030504040204" pitchFamily="50" charset="-128"/>
              </a:rPr>
              <a:t>情報収集に際しては、次の内容について必ず同意を得る</a:t>
            </a:r>
            <a:endParaRPr lang="en-US" altLang="ja-JP" sz="800" dirty="0">
              <a:solidFill>
                <a:srgbClr val="C00000"/>
              </a:solidFill>
              <a:latin typeface="Meiryo UI" panose="020B0604030504040204" pitchFamily="50" charset="-128"/>
              <a:ea typeface="Meiryo UI" panose="020B0604030504040204" pitchFamily="50" charset="-128"/>
            </a:endParaRPr>
          </a:p>
          <a:p>
            <a:pPr marL="0" lvl="1" defTabSz="180000">
              <a:spcAft>
                <a:spcPts val="300"/>
              </a:spcAft>
              <a:tabLst>
                <a:tab pos="180000" algn="l"/>
              </a:tabLst>
            </a:pPr>
            <a:r>
              <a:rPr lang="ja-JP" altLang="en-US" sz="800" dirty="0">
                <a:solidFill>
                  <a:srgbClr val="C00000"/>
                </a:solidFill>
                <a:latin typeface="Meiryo UI" panose="020B0604030504040204" pitchFamily="50" charset="-128"/>
                <a:ea typeface="Meiryo UI" panose="020B0604030504040204" pitchFamily="50" charset="-128"/>
              </a:rPr>
              <a:t>（同意を得られない場合は、可能な限り情報を聞き取る）</a:t>
            </a:r>
            <a:endParaRPr lang="en-US" altLang="ja-JP" sz="800" dirty="0">
              <a:solidFill>
                <a:srgbClr val="C00000"/>
              </a:solidFill>
              <a:latin typeface="Meiryo UI" panose="020B0604030504040204" pitchFamily="50" charset="-128"/>
              <a:ea typeface="Meiryo UI" panose="020B0604030504040204" pitchFamily="50" charset="-128"/>
            </a:endParaRPr>
          </a:p>
          <a:p>
            <a:pPr marL="0" lvl="1" defTabSz="180000">
              <a:spcAft>
                <a:spcPts val="300"/>
              </a:spcAft>
              <a:tabLst>
                <a:tab pos="180000" algn="l"/>
              </a:tabLst>
            </a:pPr>
            <a:r>
              <a:rPr lang="ja-JP" altLang="en-US" sz="800" dirty="0">
                <a:solidFill>
                  <a:schemeClr val="tx1"/>
                </a:solidFill>
                <a:latin typeface="Meiryo UI" panose="020B0604030504040204" pitchFamily="50" charset="-128"/>
                <a:ea typeface="Meiryo UI" panose="020B0604030504040204" pitchFamily="50" charset="-128"/>
              </a:rPr>
              <a:t>　</a:t>
            </a:r>
            <a:r>
              <a:rPr lang="ja-JP" altLang="en-US" sz="800" u="sng" dirty="0">
                <a:solidFill>
                  <a:schemeClr val="tx1"/>
                </a:solidFill>
                <a:latin typeface="Meiryo UI" panose="020B0604030504040204" pitchFamily="50" charset="-128"/>
                <a:ea typeface="Meiryo UI" panose="020B0604030504040204" pitchFamily="50" charset="-128"/>
              </a:rPr>
              <a:t>消費者</a:t>
            </a: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a:solidFill>
                  <a:schemeClr val="tx1"/>
                </a:solidFill>
                <a:latin typeface="Meiryo UI" panose="020B0604030504040204" pitchFamily="50" charset="-128"/>
                <a:ea typeface="Meiryo UI" panose="020B0604030504040204" pitchFamily="50" charset="-128"/>
              </a:rPr>
              <a:t>　</a:t>
            </a: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u="sng" dirty="0">
                <a:solidFill>
                  <a:schemeClr val="tx1"/>
                </a:solidFill>
                <a:latin typeface="Meiryo UI" panose="020B0604030504040204" pitchFamily="50" charset="-128"/>
                <a:ea typeface="Meiryo UI" panose="020B0604030504040204" pitchFamily="50" charset="-128"/>
              </a:rPr>
              <a:t>医療機関／医師</a:t>
            </a:r>
            <a:endParaRPr lang="en-US" altLang="ja-JP" sz="800" u="sng" dirty="0">
              <a:latin typeface="Meiryo UI" panose="020B0604030504040204" pitchFamily="50" charset="-128"/>
              <a:ea typeface="Meiryo UI" panose="020B0604030504040204" pitchFamily="50" charset="-128"/>
            </a:endParaRPr>
          </a:p>
          <a:p>
            <a:pPr marL="0" lvl="1" defTabSz="180000">
              <a:spcAft>
                <a:spcPts val="300"/>
              </a:spcAft>
              <a:tabLst>
                <a:tab pos="180000" algn="l"/>
              </a:tabLst>
            </a:pPr>
            <a:r>
              <a:rPr lang="ja-JP" altLang="en-US" sz="800" dirty="0">
                <a:solidFill>
                  <a:schemeClr val="tx1"/>
                </a:solidFill>
                <a:latin typeface="Meiryo UI" panose="020B0604030504040204" pitchFamily="50" charset="-128"/>
                <a:ea typeface="Meiryo UI" panose="020B0604030504040204" pitchFamily="50" charset="-128"/>
              </a:rPr>
              <a:t>　　・行政への個人情報の提供</a:t>
            </a:r>
            <a:r>
              <a:rPr lang="en-US" altLang="ja-JP" sz="800" dirty="0">
                <a:solidFill>
                  <a:schemeClr val="tx1"/>
                </a:solidFill>
                <a:latin typeface="Meiryo UI" panose="020B0604030504040204" pitchFamily="50" charset="-128"/>
                <a:ea typeface="Meiryo UI" panose="020B0604030504040204" pitchFamily="50" charset="-128"/>
              </a:rPr>
              <a:t>			</a:t>
            </a:r>
            <a:r>
              <a:rPr lang="ja-JP" altLang="en-US" sz="800" dirty="0">
                <a:latin typeface="Meiryo UI" panose="020B0604030504040204" pitchFamily="50" charset="-128"/>
                <a:ea typeface="Meiryo UI" panose="020B0604030504040204" pitchFamily="50" charset="-128"/>
              </a:rPr>
              <a:t>　</a:t>
            </a:r>
            <a:r>
              <a:rPr lang="ja-JP" altLang="en-US" sz="800" dirty="0">
                <a:solidFill>
                  <a:schemeClr val="tx1"/>
                </a:solidFill>
                <a:latin typeface="Meiryo UI" panose="020B0604030504040204" pitchFamily="50" charset="-128"/>
                <a:ea typeface="Meiryo UI" panose="020B0604030504040204" pitchFamily="50" charset="-128"/>
              </a:rPr>
              <a:t>・当該消費者の情報の聞き取り</a:t>
            </a:r>
            <a:endParaRPr lang="en-US" altLang="ja-JP" sz="800" dirty="0">
              <a:solidFill>
                <a:schemeClr val="tx1"/>
              </a:solidFill>
              <a:latin typeface="Meiryo UI" panose="020B0604030504040204" pitchFamily="50" charset="-128"/>
              <a:ea typeface="Meiryo UI" panose="020B0604030504040204" pitchFamily="50" charset="-128"/>
            </a:endParaRPr>
          </a:p>
          <a:p>
            <a:pPr marL="0" lvl="1" defTabSz="180000">
              <a:spcAft>
                <a:spcPts val="300"/>
              </a:spcAft>
              <a:tabLst>
                <a:tab pos="180000" algn="l"/>
              </a:tabLst>
            </a:pPr>
            <a:r>
              <a:rPr lang="ja-JP" altLang="en-US" sz="800" dirty="0">
                <a:solidFill>
                  <a:schemeClr val="tx1"/>
                </a:solidFill>
                <a:latin typeface="Meiryo UI" panose="020B0604030504040204" pitchFamily="50" charset="-128"/>
                <a:ea typeface="Meiryo UI" panose="020B0604030504040204" pitchFamily="50" charset="-128"/>
              </a:rPr>
              <a:t>　　・医療機関／医師への聞き取り</a:t>
            </a:r>
            <a:endParaRPr lang="en-US" altLang="ja-JP" sz="800" dirty="0">
              <a:solidFill>
                <a:schemeClr val="tx1"/>
              </a:solidFill>
              <a:latin typeface="Meiryo UI" panose="020B0604030504040204" pitchFamily="50" charset="-128"/>
              <a:ea typeface="Meiryo UI" panose="020B0604030504040204" pitchFamily="50" charset="-128"/>
            </a:endParaRPr>
          </a:p>
        </p:txBody>
      </p:sp>
      <p:sp>
        <p:nvSpPr>
          <p:cNvPr id="25" name="1 つの角を切り取った四角形 24"/>
          <p:cNvSpPr/>
          <p:nvPr/>
        </p:nvSpPr>
        <p:spPr>
          <a:xfrm>
            <a:off x="9400540" y="4555591"/>
            <a:ext cx="1600835" cy="450000"/>
          </a:xfrm>
          <a:prstGeom prst="snip1Rect">
            <a:avLst/>
          </a:prstGeom>
          <a:solidFill>
            <a:schemeClr val="bg1"/>
          </a:solidFill>
          <a:ln>
            <a:solidFill>
              <a:schemeClr val="tx1">
                <a:lumMod val="65000"/>
                <a:lumOff val="3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0" bIns="72000" rtlCol="0" anchor="ctr"/>
          <a:lstStyle/>
          <a:p>
            <a:pPr algn="ctr">
              <a:spcAft>
                <a:spcPts val="300"/>
              </a:spcAft>
            </a:pPr>
            <a:r>
              <a:rPr lang="ja-JP" altLang="en-US" sz="1050" b="1" dirty="0">
                <a:solidFill>
                  <a:srgbClr val="C00000"/>
                </a:solidFill>
                <a:latin typeface="Meiryo UI" panose="020B0604030504040204" pitchFamily="50" charset="-128"/>
                <a:ea typeface="Meiryo UI" panose="020B0604030504040204" pitchFamily="50" charset="-128"/>
              </a:rPr>
              <a:t>健康被害の情報提供</a:t>
            </a:r>
            <a:endParaRPr lang="en-US" altLang="ja-JP" sz="1050" b="1" dirty="0">
              <a:solidFill>
                <a:srgbClr val="C00000"/>
              </a:solidFill>
              <a:latin typeface="Meiryo UI" panose="020B0604030504040204" pitchFamily="50" charset="-128"/>
              <a:ea typeface="Meiryo UI" panose="020B0604030504040204" pitchFamily="50" charset="-128"/>
            </a:endParaRPr>
          </a:p>
        </p:txBody>
      </p:sp>
      <p:cxnSp>
        <p:nvCxnSpPr>
          <p:cNvPr id="32" name="直線矢印コネクタ 31"/>
          <p:cNvCxnSpPr>
            <a:cxnSpLocks/>
          </p:cNvCxnSpPr>
          <p:nvPr/>
        </p:nvCxnSpPr>
        <p:spPr>
          <a:xfrm>
            <a:off x="6812210" y="4780591"/>
            <a:ext cx="2588330" cy="0"/>
          </a:xfrm>
          <a:prstGeom prst="straightConnector1">
            <a:avLst/>
          </a:prstGeom>
          <a:ln cap="rnd">
            <a:solidFill>
              <a:schemeClr val="tx1"/>
            </a:solidFill>
            <a:round/>
            <a:tailEnd type="triangle" w="med" len="lg"/>
          </a:ln>
        </p:spPr>
        <p:style>
          <a:lnRef idx="1">
            <a:schemeClr val="accent1"/>
          </a:lnRef>
          <a:fillRef idx="0">
            <a:schemeClr val="accent1"/>
          </a:fillRef>
          <a:effectRef idx="0">
            <a:schemeClr val="accent1"/>
          </a:effectRef>
          <a:fontRef idx="minor">
            <a:schemeClr val="tx1"/>
          </a:fontRef>
        </p:style>
      </p:cxnSp>
      <p:sp>
        <p:nvSpPr>
          <p:cNvPr id="37" name="1 つの角を切り取った四角形 21">
            <a:extLst>
              <a:ext uri="{FF2B5EF4-FFF2-40B4-BE49-F238E27FC236}">
                <a16:creationId xmlns:a16="http://schemas.microsoft.com/office/drawing/2014/main" id="{E1EAEAD5-5097-DB09-89CB-25F55267E93D}"/>
              </a:ext>
            </a:extLst>
          </p:cNvPr>
          <p:cNvSpPr/>
          <p:nvPr/>
        </p:nvSpPr>
        <p:spPr>
          <a:xfrm>
            <a:off x="3154455" y="4555060"/>
            <a:ext cx="3654000" cy="450000"/>
          </a:xfrm>
          <a:prstGeom prst="snip1Rect">
            <a:avLst/>
          </a:prstGeom>
          <a:solidFill>
            <a:schemeClr val="bg1"/>
          </a:solidFill>
          <a:ln>
            <a:solidFill>
              <a:schemeClr val="tx1">
                <a:lumMod val="65000"/>
                <a:lumOff val="3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0" bIns="72000" rtlCol="0" anchor="t"/>
          <a:lstStyle/>
          <a:p>
            <a:pPr>
              <a:spcAft>
                <a:spcPts val="300"/>
              </a:spcAft>
            </a:pPr>
            <a:r>
              <a:rPr lang="ja-JP" altLang="en-US" sz="900" b="1" dirty="0">
                <a:solidFill>
                  <a:srgbClr val="C00000"/>
                </a:solidFill>
                <a:latin typeface="Meiryo UI" panose="020B0604030504040204" pitchFamily="50" charset="-128"/>
                <a:ea typeface="Meiryo UI" panose="020B0604030504040204" pitchFamily="50" charset="-128"/>
              </a:rPr>
              <a:t>情報提供</a:t>
            </a:r>
            <a:r>
              <a:rPr lang="ja-JP" altLang="en-US" sz="900" dirty="0">
                <a:solidFill>
                  <a:srgbClr val="C00000"/>
                </a:solidFill>
                <a:latin typeface="Meiryo UI" panose="020B0604030504040204" pitchFamily="50" charset="-128"/>
                <a:ea typeface="Meiryo UI" panose="020B0604030504040204" pitchFamily="50" charset="-128"/>
              </a:rPr>
              <a:t>（健康被害の発生</a:t>
            </a:r>
            <a:r>
              <a:rPr lang="ja-JP" altLang="en-US" sz="900">
                <a:solidFill>
                  <a:srgbClr val="C00000"/>
                </a:solidFill>
                <a:latin typeface="Meiryo UI" panose="020B0604030504040204" pitchFamily="50" charset="-128"/>
                <a:ea typeface="Meiryo UI" panose="020B0604030504040204" pitchFamily="50" charset="-128"/>
              </a:rPr>
              <a:t>や拡大のおそれ</a:t>
            </a:r>
            <a:r>
              <a:rPr lang="ja-JP" altLang="en-US" sz="900" dirty="0">
                <a:solidFill>
                  <a:srgbClr val="C00000"/>
                </a:solidFill>
                <a:latin typeface="Meiryo UI" panose="020B0604030504040204" pitchFamily="50" charset="-128"/>
                <a:ea typeface="Meiryo UI" panose="020B0604030504040204" pitchFamily="50" charset="-128"/>
              </a:rPr>
              <a:t>がある旨の情報を得た場合）</a:t>
            </a:r>
            <a:endParaRPr lang="en-US" altLang="ja-JP" sz="900" dirty="0">
              <a:solidFill>
                <a:srgbClr val="C00000"/>
              </a:solidFill>
              <a:latin typeface="Meiryo UI" panose="020B0604030504040204" pitchFamily="50" charset="-128"/>
              <a:ea typeface="Meiryo UI" panose="020B0604030504040204" pitchFamily="50" charset="-128"/>
            </a:endParaRPr>
          </a:p>
          <a:p>
            <a:pPr>
              <a:spcAft>
                <a:spcPts val="300"/>
              </a:spcAft>
            </a:pPr>
            <a:r>
              <a:rPr lang="ja-JP" altLang="en-US" sz="900" dirty="0">
                <a:solidFill>
                  <a:schemeClr val="tx1"/>
                </a:solidFill>
                <a:latin typeface="Meiryo UI" panose="020B0604030504040204" pitchFamily="50" charset="-128"/>
                <a:ea typeface="Meiryo UI" panose="020B0604030504040204" pitchFamily="50" charset="-128"/>
              </a:rPr>
              <a:t>定められた期限内に管轄の保健所および消費者庁に当該情報を提供する。</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27" name="1 つの角を切り取った四角形 21">
            <a:extLst>
              <a:ext uri="{FF2B5EF4-FFF2-40B4-BE49-F238E27FC236}">
                <a16:creationId xmlns:a16="http://schemas.microsoft.com/office/drawing/2014/main" id="{5AA287A7-E61B-D018-0A5A-F12C5965DD95}"/>
              </a:ext>
            </a:extLst>
          </p:cNvPr>
          <p:cNvSpPr/>
          <p:nvPr/>
        </p:nvSpPr>
        <p:spPr>
          <a:xfrm>
            <a:off x="3154455" y="5050305"/>
            <a:ext cx="3654000" cy="550173"/>
          </a:xfrm>
          <a:prstGeom prst="snip1Rect">
            <a:avLst/>
          </a:prstGeom>
          <a:solidFill>
            <a:schemeClr val="bg1"/>
          </a:solidFill>
          <a:ln>
            <a:solidFill>
              <a:schemeClr val="tx1">
                <a:lumMod val="65000"/>
                <a:lumOff val="3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tIns="0" bIns="72000" rtlCol="0" anchor="t"/>
          <a:lstStyle/>
          <a:p>
            <a:pPr>
              <a:spcAft>
                <a:spcPts val="300"/>
              </a:spcAft>
            </a:pPr>
            <a:r>
              <a:rPr lang="ja-JP" altLang="en-US" sz="900" b="1" dirty="0">
                <a:solidFill>
                  <a:srgbClr val="C00000"/>
                </a:solidFill>
                <a:latin typeface="Meiryo UI" panose="020B0604030504040204" pitchFamily="50" charset="-128"/>
                <a:ea typeface="Meiryo UI" panose="020B0604030504040204" pitchFamily="50" charset="-128"/>
              </a:rPr>
              <a:t>社内報告・評価・対応検討</a:t>
            </a:r>
          </a:p>
          <a:p>
            <a:pPr defTabSz="180000">
              <a:spcAft>
                <a:spcPts val="300"/>
              </a:spcAft>
            </a:pPr>
            <a:r>
              <a:rPr lang="ja-JP" altLang="en-US" sz="900" dirty="0">
                <a:solidFill>
                  <a:schemeClr val="tx1"/>
                </a:solidFill>
                <a:latin typeface="Meiryo UI" panose="020B0604030504040204" pitchFamily="50" charset="-128"/>
                <a:ea typeface="Meiryo UI" panose="020B0604030504040204" pitchFamily="50" charset="-128"/>
              </a:rPr>
              <a:t>関連部署へ報告する。また、評価、対応の検討を行う。</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14" name="角丸四角形 20">
            <a:extLst>
              <a:ext uri="{FF2B5EF4-FFF2-40B4-BE49-F238E27FC236}">
                <a16:creationId xmlns:a16="http://schemas.microsoft.com/office/drawing/2014/main" id="{46693AA1-7A91-2D41-1D62-CF973222BF0B}"/>
              </a:ext>
            </a:extLst>
          </p:cNvPr>
          <p:cNvSpPr/>
          <p:nvPr/>
        </p:nvSpPr>
        <p:spPr>
          <a:xfrm>
            <a:off x="3405769" y="5436234"/>
            <a:ext cx="3237602" cy="504000"/>
          </a:xfrm>
          <a:prstGeom prst="roundRect">
            <a:avLst>
              <a:gd name="adj" fmla="val 14913"/>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Aft>
                <a:spcPts val="300"/>
              </a:spcAft>
            </a:pPr>
            <a:r>
              <a:rPr lang="ja-JP" altLang="en-US" sz="900" b="1" dirty="0">
                <a:solidFill>
                  <a:schemeClr val="tx1"/>
                </a:solidFill>
                <a:latin typeface="Meiryo UI" panose="020B0604030504040204" pitchFamily="50" charset="-128"/>
                <a:ea typeface="Meiryo UI" panose="020B0604030504040204" pitchFamily="50" charset="-128"/>
              </a:rPr>
              <a:t>調査・検査</a:t>
            </a:r>
            <a:endParaRPr lang="en-US" altLang="ja-JP" sz="900" b="1" dirty="0">
              <a:solidFill>
                <a:schemeClr val="tx1"/>
              </a:solidFill>
              <a:latin typeface="Meiryo UI" panose="020B0604030504040204" pitchFamily="50" charset="-128"/>
              <a:ea typeface="Meiryo UI" panose="020B0604030504040204" pitchFamily="50" charset="-128"/>
            </a:endParaRPr>
          </a:p>
          <a:p>
            <a:pPr>
              <a:spcAft>
                <a:spcPts val="300"/>
              </a:spcAft>
            </a:pPr>
            <a:r>
              <a:rPr lang="ja-JP" altLang="en-US" sz="900" dirty="0">
                <a:solidFill>
                  <a:schemeClr val="tx1"/>
                </a:solidFill>
                <a:latin typeface="Meiryo UI" panose="020B0604030504040204" pitchFamily="50" charset="-128"/>
                <a:ea typeface="Meiryo UI" panose="020B0604030504040204" pitchFamily="50" charset="-128"/>
              </a:rPr>
              <a:t>当該製品についての調査及び現品の検査依頼。追加情報の提供</a:t>
            </a:r>
            <a:endParaRPr lang="en-US" altLang="ja-JP" sz="900" dirty="0">
              <a:solidFill>
                <a:schemeClr val="tx1"/>
              </a:solidFill>
              <a:latin typeface="Meiryo UI" panose="020B0604030504040204" pitchFamily="50" charset="-128"/>
              <a:ea typeface="Meiryo UI" panose="020B0604030504040204" pitchFamily="50" charset="-128"/>
            </a:endParaRPr>
          </a:p>
        </p:txBody>
      </p:sp>
      <p:grpSp>
        <p:nvGrpSpPr>
          <p:cNvPr id="45" name="グループ化 44">
            <a:extLst>
              <a:ext uri="{FF2B5EF4-FFF2-40B4-BE49-F238E27FC236}">
                <a16:creationId xmlns:a16="http://schemas.microsoft.com/office/drawing/2014/main" id="{803D5A68-31AF-B529-09A9-C269AD6599CA}"/>
              </a:ext>
            </a:extLst>
          </p:cNvPr>
          <p:cNvGrpSpPr/>
          <p:nvPr/>
        </p:nvGrpSpPr>
        <p:grpSpPr>
          <a:xfrm>
            <a:off x="2744492" y="2096885"/>
            <a:ext cx="403200" cy="115075"/>
            <a:chOff x="2744492" y="1446899"/>
            <a:chExt cx="403200" cy="115075"/>
          </a:xfrm>
        </p:grpSpPr>
        <p:cxnSp>
          <p:nvCxnSpPr>
            <p:cNvPr id="46" name="直線矢印コネクタ 45">
              <a:extLst>
                <a:ext uri="{FF2B5EF4-FFF2-40B4-BE49-F238E27FC236}">
                  <a16:creationId xmlns:a16="http://schemas.microsoft.com/office/drawing/2014/main" id="{9E59718D-9E3E-7EA4-D859-0E642B0E0AA6}"/>
                </a:ext>
              </a:extLst>
            </p:cNvPr>
            <p:cNvCxnSpPr>
              <a:cxnSpLocks/>
            </p:cNvCxnSpPr>
            <p:nvPr/>
          </p:nvCxnSpPr>
          <p:spPr>
            <a:xfrm>
              <a:off x="2744492" y="1446899"/>
              <a:ext cx="403200" cy="0"/>
            </a:xfrm>
            <a:prstGeom prst="straightConnector1">
              <a:avLst/>
            </a:prstGeom>
            <a:ln cap="rnd">
              <a:solidFill>
                <a:schemeClr val="tx1"/>
              </a:solidFill>
              <a:round/>
              <a:tailEnd type="triangle" w="med" len="lg"/>
            </a:ln>
          </p:spPr>
          <p:style>
            <a:lnRef idx="1">
              <a:schemeClr val="accent1"/>
            </a:lnRef>
            <a:fillRef idx="0">
              <a:schemeClr val="accent1"/>
            </a:fillRef>
            <a:effectRef idx="0">
              <a:schemeClr val="accent1"/>
            </a:effectRef>
            <a:fontRef idx="minor">
              <a:schemeClr val="tx1"/>
            </a:fontRef>
          </p:style>
        </p:cxnSp>
        <p:cxnSp>
          <p:nvCxnSpPr>
            <p:cNvPr id="47" name="直線矢印コネクタ 46">
              <a:extLst>
                <a:ext uri="{FF2B5EF4-FFF2-40B4-BE49-F238E27FC236}">
                  <a16:creationId xmlns:a16="http://schemas.microsoft.com/office/drawing/2014/main" id="{EA366678-1F59-5206-B51F-704DFA9B64FF}"/>
                </a:ext>
              </a:extLst>
            </p:cNvPr>
            <p:cNvCxnSpPr>
              <a:cxnSpLocks/>
            </p:cNvCxnSpPr>
            <p:nvPr/>
          </p:nvCxnSpPr>
          <p:spPr>
            <a:xfrm flipH="1">
              <a:off x="2744492" y="1561974"/>
              <a:ext cx="403200" cy="0"/>
            </a:xfrm>
            <a:prstGeom prst="straightConnector1">
              <a:avLst/>
            </a:prstGeom>
            <a:ln cap="rnd">
              <a:solidFill>
                <a:schemeClr val="tx1"/>
              </a:solidFill>
              <a:round/>
              <a:tailEnd type="triangle" w="med" len="lg"/>
            </a:ln>
          </p:spPr>
          <p:style>
            <a:lnRef idx="1">
              <a:schemeClr val="accent1"/>
            </a:lnRef>
            <a:fillRef idx="0">
              <a:schemeClr val="accent1"/>
            </a:fillRef>
            <a:effectRef idx="0">
              <a:schemeClr val="accent1"/>
            </a:effectRef>
            <a:fontRef idx="minor">
              <a:schemeClr val="tx1"/>
            </a:fontRef>
          </p:style>
        </p:cxnSp>
      </p:grpSp>
      <p:grpSp>
        <p:nvGrpSpPr>
          <p:cNvPr id="53" name="グループ化 52">
            <a:extLst>
              <a:ext uri="{FF2B5EF4-FFF2-40B4-BE49-F238E27FC236}">
                <a16:creationId xmlns:a16="http://schemas.microsoft.com/office/drawing/2014/main" id="{3D0ABBB6-6082-F2D6-1699-C48CFB59D577}"/>
              </a:ext>
            </a:extLst>
          </p:cNvPr>
          <p:cNvGrpSpPr/>
          <p:nvPr/>
        </p:nvGrpSpPr>
        <p:grpSpPr>
          <a:xfrm>
            <a:off x="2250256" y="2628672"/>
            <a:ext cx="897436" cy="115075"/>
            <a:chOff x="2744492" y="1446899"/>
            <a:chExt cx="403200" cy="115075"/>
          </a:xfrm>
        </p:grpSpPr>
        <p:cxnSp>
          <p:nvCxnSpPr>
            <p:cNvPr id="54" name="直線矢印コネクタ 53">
              <a:extLst>
                <a:ext uri="{FF2B5EF4-FFF2-40B4-BE49-F238E27FC236}">
                  <a16:creationId xmlns:a16="http://schemas.microsoft.com/office/drawing/2014/main" id="{423B91D1-9D5D-1C49-50A4-62F352564C37}"/>
                </a:ext>
              </a:extLst>
            </p:cNvPr>
            <p:cNvCxnSpPr>
              <a:cxnSpLocks/>
            </p:cNvCxnSpPr>
            <p:nvPr/>
          </p:nvCxnSpPr>
          <p:spPr>
            <a:xfrm>
              <a:off x="2744492" y="1446899"/>
              <a:ext cx="403200" cy="0"/>
            </a:xfrm>
            <a:prstGeom prst="straightConnector1">
              <a:avLst/>
            </a:prstGeom>
            <a:ln cap="rnd">
              <a:solidFill>
                <a:schemeClr val="tx1"/>
              </a:solidFill>
              <a:round/>
              <a:tailEnd type="triangle" w="med" len="lg"/>
            </a:ln>
          </p:spPr>
          <p:style>
            <a:lnRef idx="1">
              <a:schemeClr val="accent1"/>
            </a:lnRef>
            <a:fillRef idx="0">
              <a:schemeClr val="accent1"/>
            </a:fillRef>
            <a:effectRef idx="0">
              <a:schemeClr val="accent1"/>
            </a:effectRef>
            <a:fontRef idx="minor">
              <a:schemeClr val="tx1"/>
            </a:fontRef>
          </p:style>
        </p:cxnSp>
        <p:cxnSp>
          <p:nvCxnSpPr>
            <p:cNvPr id="55" name="直線矢印コネクタ 54">
              <a:extLst>
                <a:ext uri="{FF2B5EF4-FFF2-40B4-BE49-F238E27FC236}">
                  <a16:creationId xmlns:a16="http://schemas.microsoft.com/office/drawing/2014/main" id="{6EBD85E6-0415-2E2D-C4B1-684B7518FF03}"/>
                </a:ext>
              </a:extLst>
            </p:cNvPr>
            <p:cNvCxnSpPr>
              <a:cxnSpLocks/>
            </p:cNvCxnSpPr>
            <p:nvPr/>
          </p:nvCxnSpPr>
          <p:spPr>
            <a:xfrm flipH="1">
              <a:off x="2744492" y="1561974"/>
              <a:ext cx="403200" cy="0"/>
            </a:xfrm>
            <a:prstGeom prst="straightConnector1">
              <a:avLst/>
            </a:prstGeom>
            <a:ln cap="rnd">
              <a:solidFill>
                <a:schemeClr val="tx1"/>
              </a:solidFill>
              <a:round/>
              <a:tailEnd type="triangle" w="med" len="lg"/>
            </a:ln>
          </p:spPr>
          <p:style>
            <a:lnRef idx="1">
              <a:schemeClr val="accent1"/>
            </a:lnRef>
            <a:fillRef idx="0">
              <a:schemeClr val="accent1"/>
            </a:fillRef>
            <a:effectRef idx="0">
              <a:schemeClr val="accent1"/>
            </a:effectRef>
            <a:fontRef idx="minor">
              <a:schemeClr val="tx1"/>
            </a:fontRef>
          </p:style>
        </p:cxnSp>
      </p:grpSp>
      <p:sp>
        <p:nvSpPr>
          <p:cNvPr id="10" name="角丸四角形 9"/>
          <p:cNvSpPr/>
          <p:nvPr/>
        </p:nvSpPr>
        <p:spPr>
          <a:xfrm>
            <a:off x="3154455" y="5989678"/>
            <a:ext cx="1807200" cy="504000"/>
          </a:xfrm>
          <a:prstGeom prst="roundRect">
            <a:avLst>
              <a:gd name="adj" fmla="val 13295"/>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Aft>
                <a:spcPts val="300"/>
              </a:spcAft>
            </a:pPr>
            <a:r>
              <a:rPr lang="ja-JP" altLang="en-US" sz="900" b="1" dirty="0">
                <a:solidFill>
                  <a:schemeClr val="tx1"/>
                </a:solidFill>
                <a:latin typeface="Meiryo UI" panose="020B0604030504040204" pitchFamily="50" charset="-128"/>
                <a:ea typeface="Meiryo UI" panose="020B0604030504040204" pitchFamily="50" charset="-128"/>
              </a:rPr>
              <a:t>情報の開示</a:t>
            </a:r>
          </a:p>
        </p:txBody>
      </p:sp>
      <p:cxnSp>
        <p:nvCxnSpPr>
          <p:cNvPr id="56" name="直線矢印コネクタ 55">
            <a:extLst>
              <a:ext uri="{FF2B5EF4-FFF2-40B4-BE49-F238E27FC236}">
                <a16:creationId xmlns:a16="http://schemas.microsoft.com/office/drawing/2014/main" id="{2CE63300-7DB3-38BD-9459-DB61936E5ECD}"/>
              </a:ext>
            </a:extLst>
          </p:cNvPr>
          <p:cNvCxnSpPr>
            <a:cxnSpLocks/>
          </p:cNvCxnSpPr>
          <p:nvPr/>
        </p:nvCxnSpPr>
        <p:spPr>
          <a:xfrm flipH="1">
            <a:off x="2744492" y="6213685"/>
            <a:ext cx="403200" cy="0"/>
          </a:xfrm>
          <a:prstGeom prst="straightConnector1">
            <a:avLst/>
          </a:prstGeom>
          <a:ln cap="rnd">
            <a:solidFill>
              <a:schemeClr val="tx1"/>
            </a:solidFill>
            <a:round/>
            <a:tailEnd type="triangle" w="med" len="lg"/>
          </a:ln>
        </p:spPr>
        <p:style>
          <a:lnRef idx="1">
            <a:schemeClr val="accent1"/>
          </a:lnRef>
          <a:fillRef idx="0">
            <a:schemeClr val="accent1"/>
          </a:fillRef>
          <a:effectRef idx="0">
            <a:schemeClr val="accent1"/>
          </a:effectRef>
          <a:fontRef idx="minor">
            <a:schemeClr val="tx1"/>
          </a:fontRef>
        </p:style>
      </p:cxnSp>
      <p:grpSp>
        <p:nvGrpSpPr>
          <p:cNvPr id="61" name="グループ化 60">
            <a:extLst>
              <a:ext uri="{FF2B5EF4-FFF2-40B4-BE49-F238E27FC236}">
                <a16:creationId xmlns:a16="http://schemas.microsoft.com/office/drawing/2014/main" id="{E2755251-5067-59F0-965C-F7F405E0D522}"/>
              </a:ext>
            </a:extLst>
          </p:cNvPr>
          <p:cNvGrpSpPr/>
          <p:nvPr/>
        </p:nvGrpSpPr>
        <p:grpSpPr>
          <a:xfrm>
            <a:off x="6648354" y="5630697"/>
            <a:ext cx="403200" cy="115075"/>
            <a:chOff x="2744492" y="1446899"/>
            <a:chExt cx="403200" cy="115075"/>
          </a:xfrm>
        </p:grpSpPr>
        <p:cxnSp>
          <p:nvCxnSpPr>
            <p:cNvPr id="62" name="直線矢印コネクタ 61">
              <a:extLst>
                <a:ext uri="{FF2B5EF4-FFF2-40B4-BE49-F238E27FC236}">
                  <a16:creationId xmlns:a16="http://schemas.microsoft.com/office/drawing/2014/main" id="{CB86F0AF-EC07-0104-6005-612D68748C78}"/>
                </a:ext>
              </a:extLst>
            </p:cNvPr>
            <p:cNvCxnSpPr>
              <a:cxnSpLocks/>
            </p:cNvCxnSpPr>
            <p:nvPr/>
          </p:nvCxnSpPr>
          <p:spPr>
            <a:xfrm>
              <a:off x="2744492" y="1446899"/>
              <a:ext cx="403200" cy="0"/>
            </a:xfrm>
            <a:prstGeom prst="straightConnector1">
              <a:avLst/>
            </a:prstGeom>
            <a:ln cap="rnd">
              <a:solidFill>
                <a:schemeClr val="tx1"/>
              </a:solidFill>
              <a:round/>
              <a:tailEnd type="triangle" w="med" len="lg"/>
            </a:ln>
          </p:spPr>
          <p:style>
            <a:lnRef idx="1">
              <a:schemeClr val="accent1"/>
            </a:lnRef>
            <a:fillRef idx="0">
              <a:schemeClr val="accent1"/>
            </a:fillRef>
            <a:effectRef idx="0">
              <a:schemeClr val="accent1"/>
            </a:effectRef>
            <a:fontRef idx="minor">
              <a:schemeClr val="tx1"/>
            </a:fontRef>
          </p:style>
        </p:cxnSp>
        <p:cxnSp>
          <p:nvCxnSpPr>
            <p:cNvPr id="63" name="直線矢印コネクタ 62">
              <a:extLst>
                <a:ext uri="{FF2B5EF4-FFF2-40B4-BE49-F238E27FC236}">
                  <a16:creationId xmlns:a16="http://schemas.microsoft.com/office/drawing/2014/main" id="{4AAC85A1-A997-3CCB-EDD3-4FDAE9B2C9C1}"/>
                </a:ext>
              </a:extLst>
            </p:cNvPr>
            <p:cNvCxnSpPr>
              <a:cxnSpLocks/>
            </p:cNvCxnSpPr>
            <p:nvPr/>
          </p:nvCxnSpPr>
          <p:spPr>
            <a:xfrm flipH="1">
              <a:off x="2744492" y="1561974"/>
              <a:ext cx="403200" cy="0"/>
            </a:xfrm>
            <a:prstGeom prst="straightConnector1">
              <a:avLst/>
            </a:prstGeom>
            <a:ln cap="rnd">
              <a:solidFill>
                <a:schemeClr val="tx1"/>
              </a:solidFill>
              <a:round/>
              <a:tailEnd type="triangle" w="med"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43093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or R">
      <a:majorFont>
        <a:latin typeface="Lucida Console"/>
        <a:ea typeface="Meiryo"/>
        <a:cs typeface=""/>
      </a:majorFont>
      <a:minorFont>
        <a:latin typeface="Lucida Console"/>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443</TotalTime>
  <Words>436</Words>
  <Application>Microsoft Macintosh PowerPoint</Application>
  <PresentationFormat>ワイド画面</PresentationFormat>
  <Paragraphs>57</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Meiryo UI</vt:lpstr>
      <vt:lpstr>Arial</vt:lpstr>
      <vt:lpstr>Lucida Console</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shingy-56</dc:creator>
  <cp:lastModifiedBy>恭平 依田</cp:lastModifiedBy>
  <cp:revision>45</cp:revision>
  <dcterms:created xsi:type="dcterms:W3CDTF">2017-09-11T06:48:54Z</dcterms:created>
  <dcterms:modified xsi:type="dcterms:W3CDTF">2026-07-23T09:29:51Z</dcterms:modified>
</cp:coreProperties>
</file>