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20" r:id="rId1"/>
  </p:sldMasterIdLst>
  <p:notesMasterIdLst>
    <p:notesMasterId r:id="rId10"/>
  </p:notesMasterIdLst>
  <p:sldIdLst>
    <p:sldId id="523" r:id="rId2"/>
    <p:sldId id="261" r:id="rId3"/>
    <p:sldId id="525" r:id="rId4"/>
    <p:sldId id="264" r:id="rId5"/>
    <p:sldId id="526" r:id="rId6"/>
    <p:sldId id="524" r:id="rId7"/>
    <p:sldId id="528" r:id="rId8"/>
    <p:sldId id="527" r:id="rId9"/>
  </p:sldIdLst>
  <p:sldSz cx="5486400" cy="7315200" type="B5JIS"/>
  <p:notesSz cx="5800725" cy="84994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204" autoAdjust="0"/>
    <p:restoredTop sz="96242" autoAdjust="0"/>
  </p:normalViewPr>
  <p:slideViewPr>
    <p:cSldViewPr snapToGrid="0">
      <p:cViewPr>
        <p:scale>
          <a:sx n="93" d="100"/>
          <a:sy n="93" d="100"/>
        </p:scale>
        <p:origin x="3216" y="342"/>
      </p:cViewPr>
      <p:guideLst/>
    </p:cSldViewPr>
  </p:slideViewPr>
  <p:notesTextViewPr>
    <p:cViewPr>
      <p:scale>
        <a:sx n="1" d="1"/>
        <a:sy n="1" d="1"/>
      </p:scale>
      <p:origin x="0" y="0"/>
    </p:cViewPr>
  </p:notesTextViewPr>
  <p:notesViewPr>
    <p:cSldViewPr snapToGrid="0">
      <p:cViewPr varScale="1">
        <p:scale>
          <a:sx n="77" d="100"/>
          <a:sy n="77" d="100"/>
        </p:scale>
        <p:origin x="4080" y="11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5" y="4"/>
            <a:ext cx="2513648" cy="426450"/>
          </a:xfrm>
          <a:prstGeom prst="rect">
            <a:avLst/>
          </a:prstGeom>
        </p:spPr>
        <p:txBody>
          <a:bodyPr vert="horz" lIns="78736" tIns="39370" rIns="78736" bIns="39370" rtlCol="0"/>
          <a:lstStyle>
            <a:lvl1pPr algn="l">
              <a:defRPr sz="1000"/>
            </a:lvl1pPr>
          </a:lstStyle>
          <a:p>
            <a:endParaRPr kumimoji="1" lang="ja-JP" altLang="en-US"/>
          </a:p>
        </p:txBody>
      </p:sp>
      <p:sp>
        <p:nvSpPr>
          <p:cNvPr id="3" name="日付プレースホルダー 2"/>
          <p:cNvSpPr>
            <a:spLocks noGrp="1"/>
          </p:cNvSpPr>
          <p:nvPr>
            <p:ph type="dt" idx="1"/>
          </p:nvPr>
        </p:nvSpPr>
        <p:spPr>
          <a:xfrm>
            <a:off x="3285739" y="4"/>
            <a:ext cx="2513648" cy="426450"/>
          </a:xfrm>
          <a:prstGeom prst="rect">
            <a:avLst/>
          </a:prstGeom>
        </p:spPr>
        <p:txBody>
          <a:bodyPr vert="horz" lIns="78736" tIns="39370" rIns="78736" bIns="39370" rtlCol="0"/>
          <a:lstStyle>
            <a:lvl1pPr algn="r">
              <a:defRPr sz="1000"/>
            </a:lvl1pPr>
          </a:lstStyle>
          <a:p>
            <a:fld id="{AB3CCAB3-F444-43D6-94AC-28E2697D90D6}" type="datetimeFigureOut">
              <a:rPr kumimoji="1" lang="ja-JP" altLang="en-US" smtClean="0"/>
              <a:t>2026/3/13</a:t>
            </a:fld>
            <a:endParaRPr kumimoji="1" lang="ja-JP" altLang="en-US"/>
          </a:p>
        </p:txBody>
      </p:sp>
      <p:sp>
        <p:nvSpPr>
          <p:cNvPr id="4" name="スライド イメージ プレースホルダー 3"/>
          <p:cNvSpPr>
            <a:spLocks noGrp="1" noRot="1" noChangeAspect="1"/>
          </p:cNvSpPr>
          <p:nvPr>
            <p:ph type="sldImg" idx="2"/>
          </p:nvPr>
        </p:nvSpPr>
        <p:spPr>
          <a:xfrm>
            <a:off x="1825625" y="1063625"/>
            <a:ext cx="2149475" cy="2867025"/>
          </a:xfrm>
          <a:prstGeom prst="rect">
            <a:avLst/>
          </a:prstGeom>
          <a:noFill/>
          <a:ln w="12700">
            <a:solidFill>
              <a:prstClr val="black"/>
            </a:solidFill>
          </a:ln>
        </p:spPr>
        <p:txBody>
          <a:bodyPr vert="horz" lIns="78736" tIns="39370" rIns="78736" bIns="39370" rtlCol="0" anchor="ctr"/>
          <a:lstStyle/>
          <a:p>
            <a:endParaRPr lang="ja-JP" altLang="en-US"/>
          </a:p>
        </p:txBody>
      </p:sp>
      <p:sp>
        <p:nvSpPr>
          <p:cNvPr id="5" name="ノート プレースホルダー 4"/>
          <p:cNvSpPr>
            <a:spLocks noGrp="1"/>
          </p:cNvSpPr>
          <p:nvPr>
            <p:ph type="body" sz="quarter" idx="3"/>
          </p:nvPr>
        </p:nvSpPr>
        <p:spPr>
          <a:xfrm>
            <a:off x="580073" y="4090377"/>
            <a:ext cx="4640580" cy="3346669"/>
          </a:xfrm>
          <a:prstGeom prst="rect">
            <a:avLst/>
          </a:prstGeom>
        </p:spPr>
        <p:txBody>
          <a:bodyPr vert="horz" lIns="78736" tIns="39370" rIns="78736" bIns="3937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5" y="8073027"/>
            <a:ext cx="2513648" cy="426449"/>
          </a:xfrm>
          <a:prstGeom prst="rect">
            <a:avLst/>
          </a:prstGeom>
        </p:spPr>
        <p:txBody>
          <a:bodyPr vert="horz" lIns="78736" tIns="39370" rIns="78736" bIns="39370" rtlCol="0" anchor="b"/>
          <a:lstStyle>
            <a:lvl1pPr algn="l">
              <a:defRPr sz="1000"/>
            </a:lvl1pPr>
          </a:lstStyle>
          <a:p>
            <a:endParaRPr kumimoji="1" lang="ja-JP" altLang="en-US"/>
          </a:p>
        </p:txBody>
      </p:sp>
      <p:sp>
        <p:nvSpPr>
          <p:cNvPr id="7" name="スライド番号プレースホルダー 6"/>
          <p:cNvSpPr>
            <a:spLocks noGrp="1"/>
          </p:cNvSpPr>
          <p:nvPr>
            <p:ph type="sldNum" sz="quarter" idx="5"/>
          </p:nvPr>
        </p:nvSpPr>
        <p:spPr>
          <a:xfrm>
            <a:off x="3285739" y="8073027"/>
            <a:ext cx="2513648" cy="426449"/>
          </a:xfrm>
          <a:prstGeom prst="rect">
            <a:avLst/>
          </a:prstGeom>
        </p:spPr>
        <p:txBody>
          <a:bodyPr vert="horz" lIns="78736" tIns="39370" rIns="78736" bIns="39370" rtlCol="0" anchor="b"/>
          <a:lstStyle>
            <a:lvl1pPr algn="r">
              <a:defRPr sz="1000"/>
            </a:lvl1pPr>
          </a:lstStyle>
          <a:p>
            <a:fld id="{3568A583-3C16-4589-AB9E-D20BDF58C566}" type="slidenum">
              <a:rPr kumimoji="1" lang="ja-JP" altLang="en-US" smtClean="0"/>
              <a:t>‹#›</a:t>
            </a:fld>
            <a:endParaRPr kumimoji="1" lang="ja-JP" altLang="en-US"/>
          </a:p>
        </p:txBody>
      </p:sp>
    </p:spTree>
    <p:extLst>
      <p:ext uri="{BB962C8B-B14F-4D97-AF65-F5344CB8AC3E}">
        <p14:creationId xmlns:p14="http://schemas.microsoft.com/office/powerpoint/2010/main" val="40317496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18213B-9D5A-4981-1769-E342F2E69651}"/>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399CF56-8824-8A2A-1063-F4EBE836BD5B}"/>
              </a:ext>
            </a:extLst>
          </p:cNvPr>
          <p:cNvSpPr>
            <a:spLocks noGrp="1" noRot="1" noChangeAspect="1"/>
          </p:cNvSpPr>
          <p:nvPr>
            <p:ph type="sldImg"/>
          </p:nvPr>
        </p:nvSpPr>
        <p:spPr>
          <a:xfrm>
            <a:off x="1825625" y="1063625"/>
            <a:ext cx="2149475" cy="2867025"/>
          </a:xfrm>
        </p:spPr>
      </p:sp>
      <p:sp>
        <p:nvSpPr>
          <p:cNvPr id="3" name="ノート プレースホルダー 2">
            <a:extLst>
              <a:ext uri="{FF2B5EF4-FFF2-40B4-BE49-F238E27FC236}">
                <a16:creationId xmlns:a16="http://schemas.microsoft.com/office/drawing/2014/main" id="{60684811-15D5-28AD-17EA-E223C1BA733A}"/>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7A564BFE-6983-7F79-4083-811616B61BD5}"/>
              </a:ext>
            </a:extLst>
          </p:cNvPr>
          <p:cNvSpPr>
            <a:spLocks noGrp="1"/>
          </p:cNvSpPr>
          <p:nvPr>
            <p:ph type="sldNum" sz="quarter" idx="5"/>
          </p:nvPr>
        </p:nvSpPr>
        <p:spPr/>
        <p:txBody>
          <a:bodyPr/>
          <a:lstStyle/>
          <a:p>
            <a:fld id="{124240A7-96F5-41E3-8685-F9A647036AAA}" type="slidenum">
              <a:rPr kumimoji="1" lang="ja-JP" altLang="en-US" smtClean="0"/>
              <a:t>1</a:t>
            </a:fld>
            <a:endParaRPr kumimoji="1" lang="ja-JP" altLang="en-US"/>
          </a:p>
        </p:txBody>
      </p:sp>
    </p:spTree>
    <p:extLst>
      <p:ext uri="{BB962C8B-B14F-4D97-AF65-F5344CB8AC3E}">
        <p14:creationId xmlns:p14="http://schemas.microsoft.com/office/powerpoint/2010/main" val="24412628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66045C-B0E9-F80D-E1BF-9AD04AAD6BB9}"/>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225EFF1A-EF93-A5F9-E49D-CAECF15AA1B7}"/>
              </a:ext>
            </a:extLst>
          </p:cNvPr>
          <p:cNvSpPr>
            <a:spLocks noGrp="1" noRot="1" noChangeAspect="1"/>
          </p:cNvSpPr>
          <p:nvPr>
            <p:ph type="sldImg"/>
          </p:nvPr>
        </p:nvSpPr>
        <p:spPr>
          <a:xfrm>
            <a:off x="1825625" y="1063625"/>
            <a:ext cx="2149475" cy="2867025"/>
          </a:xfrm>
        </p:spPr>
      </p:sp>
      <p:sp>
        <p:nvSpPr>
          <p:cNvPr id="3" name="ノート プレースホルダー 2">
            <a:extLst>
              <a:ext uri="{FF2B5EF4-FFF2-40B4-BE49-F238E27FC236}">
                <a16:creationId xmlns:a16="http://schemas.microsoft.com/office/drawing/2014/main" id="{1FFEA44D-180D-1A6B-8D12-FFA4683ED097}"/>
              </a:ext>
            </a:extLst>
          </p:cNvPr>
          <p:cNvSpPr>
            <a:spLocks noGrp="1"/>
          </p:cNvSpPr>
          <p:nvPr>
            <p:ph type="body" idx="1"/>
          </p:nvPr>
        </p:nvSpPr>
        <p:spPr/>
        <p:txBody>
          <a:bodyPr/>
          <a:lstStyle/>
          <a:p>
            <a:endParaRPr kumimoji="1" lang="en-US" altLang="ja-JP" dirty="0"/>
          </a:p>
        </p:txBody>
      </p:sp>
      <p:sp>
        <p:nvSpPr>
          <p:cNvPr id="4" name="スライド番号プレースホルダー 3">
            <a:extLst>
              <a:ext uri="{FF2B5EF4-FFF2-40B4-BE49-F238E27FC236}">
                <a16:creationId xmlns:a16="http://schemas.microsoft.com/office/drawing/2014/main" id="{6B152801-22E8-5769-AB6D-C6EAEC4E799D}"/>
              </a:ext>
            </a:extLst>
          </p:cNvPr>
          <p:cNvSpPr>
            <a:spLocks noGrp="1"/>
          </p:cNvSpPr>
          <p:nvPr>
            <p:ph type="sldNum" sz="quarter" idx="5"/>
          </p:nvPr>
        </p:nvSpPr>
        <p:spPr/>
        <p:txBody>
          <a:bodyPr/>
          <a:lstStyle/>
          <a:p>
            <a:fld id="{3568A583-3C16-4589-AB9E-D20BDF58C566}" type="slidenum">
              <a:rPr kumimoji="1" lang="ja-JP" altLang="en-US" smtClean="0"/>
              <a:t>2</a:t>
            </a:fld>
            <a:endParaRPr kumimoji="1" lang="ja-JP" altLang="en-US"/>
          </a:p>
        </p:txBody>
      </p:sp>
    </p:spTree>
    <p:extLst>
      <p:ext uri="{BB962C8B-B14F-4D97-AF65-F5344CB8AC3E}">
        <p14:creationId xmlns:p14="http://schemas.microsoft.com/office/powerpoint/2010/main" val="32382199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FE2F82-EDCB-19E9-C860-62494E18ED8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1A37D50-36AC-1368-7073-09D8E222EBFB}"/>
              </a:ext>
            </a:extLst>
          </p:cNvPr>
          <p:cNvSpPr>
            <a:spLocks noGrp="1" noRot="1" noChangeAspect="1"/>
          </p:cNvSpPr>
          <p:nvPr>
            <p:ph type="sldImg"/>
          </p:nvPr>
        </p:nvSpPr>
        <p:spPr>
          <a:xfrm>
            <a:off x="1825625" y="1063625"/>
            <a:ext cx="2149475" cy="2867025"/>
          </a:xfrm>
        </p:spPr>
      </p:sp>
      <p:sp>
        <p:nvSpPr>
          <p:cNvPr id="3" name="ノート プレースホルダー 2">
            <a:extLst>
              <a:ext uri="{FF2B5EF4-FFF2-40B4-BE49-F238E27FC236}">
                <a16:creationId xmlns:a16="http://schemas.microsoft.com/office/drawing/2014/main" id="{1F457736-4341-8C10-F281-A964CC4534C2}"/>
              </a:ext>
            </a:extLst>
          </p:cNvPr>
          <p:cNvSpPr>
            <a:spLocks noGrp="1"/>
          </p:cNvSpPr>
          <p:nvPr>
            <p:ph type="body" idx="1"/>
          </p:nvPr>
        </p:nvSpPr>
        <p:spPr/>
        <p:txBody>
          <a:bodyPr/>
          <a:lstStyle/>
          <a:p>
            <a:endParaRPr kumimoji="1" lang="en-US" altLang="ja-JP" dirty="0"/>
          </a:p>
        </p:txBody>
      </p:sp>
      <p:sp>
        <p:nvSpPr>
          <p:cNvPr id="4" name="スライド番号プレースホルダー 3">
            <a:extLst>
              <a:ext uri="{FF2B5EF4-FFF2-40B4-BE49-F238E27FC236}">
                <a16:creationId xmlns:a16="http://schemas.microsoft.com/office/drawing/2014/main" id="{7F272C01-9032-234F-D66A-197C26F2C0AF}"/>
              </a:ext>
            </a:extLst>
          </p:cNvPr>
          <p:cNvSpPr>
            <a:spLocks noGrp="1"/>
          </p:cNvSpPr>
          <p:nvPr>
            <p:ph type="sldNum" sz="quarter" idx="5"/>
          </p:nvPr>
        </p:nvSpPr>
        <p:spPr/>
        <p:txBody>
          <a:bodyPr/>
          <a:lstStyle/>
          <a:p>
            <a:fld id="{3568A583-3C16-4589-AB9E-D20BDF58C566}" type="slidenum">
              <a:rPr kumimoji="1" lang="ja-JP" altLang="en-US" smtClean="0"/>
              <a:t>3</a:t>
            </a:fld>
            <a:endParaRPr kumimoji="1" lang="ja-JP" altLang="en-US"/>
          </a:p>
        </p:txBody>
      </p:sp>
    </p:spTree>
    <p:extLst>
      <p:ext uri="{BB962C8B-B14F-4D97-AF65-F5344CB8AC3E}">
        <p14:creationId xmlns:p14="http://schemas.microsoft.com/office/powerpoint/2010/main" val="30441399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E71FC8-1992-5A9A-68AD-27717B45727B}"/>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F96DFB1-31CC-3E20-9EAD-5C3CB8F6DB45}"/>
              </a:ext>
            </a:extLst>
          </p:cNvPr>
          <p:cNvSpPr>
            <a:spLocks noGrp="1" noRot="1" noChangeAspect="1"/>
          </p:cNvSpPr>
          <p:nvPr>
            <p:ph type="sldImg"/>
          </p:nvPr>
        </p:nvSpPr>
        <p:spPr>
          <a:xfrm>
            <a:off x="1825625" y="1063625"/>
            <a:ext cx="2149475" cy="2867025"/>
          </a:xfrm>
        </p:spPr>
      </p:sp>
      <p:sp>
        <p:nvSpPr>
          <p:cNvPr id="3" name="ノート プレースホルダー 2">
            <a:extLst>
              <a:ext uri="{FF2B5EF4-FFF2-40B4-BE49-F238E27FC236}">
                <a16:creationId xmlns:a16="http://schemas.microsoft.com/office/drawing/2014/main" id="{F00A9E04-D321-BE92-1E40-D8F6E900198F}"/>
              </a:ext>
            </a:extLst>
          </p:cNvPr>
          <p:cNvSpPr>
            <a:spLocks noGrp="1"/>
          </p:cNvSpPr>
          <p:nvPr>
            <p:ph type="body" idx="1"/>
          </p:nvPr>
        </p:nvSpPr>
        <p:spPr/>
        <p:txBody>
          <a:bodyPr/>
          <a:lstStyle/>
          <a:p>
            <a:r>
              <a:rPr kumimoji="1" lang="en-US" altLang="ja-JP" dirty="0"/>
              <a:t>1/26</a:t>
            </a:r>
            <a:r>
              <a:rPr kumimoji="1" lang="ja-JP" altLang="en-US" dirty="0"/>
              <a:t>　右下ゾーンの地図にキャプション「長町商店街エリア」追加</a:t>
            </a:r>
            <a:endParaRPr kumimoji="1" lang="en-US" altLang="ja-JP" dirty="0"/>
          </a:p>
        </p:txBody>
      </p:sp>
      <p:sp>
        <p:nvSpPr>
          <p:cNvPr id="4" name="スライド番号プレースホルダー 3">
            <a:extLst>
              <a:ext uri="{FF2B5EF4-FFF2-40B4-BE49-F238E27FC236}">
                <a16:creationId xmlns:a16="http://schemas.microsoft.com/office/drawing/2014/main" id="{17E209EB-122D-A4C1-1DB5-6B3C9B281580}"/>
              </a:ext>
            </a:extLst>
          </p:cNvPr>
          <p:cNvSpPr>
            <a:spLocks noGrp="1"/>
          </p:cNvSpPr>
          <p:nvPr>
            <p:ph type="sldNum" sz="quarter" idx="5"/>
          </p:nvPr>
        </p:nvSpPr>
        <p:spPr/>
        <p:txBody>
          <a:bodyPr/>
          <a:lstStyle/>
          <a:p>
            <a:fld id="{3568A583-3C16-4589-AB9E-D20BDF58C566}" type="slidenum">
              <a:rPr kumimoji="1" lang="ja-JP" altLang="en-US" smtClean="0"/>
              <a:t>4</a:t>
            </a:fld>
            <a:endParaRPr kumimoji="1" lang="ja-JP" altLang="en-US"/>
          </a:p>
        </p:txBody>
      </p:sp>
    </p:spTree>
    <p:extLst>
      <p:ext uri="{BB962C8B-B14F-4D97-AF65-F5344CB8AC3E}">
        <p14:creationId xmlns:p14="http://schemas.microsoft.com/office/powerpoint/2010/main" val="31905742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A8817F-569C-4154-0C05-88AD08355605}"/>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4259D5C0-E911-05DC-E169-CFBB7339602B}"/>
              </a:ext>
            </a:extLst>
          </p:cNvPr>
          <p:cNvSpPr>
            <a:spLocks noGrp="1" noRot="1" noChangeAspect="1"/>
          </p:cNvSpPr>
          <p:nvPr>
            <p:ph type="sldImg"/>
          </p:nvPr>
        </p:nvSpPr>
        <p:spPr>
          <a:xfrm>
            <a:off x="1825625" y="1063625"/>
            <a:ext cx="2149475" cy="2867025"/>
          </a:xfrm>
        </p:spPr>
      </p:sp>
      <p:sp>
        <p:nvSpPr>
          <p:cNvPr id="3" name="ノート プレースホルダー 2">
            <a:extLst>
              <a:ext uri="{FF2B5EF4-FFF2-40B4-BE49-F238E27FC236}">
                <a16:creationId xmlns:a16="http://schemas.microsoft.com/office/drawing/2014/main" id="{4C2D3FB8-3B2C-89DF-E4EF-A9286B6DBFA4}"/>
              </a:ext>
            </a:extLst>
          </p:cNvPr>
          <p:cNvSpPr>
            <a:spLocks noGrp="1"/>
          </p:cNvSpPr>
          <p:nvPr>
            <p:ph type="body" idx="1"/>
          </p:nvPr>
        </p:nvSpPr>
        <p:spPr/>
        <p:txBody>
          <a:bodyPr/>
          <a:lstStyle/>
          <a:p>
            <a:r>
              <a:rPr kumimoji="1" lang="en-US" altLang="ja-JP" dirty="0"/>
              <a:t>1/26</a:t>
            </a:r>
            <a:r>
              <a:rPr kumimoji="1" lang="ja-JP" altLang="en-US" dirty="0"/>
              <a:t>　右下ゾーンの地図にキャプション「長町商店街エリア」追加</a:t>
            </a:r>
            <a:endParaRPr kumimoji="1" lang="en-US" altLang="ja-JP" dirty="0"/>
          </a:p>
        </p:txBody>
      </p:sp>
      <p:sp>
        <p:nvSpPr>
          <p:cNvPr id="4" name="スライド番号プレースホルダー 3">
            <a:extLst>
              <a:ext uri="{FF2B5EF4-FFF2-40B4-BE49-F238E27FC236}">
                <a16:creationId xmlns:a16="http://schemas.microsoft.com/office/drawing/2014/main" id="{7B5A8574-ECB2-513E-E40B-769C00A271A0}"/>
              </a:ext>
            </a:extLst>
          </p:cNvPr>
          <p:cNvSpPr>
            <a:spLocks noGrp="1"/>
          </p:cNvSpPr>
          <p:nvPr>
            <p:ph type="sldNum" sz="quarter" idx="5"/>
          </p:nvPr>
        </p:nvSpPr>
        <p:spPr/>
        <p:txBody>
          <a:bodyPr/>
          <a:lstStyle/>
          <a:p>
            <a:fld id="{3568A583-3C16-4589-AB9E-D20BDF58C566}" type="slidenum">
              <a:rPr kumimoji="1" lang="ja-JP" altLang="en-US" smtClean="0"/>
              <a:t>5</a:t>
            </a:fld>
            <a:endParaRPr kumimoji="1" lang="ja-JP" altLang="en-US"/>
          </a:p>
        </p:txBody>
      </p:sp>
    </p:spTree>
    <p:extLst>
      <p:ext uri="{BB962C8B-B14F-4D97-AF65-F5344CB8AC3E}">
        <p14:creationId xmlns:p14="http://schemas.microsoft.com/office/powerpoint/2010/main" val="32058076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825625" y="1063625"/>
            <a:ext cx="2149475" cy="2867025"/>
          </a:xfrm>
        </p:spPr>
      </p:sp>
      <p:sp>
        <p:nvSpPr>
          <p:cNvPr id="3" name="ノート プレースホルダー 2"/>
          <p:cNvSpPr>
            <a:spLocks noGrp="1"/>
          </p:cNvSpPr>
          <p:nvPr>
            <p:ph type="body" idx="1"/>
          </p:nvPr>
        </p:nvSpPr>
        <p:spPr/>
        <p:txBody>
          <a:bodyPr/>
          <a:lstStyle/>
          <a:p>
            <a:r>
              <a:rPr kumimoji="1" lang="en-US" altLang="ja-JP" dirty="0"/>
              <a:t>2/24</a:t>
            </a:r>
            <a:r>
              <a:rPr kumimoji="1" lang="ja-JP" altLang="en-US" dirty="0"/>
              <a:t>　施策体系の表　役割分担を公共⇒行政に修正</a:t>
            </a:r>
            <a:endParaRPr kumimoji="1" lang="en-US" altLang="ja-JP" dirty="0"/>
          </a:p>
          <a:p>
            <a:r>
              <a:rPr kumimoji="1" lang="en-US" altLang="ja-JP" dirty="0"/>
              <a:t>2/25</a:t>
            </a:r>
            <a:r>
              <a:rPr kumimoji="1" lang="ja-JP" altLang="en-US" dirty="0"/>
              <a:t>　今後の進め方　図　協議会の中の文章を微修正</a:t>
            </a:r>
            <a:endParaRPr kumimoji="1" lang="en-US" altLang="ja-JP" dirty="0"/>
          </a:p>
          <a:p>
            <a:r>
              <a:rPr kumimoji="1" lang="ja-JP" altLang="en-US" dirty="0"/>
              <a:t>　　　　進める上での視点　</a:t>
            </a:r>
            <a:r>
              <a:rPr kumimoji="1" lang="en-US" altLang="ja-JP" dirty="0"/>
              <a:t>3</a:t>
            </a:r>
            <a:r>
              <a:rPr kumimoji="1" lang="ja-JP" altLang="en-US" dirty="0"/>
              <a:t>ぽつ目</a:t>
            </a:r>
            <a:r>
              <a:rPr kumimoji="1" lang="en-US" altLang="ja-JP" dirty="0"/>
              <a:t>3</a:t>
            </a:r>
            <a:r>
              <a:rPr kumimoji="1" lang="ja-JP" altLang="en-US" dirty="0"/>
              <a:t>行目　まちを愛する気持ち「など」⇒「等」</a:t>
            </a:r>
          </a:p>
        </p:txBody>
      </p:sp>
      <p:sp>
        <p:nvSpPr>
          <p:cNvPr id="4" name="スライド番号プレースホルダー 3"/>
          <p:cNvSpPr>
            <a:spLocks noGrp="1"/>
          </p:cNvSpPr>
          <p:nvPr>
            <p:ph type="sldNum" sz="quarter" idx="5"/>
          </p:nvPr>
        </p:nvSpPr>
        <p:spPr/>
        <p:txBody>
          <a:bodyPr/>
          <a:lstStyle/>
          <a:p>
            <a:fld id="{3568A583-3C16-4589-AB9E-D20BDF58C566}" type="slidenum">
              <a:rPr kumimoji="1" lang="ja-JP" altLang="en-US" smtClean="0"/>
              <a:t>6</a:t>
            </a:fld>
            <a:endParaRPr kumimoji="1" lang="ja-JP" altLang="en-US"/>
          </a:p>
        </p:txBody>
      </p:sp>
    </p:spTree>
    <p:extLst>
      <p:ext uri="{BB962C8B-B14F-4D97-AF65-F5344CB8AC3E}">
        <p14:creationId xmlns:p14="http://schemas.microsoft.com/office/powerpoint/2010/main" val="16984260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C8547C-A068-BB3D-7550-116EB56CF3A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203006DA-6C27-34CC-BEE1-4B062FB7535E}"/>
              </a:ext>
            </a:extLst>
          </p:cNvPr>
          <p:cNvSpPr>
            <a:spLocks noGrp="1" noRot="1" noChangeAspect="1"/>
          </p:cNvSpPr>
          <p:nvPr>
            <p:ph type="sldImg"/>
          </p:nvPr>
        </p:nvSpPr>
        <p:spPr>
          <a:xfrm>
            <a:off x="1825625" y="1063625"/>
            <a:ext cx="2149475" cy="2867025"/>
          </a:xfrm>
        </p:spPr>
      </p:sp>
      <p:sp>
        <p:nvSpPr>
          <p:cNvPr id="3" name="ノート プレースホルダー 2">
            <a:extLst>
              <a:ext uri="{FF2B5EF4-FFF2-40B4-BE49-F238E27FC236}">
                <a16:creationId xmlns:a16="http://schemas.microsoft.com/office/drawing/2014/main" id="{EC243F9B-E1EC-BEBD-FFB0-F39B1CDF85C1}"/>
              </a:ext>
            </a:extLst>
          </p:cNvPr>
          <p:cNvSpPr>
            <a:spLocks noGrp="1"/>
          </p:cNvSpPr>
          <p:nvPr>
            <p:ph type="body" idx="1"/>
          </p:nvPr>
        </p:nvSpPr>
        <p:spPr/>
        <p:txBody>
          <a:bodyPr/>
          <a:lstStyle/>
          <a:p>
            <a:r>
              <a:rPr kumimoji="1" lang="en-US" altLang="ja-JP" dirty="0"/>
              <a:t>2/24</a:t>
            </a:r>
            <a:r>
              <a:rPr kumimoji="1" lang="ja-JP" altLang="en-US" dirty="0"/>
              <a:t>　施策体系の表　役割分担を公共⇒行政に修正</a:t>
            </a:r>
            <a:endParaRPr kumimoji="1" lang="en-US" altLang="ja-JP" dirty="0"/>
          </a:p>
          <a:p>
            <a:r>
              <a:rPr kumimoji="1" lang="en-US" altLang="ja-JP" dirty="0"/>
              <a:t>2/25</a:t>
            </a:r>
            <a:r>
              <a:rPr kumimoji="1" lang="ja-JP" altLang="en-US" dirty="0"/>
              <a:t>　今後の進め方　図　協議会の中の文章を微修正</a:t>
            </a:r>
            <a:endParaRPr kumimoji="1" lang="en-US" altLang="ja-JP" dirty="0"/>
          </a:p>
          <a:p>
            <a:r>
              <a:rPr kumimoji="1" lang="ja-JP" altLang="en-US" dirty="0"/>
              <a:t>　　　　進める上での視点　</a:t>
            </a:r>
            <a:r>
              <a:rPr kumimoji="1" lang="en-US" altLang="ja-JP" dirty="0"/>
              <a:t>3</a:t>
            </a:r>
            <a:r>
              <a:rPr kumimoji="1" lang="ja-JP" altLang="en-US" dirty="0"/>
              <a:t>ぽつ目</a:t>
            </a:r>
            <a:r>
              <a:rPr kumimoji="1" lang="en-US" altLang="ja-JP" dirty="0"/>
              <a:t>3</a:t>
            </a:r>
            <a:r>
              <a:rPr kumimoji="1" lang="ja-JP" altLang="en-US" dirty="0"/>
              <a:t>行目　まちを愛する気持ち「など」⇒「等」</a:t>
            </a:r>
          </a:p>
        </p:txBody>
      </p:sp>
      <p:sp>
        <p:nvSpPr>
          <p:cNvPr id="4" name="スライド番号プレースホルダー 3">
            <a:extLst>
              <a:ext uri="{FF2B5EF4-FFF2-40B4-BE49-F238E27FC236}">
                <a16:creationId xmlns:a16="http://schemas.microsoft.com/office/drawing/2014/main" id="{F07A5EE2-C042-EE9E-7CE9-A0DBC239444A}"/>
              </a:ext>
            </a:extLst>
          </p:cNvPr>
          <p:cNvSpPr>
            <a:spLocks noGrp="1"/>
          </p:cNvSpPr>
          <p:nvPr>
            <p:ph type="sldNum" sz="quarter" idx="5"/>
          </p:nvPr>
        </p:nvSpPr>
        <p:spPr/>
        <p:txBody>
          <a:bodyPr/>
          <a:lstStyle/>
          <a:p>
            <a:fld id="{3568A583-3C16-4589-AB9E-D20BDF58C566}" type="slidenum">
              <a:rPr kumimoji="1" lang="ja-JP" altLang="en-US" smtClean="0"/>
              <a:t>7</a:t>
            </a:fld>
            <a:endParaRPr kumimoji="1" lang="ja-JP" altLang="en-US"/>
          </a:p>
        </p:txBody>
      </p:sp>
    </p:spTree>
    <p:extLst>
      <p:ext uri="{BB962C8B-B14F-4D97-AF65-F5344CB8AC3E}">
        <p14:creationId xmlns:p14="http://schemas.microsoft.com/office/powerpoint/2010/main" val="22406894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6B3F1B-44C7-2F03-92CC-7D1DEF0DC7E9}"/>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8C2EE83-54E5-5935-D5E8-D72B17AD66CA}"/>
              </a:ext>
            </a:extLst>
          </p:cNvPr>
          <p:cNvSpPr>
            <a:spLocks noGrp="1" noRot="1" noChangeAspect="1"/>
          </p:cNvSpPr>
          <p:nvPr>
            <p:ph type="sldImg"/>
          </p:nvPr>
        </p:nvSpPr>
        <p:spPr>
          <a:xfrm>
            <a:off x="1825625" y="1063625"/>
            <a:ext cx="2149475" cy="2867025"/>
          </a:xfrm>
        </p:spPr>
      </p:sp>
      <p:sp>
        <p:nvSpPr>
          <p:cNvPr id="3" name="ノート プレースホルダー 2">
            <a:extLst>
              <a:ext uri="{FF2B5EF4-FFF2-40B4-BE49-F238E27FC236}">
                <a16:creationId xmlns:a16="http://schemas.microsoft.com/office/drawing/2014/main" id="{B8B3BC39-EDF5-51A3-D665-47947A9D2A01}"/>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82DB8DBB-D576-6621-EF5D-298FCDF83646}"/>
              </a:ext>
            </a:extLst>
          </p:cNvPr>
          <p:cNvSpPr>
            <a:spLocks noGrp="1"/>
          </p:cNvSpPr>
          <p:nvPr>
            <p:ph type="sldNum" sz="quarter" idx="5"/>
          </p:nvPr>
        </p:nvSpPr>
        <p:spPr/>
        <p:txBody>
          <a:bodyPr/>
          <a:lstStyle/>
          <a:p>
            <a:fld id="{124240A7-96F5-41E3-8685-F9A647036AAA}" type="slidenum">
              <a:rPr kumimoji="1" lang="ja-JP" altLang="en-US" smtClean="0"/>
              <a:t>8</a:t>
            </a:fld>
            <a:endParaRPr kumimoji="1" lang="ja-JP" altLang="en-US"/>
          </a:p>
        </p:txBody>
      </p:sp>
    </p:spTree>
    <p:extLst>
      <p:ext uri="{BB962C8B-B14F-4D97-AF65-F5344CB8AC3E}">
        <p14:creationId xmlns:p14="http://schemas.microsoft.com/office/powerpoint/2010/main" val="25335069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411480" y="1197187"/>
            <a:ext cx="4663440" cy="2546773"/>
          </a:xfrm>
        </p:spPr>
        <p:txBody>
          <a:bodyPr anchor="b"/>
          <a:lstStyle>
            <a:lvl1pPr algn="ctr">
              <a:defRPr sz="3600"/>
            </a:lvl1pPr>
          </a:lstStyle>
          <a:p>
            <a:r>
              <a:rPr lang="ja-JP" altLang="en-US"/>
              <a:t>マスター タイトルの書式設定</a:t>
            </a:r>
            <a:endParaRPr lang="en-US" dirty="0"/>
          </a:p>
        </p:txBody>
      </p:sp>
      <p:sp>
        <p:nvSpPr>
          <p:cNvPr id="3" name="Subtitle 2"/>
          <p:cNvSpPr>
            <a:spLocks noGrp="1"/>
          </p:cNvSpPr>
          <p:nvPr>
            <p:ph type="subTitle" idx="1"/>
          </p:nvPr>
        </p:nvSpPr>
        <p:spPr>
          <a:xfrm>
            <a:off x="685800" y="3842174"/>
            <a:ext cx="4114800" cy="1766146"/>
          </a:xfrm>
        </p:spPr>
        <p:txBody>
          <a:bodyPr/>
          <a:lstStyle>
            <a:lvl1pPr marL="0" indent="0" algn="ctr">
              <a:buNone/>
              <a:defRPr sz="1440"/>
            </a:lvl1pPr>
            <a:lvl2pPr marL="274320" indent="0" algn="ctr">
              <a:buNone/>
              <a:defRPr sz="1200"/>
            </a:lvl2pPr>
            <a:lvl3pPr marL="548640" indent="0" algn="ctr">
              <a:buNone/>
              <a:defRPr sz="1080"/>
            </a:lvl3pPr>
            <a:lvl4pPr marL="822960" indent="0" algn="ctr">
              <a:buNone/>
              <a:defRPr sz="960"/>
            </a:lvl4pPr>
            <a:lvl5pPr marL="1097280" indent="0" algn="ctr">
              <a:buNone/>
              <a:defRPr sz="960"/>
            </a:lvl5pPr>
            <a:lvl6pPr marL="1371600" indent="0" algn="ctr">
              <a:buNone/>
              <a:defRPr sz="960"/>
            </a:lvl6pPr>
            <a:lvl7pPr marL="1645920" indent="0" algn="ctr">
              <a:buNone/>
              <a:defRPr sz="960"/>
            </a:lvl7pPr>
            <a:lvl8pPr marL="1920240" indent="0" algn="ctr">
              <a:buNone/>
              <a:defRPr sz="960"/>
            </a:lvl8pPr>
            <a:lvl9pPr marL="2194560" indent="0" algn="ctr">
              <a:buNone/>
              <a:defRPr sz="96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FA59175E-D4A9-48E3-A934-2198FE3FDE16}" type="datetime1">
              <a:rPr kumimoji="1" lang="ja-JP" altLang="en-US" smtClean="0"/>
              <a:t>2026/3/13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29F04CB-8841-4DBB-98FA-7041A7404BF8}" type="slidenum">
              <a:rPr kumimoji="1" lang="ja-JP" altLang="en-US" smtClean="0"/>
              <a:t>‹#›</a:t>
            </a:fld>
            <a:endParaRPr kumimoji="1" lang="ja-JP" altLang="en-US"/>
          </a:p>
        </p:txBody>
      </p:sp>
    </p:spTree>
    <p:extLst>
      <p:ext uri="{BB962C8B-B14F-4D97-AF65-F5344CB8AC3E}">
        <p14:creationId xmlns:p14="http://schemas.microsoft.com/office/powerpoint/2010/main" val="8711920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135E98C-5564-4A5E-AB4C-BC23FF785036}" type="datetime1">
              <a:rPr kumimoji="1" lang="ja-JP" altLang="en-US" smtClean="0"/>
              <a:t>2026/3/13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29F04CB-8841-4DBB-98FA-7041A7404BF8}" type="slidenum">
              <a:rPr kumimoji="1" lang="ja-JP" altLang="en-US" smtClean="0"/>
              <a:pPr/>
              <a:t>‹#›</a:t>
            </a:fld>
            <a:endParaRPr kumimoji="1" lang="ja-JP" altLang="en-US" dirty="0"/>
          </a:p>
        </p:txBody>
      </p:sp>
    </p:spTree>
    <p:extLst>
      <p:ext uri="{BB962C8B-B14F-4D97-AF65-F5344CB8AC3E}">
        <p14:creationId xmlns:p14="http://schemas.microsoft.com/office/powerpoint/2010/main" val="29031589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374333" y="1823722"/>
            <a:ext cx="4732020" cy="3042919"/>
          </a:xfrm>
        </p:spPr>
        <p:txBody>
          <a:bodyPr anchor="b"/>
          <a:lstStyle>
            <a:lvl1pPr>
              <a:defRPr sz="36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374333" y="4895429"/>
            <a:ext cx="4732020" cy="1600199"/>
          </a:xfrm>
        </p:spPr>
        <p:txBody>
          <a:bodyPr/>
          <a:lstStyle>
            <a:lvl1pPr marL="0" indent="0">
              <a:buNone/>
              <a:defRPr sz="1440">
                <a:solidFill>
                  <a:schemeClr val="tx1"/>
                </a:solidFill>
              </a:defRPr>
            </a:lvl1pPr>
            <a:lvl2pPr marL="274320" indent="0">
              <a:buNone/>
              <a:defRPr sz="1200">
                <a:solidFill>
                  <a:schemeClr val="tx1">
                    <a:tint val="75000"/>
                  </a:schemeClr>
                </a:solidFill>
              </a:defRPr>
            </a:lvl2pPr>
            <a:lvl3pPr marL="548640" indent="0">
              <a:buNone/>
              <a:defRPr sz="1080">
                <a:solidFill>
                  <a:schemeClr val="tx1">
                    <a:tint val="75000"/>
                  </a:schemeClr>
                </a:solidFill>
              </a:defRPr>
            </a:lvl3pPr>
            <a:lvl4pPr marL="822960" indent="0">
              <a:buNone/>
              <a:defRPr sz="960">
                <a:solidFill>
                  <a:schemeClr val="tx1">
                    <a:tint val="75000"/>
                  </a:schemeClr>
                </a:solidFill>
              </a:defRPr>
            </a:lvl4pPr>
            <a:lvl5pPr marL="1097280" indent="0">
              <a:buNone/>
              <a:defRPr sz="960">
                <a:solidFill>
                  <a:schemeClr val="tx1">
                    <a:tint val="75000"/>
                  </a:schemeClr>
                </a:solidFill>
              </a:defRPr>
            </a:lvl5pPr>
            <a:lvl6pPr marL="1371600" indent="0">
              <a:buNone/>
              <a:defRPr sz="960">
                <a:solidFill>
                  <a:schemeClr val="tx1">
                    <a:tint val="75000"/>
                  </a:schemeClr>
                </a:solidFill>
              </a:defRPr>
            </a:lvl6pPr>
            <a:lvl7pPr marL="1645920" indent="0">
              <a:buNone/>
              <a:defRPr sz="960">
                <a:solidFill>
                  <a:schemeClr val="tx1">
                    <a:tint val="75000"/>
                  </a:schemeClr>
                </a:solidFill>
              </a:defRPr>
            </a:lvl7pPr>
            <a:lvl8pPr marL="1920240" indent="0">
              <a:buNone/>
              <a:defRPr sz="960">
                <a:solidFill>
                  <a:schemeClr val="tx1">
                    <a:tint val="75000"/>
                  </a:schemeClr>
                </a:solidFill>
              </a:defRPr>
            </a:lvl8pPr>
            <a:lvl9pPr marL="2194560" indent="0">
              <a:buNone/>
              <a:defRPr sz="96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F3DF574D-FDA4-4245-85C4-978F0721463D}" type="datetime1">
              <a:rPr kumimoji="1" lang="ja-JP" altLang="en-US" smtClean="0"/>
              <a:t>2026/3/13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29F04CB-8841-4DBB-98FA-7041A7404BF8}" type="slidenum">
              <a:rPr kumimoji="1" lang="ja-JP" altLang="en-US" smtClean="0"/>
              <a:t>‹#›</a:t>
            </a:fld>
            <a:endParaRPr kumimoji="1" lang="ja-JP" altLang="en-US"/>
          </a:p>
        </p:txBody>
      </p:sp>
    </p:spTree>
    <p:extLst>
      <p:ext uri="{BB962C8B-B14F-4D97-AF65-F5344CB8AC3E}">
        <p14:creationId xmlns:p14="http://schemas.microsoft.com/office/powerpoint/2010/main" val="28359770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377190" y="1947333"/>
            <a:ext cx="2331720" cy="464142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2777490" y="1947333"/>
            <a:ext cx="2331720" cy="464142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BD8947DB-590C-4D80-8439-ACFDE6A1229D}" type="datetime1">
              <a:rPr kumimoji="1" lang="ja-JP" altLang="en-US" smtClean="0"/>
              <a:t>2026/3/13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29F04CB-8841-4DBB-98FA-7041A7404BF8}" type="slidenum">
              <a:rPr kumimoji="1" lang="ja-JP" altLang="en-US" smtClean="0"/>
              <a:t>‹#›</a:t>
            </a:fld>
            <a:endParaRPr kumimoji="1" lang="ja-JP" altLang="en-US"/>
          </a:p>
        </p:txBody>
      </p:sp>
    </p:spTree>
    <p:extLst>
      <p:ext uri="{BB962C8B-B14F-4D97-AF65-F5344CB8AC3E}">
        <p14:creationId xmlns:p14="http://schemas.microsoft.com/office/powerpoint/2010/main" val="2505468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377905" y="389468"/>
            <a:ext cx="4732020" cy="1413934"/>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377905" y="1793241"/>
            <a:ext cx="2321004" cy="878839"/>
          </a:xfrm>
        </p:spPr>
        <p:txBody>
          <a:bodyPr anchor="b"/>
          <a:lstStyle>
            <a:lvl1pPr marL="0" indent="0">
              <a:buNone/>
              <a:defRPr sz="1440" b="1"/>
            </a:lvl1pPr>
            <a:lvl2pPr marL="274320" indent="0">
              <a:buNone/>
              <a:defRPr sz="1200" b="1"/>
            </a:lvl2pPr>
            <a:lvl3pPr marL="548640" indent="0">
              <a:buNone/>
              <a:defRPr sz="1080" b="1"/>
            </a:lvl3pPr>
            <a:lvl4pPr marL="822960" indent="0">
              <a:buNone/>
              <a:defRPr sz="960" b="1"/>
            </a:lvl4pPr>
            <a:lvl5pPr marL="1097280" indent="0">
              <a:buNone/>
              <a:defRPr sz="960" b="1"/>
            </a:lvl5pPr>
            <a:lvl6pPr marL="1371600" indent="0">
              <a:buNone/>
              <a:defRPr sz="960" b="1"/>
            </a:lvl6pPr>
            <a:lvl7pPr marL="1645920" indent="0">
              <a:buNone/>
              <a:defRPr sz="960" b="1"/>
            </a:lvl7pPr>
            <a:lvl8pPr marL="1920240" indent="0">
              <a:buNone/>
              <a:defRPr sz="960" b="1"/>
            </a:lvl8pPr>
            <a:lvl9pPr marL="2194560" indent="0">
              <a:buNone/>
              <a:defRPr sz="960" b="1"/>
            </a:lvl9pPr>
          </a:lstStyle>
          <a:p>
            <a:pPr lvl="0"/>
            <a:r>
              <a:rPr lang="ja-JP" altLang="en-US"/>
              <a:t>マスター テキストの書式設定</a:t>
            </a:r>
          </a:p>
        </p:txBody>
      </p:sp>
      <p:sp>
        <p:nvSpPr>
          <p:cNvPr id="4" name="Content Placeholder 3"/>
          <p:cNvSpPr>
            <a:spLocks noGrp="1"/>
          </p:cNvSpPr>
          <p:nvPr>
            <p:ph sz="half" idx="2"/>
          </p:nvPr>
        </p:nvSpPr>
        <p:spPr>
          <a:xfrm>
            <a:off x="377905" y="2672080"/>
            <a:ext cx="2321004" cy="393022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2777490" y="1793241"/>
            <a:ext cx="2332435" cy="878839"/>
          </a:xfrm>
        </p:spPr>
        <p:txBody>
          <a:bodyPr anchor="b"/>
          <a:lstStyle>
            <a:lvl1pPr marL="0" indent="0">
              <a:buNone/>
              <a:defRPr sz="1440" b="1"/>
            </a:lvl1pPr>
            <a:lvl2pPr marL="274320" indent="0">
              <a:buNone/>
              <a:defRPr sz="1200" b="1"/>
            </a:lvl2pPr>
            <a:lvl3pPr marL="548640" indent="0">
              <a:buNone/>
              <a:defRPr sz="1080" b="1"/>
            </a:lvl3pPr>
            <a:lvl4pPr marL="822960" indent="0">
              <a:buNone/>
              <a:defRPr sz="960" b="1"/>
            </a:lvl4pPr>
            <a:lvl5pPr marL="1097280" indent="0">
              <a:buNone/>
              <a:defRPr sz="960" b="1"/>
            </a:lvl5pPr>
            <a:lvl6pPr marL="1371600" indent="0">
              <a:buNone/>
              <a:defRPr sz="960" b="1"/>
            </a:lvl6pPr>
            <a:lvl7pPr marL="1645920" indent="0">
              <a:buNone/>
              <a:defRPr sz="960" b="1"/>
            </a:lvl7pPr>
            <a:lvl8pPr marL="1920240" indent="0">
              <a:buNone/>
              <a:defRPr sz="960" b="1"/>
            </a:lvl8pPr>
            <a:lvl9pPr marL="2194560" indent="0">
              <a:buNone/>
              <a:defRPr sz="960" b="1"/>
            </a:lvl9pPr>
          </a:lstStyle>
          <a:p>
            <a:pPr lvl="0"/>
            <a:r>
              <a:rPr lang="ja-JP" altLang="en-US"/>
              <a:t>マスター テキストの書式設定</a:t>
            </a:r>
          </a:p>
        </p:txBody>
      </p:sp>
      <p:sp>
        <p:nvSpPr>
          <p:cNvPr id="6" name="Content Placeholder 5"/>
          <p:cNvSpPr>
            <a:spLocks noGrp="1"/>
          </p:cNvSpPr>
          <p:nvPr>
            <p:ph sz="quarter" idx="4"/>
          </p:nvPr>
        </p:nvSpPr>
        <p:spPr>
          <a:xfrm>
            <a:off x="2777490" y="2672080"/>
            <a:ext cx="2332435" cy="393022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96F6C69F-F9DE-4C60-B63A-041180122210}" type="datetime1">
              <a:rPr kumimoji="1" lang="ja-JP" altLang="en-US" smtClean="0"/>
              <a:t>2026/3/13</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729F04CB-8841-4DBB-98FA-7041A7404BF8}" type="slidenum">
              <a:rPr kumimoji="1" lang="ja-JP" altLang="en-US" smtClean="0"/>
              <a:t>‹#›</a:t>
            </a:fld>
            <a:endParaRPr kumimoji="1" lang="ja-JP" altLang="en-US"/>
          </a:p>
        </p:txBody>
      </p:sp>
    </p:spTree>
    <p:extLst>
      <p:ext uri="{BB962C8B-B14F-4D97-AF65-F5344CB8AC3E}">
        <p14:creationId xmlns:p14="http://schemas.microsoft.com/office/powerpoint/2010/main" val="14002232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2DB30D8E-D56C-4441-8B7D-47DDC00D4ED6}" type="datetime1">
              <a:rPr kumimoji="1" lang="ja-JP" altLang="en-US" smtClean="0"/>
              <a:t>2026/3/13</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729F04CB-8841-4DBB-98FA-7041A7404BF8}" type="slidenum">
              <a:rPr kumimoji="1" lang="ja-JP" altLang="en-US" smtClean="0"/>
              <a:t>‹#›</a:t>
            </a:fld>
            <a:endParaRPr kumimoji="1" lang="ja-JP" altLang="en-US"/>
          </a:p>
        </p:txBody>
      </p:sp>
    </p:spTree>
    <p:extLst>
      <p:ext uri="{BB962C8B-B14F-4D97-AF65-F5344CB8AC3E}">
        <p14:creationId xmlns:p14="http://schemas.microsoft.com/office/powerpoint/2010/main" val="6640536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891007-5224-48F0-BDBE-4771CC98CDC8}" type="datetime1">
              <a:rPr kumimoji="1" lang="ja-JP" altLang="en-US" smtClean="0"/>
              <a:t>2026/3/13</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729F04CB-8841-4DBB-98FA-7041A7404BF8}" type="slidenum">
              <a:rPr kumimoji="1" lang="ja-JP" altLang="en-US" smtClean="0"/>
              <a:t>‹#›</a:t>
            </a:fld>
            <a:endParaRPr kumimoji="1" lang="ja-JP" altLang="en-US"/>
          </a:p>
        </p:txBody>
      </p:sp>
    </p:spTree>
    <p:extLst>
      <p:ext uri="{BB962C8B-B14F-4D97-AF65-F5344CB8AC3E}">
        <p14:creationId xmlns:p14="http://schemas.microsoft.com/office/powerpoint/2010/main" val="18179818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377905" y="487680"/>
            <a:ext cx="1769507" cy="1706880"/>
          </a:xfrm>
        </p:spPr>
        <p:txBody>
          <a:bodyPr anchor="b"/>
          <a:lstStyle>
            <a:lvl1pPr>
              <a:defRPr sz="1920"/>
            </a:lvl1pPr>
          </a:lstStyle>
          <a:p>
            <a:r>
              <a:rPr lang="ja-JP" altLang="en-US"/>
              <a:t>マスター タイトルの書式設定</a:t>
            </a:r>
            <a:endParaRPr lang="en-US" dirty="0"/>
          </a:p>
        </p:txBody>
      </p:sp>
      <p:sp>
        <p:nvSpPr>
          <p:cNvPr id="3" name="Content Placeholder 2"/>
          <p:cNvSpPr>
            <a:spLocks noGrp="1"/>
          </p:cNvSpPr>
          <p:nvPr>
            <p:ph idx="1"/>
          </p:nvPr>
        </p:nvSpPr>
        <p:spPr>
          <a:xfrm>
            <a:off x="2332435" y="1053255"/>
            <a:ext cx="2777490" cy="5198533"/>
          </a:xfrm>
        </p:spPr>
        <p:txBody>
          <a:bodyPr/>
          <a:lstStyle>
            <a:lvl1pPr>
              <a:defRPr sz="1920"/>
            </a:lvl1pPr>
            <a:lvl2pPr>
              <a:defRPr sz="1680"/>
            </a:lvl2pPr>
            <a:lvl3pPr>
              <a:defRPr sz="1440"/>
            </a:lvl3pPr>
            <a:lvl4pPr>
              <a:defRPr sz="1200"/>
            </a:lvl4pPr>
            <a:lvl5pPr>
              <a:defRPr sz="1200"/>
            </a:lvl5pPr>
            <a:lvl6pPr>
              <a:defRPr sz="1200"/>
            </a:lvl6pPr>
            <a:lvl7pPr>
              <a:defRPr sz="1200"/>
            </a:lvl7pPr>
            <a:lvl8pPr>
              <a:defRPr sz="1200"/>
            </a:lvl8pPr>
            <a:lvl9pPr>
              <a:defRPr sz="12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377905" y="2194560"/>
            <a:ext cx="1769507" cy="4065694"/>
          </a:xfrm>
        </p:spPr>
        <p:txBody>
          <a:bodyPr/>
          <a:lstStyle>
            <a:lvl1pPr marL="0" indent="0">
              <a:buNone/>
              <a:defRPr sz="960"/>
            </a:lvl1pPr>
            <a:lvl2pPr marL="274320" indent="0">
              <a:buNone/>
              <a:defRPr sz="840"/>
            </a:lvl2pPr>
            <a:lvl3pPr marL="548640" indent="0">
              <a:buNone/>
              <a:defRPr sz="720"/>
            </a:lvl3pPr>
            <a:lvl4pPr marL="822960" indent="0">
              <a:buNone/>
              <a:defRPr sz="600"/>
            </a:lvl4pPr>
            <a:lvl5pPr marL="1097280" indent="0">
              <a:buNone/>
              <a:defRPr sz="600"/>
            </a:lvl5pPr>
            <a:lvl6pPr marL="1371600" indent="0">
              <a:buNone/>
              <a:defRPr sz="600"/>
            </a:lvl6pPr>
            <a:lvl7pPr marL="1645920" indent="0">
              <a:buNone/>
              <a:defRPr sz="600"/>
            </a:lvl7pPr>
            <a:lvl8pPr marL="1920240" indent="0">
              <a:buNone/>
              <a:defRPr sz="600"/>
            </a:lvl8pPr>
            <a:lvl9pPr marL="2194560" indent="0">
              <a:buNone/>
              <a:defRPr sz="6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76A3552D-E05E-42C9-BB5D-3CAFD52FFE51}" type="datetime1">
              <a:rPr kumimoji="1" lang="ja-JP" altLang="en-US" smtClean="0"/>
              <a:t>2026/3/13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29F04CB-8841-4DBB-98FA-7041A7404BF8}" type="slidenum">
              <a:rPr kumimoji="1" lang="ja-JP" altLang="en-US" smtClean="0"/>
              <a:t>‹#›</a:t>
            </a:fld>
            <a:endParaRPr kumimoji="1" lang="ja-JP" altLang="en-US"/>
          </a:p>
        </p:txBody>
      </p:sp>
    </p:spTree>
    <p:extLst>
      <p:ext uri="{BB962C8B-B14F-4D97-AF65-F5344CB8AC3E}">
        <p14:creationId xmlns:p14="http://schemas.microsoft.com/office/powerpoint/2010/main" val="19644922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377905" y="487680"/>
            <a:ext cx="1769507" cy="1706880"/>
          </a:xfrm>
        </p:spPr>
        <p:txBody>
          <a:bodyPr anchor="b"/>
          <a:lstStyle>
            <a:lvl1pPr>
              <a:defRPr sz="192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332435" y="1053255"/>
            <a:ext cx="2777490" cy="5198533"/>
          </a:xfrm>
        </p:spPr>
        <p:txBody>
          <a:bodyPr anchor="t"/>
          <a:lstStyle>
            <a:lvl1pPr marL="0" indent="0">
              <a:buNone/>
              <a:defRPr sz="1920"/>
            </a:lvl1pPr>
            <a:lvl2pPr marL="274320" indent="0">
              <a:buNone/>
              <a:defRPr sz="1680"/>
            </a:lvl2pPr>
            <a:lvl3pPr marL="548640" indent="0">
              <a:buNone/>
              <a:defRPr sz="1440"/>
            </a:lvl3pPr>
            <a:lvl4pPr marL="822960" indent="0">
              <a:buNone/>
              <a:defRPr sz="1200"/>
            </a:lvl4pPr>
            <a:lvl5pPr marL="1097280" indent="0">
              <a:buNone/>
              <a:defRPr sz="1200"/>
            </a:lvl5pPr>
            <a:lvl6pPr marL="1371600" indent="0">
              <a:buNone/>
              <a:defRPr sz="1200"/>
            </a:lvl6pPr>
            <a:lvl7pPr marL="1645920" indent="0">
              <a:buNone/>
              <a:defRPr sz="1200"/>
            </a:lvl7pPr>
            <a:lvl8pPr marL="1920240" indent="0">
              <a:buNone/>
              <a:defRPr sz="1200"/>
            </a:lvl8pPr>
            <a:lvl9pPr marL="2194560" indent="0">
              <a:buNone/>
              <a:defRPr sz="12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377905" y="2194560"/>
            <a:ext cx="1769507" cy="4065694"/>
          </a:xfrm>
        </p:spPr>
        <p:txBody>
          <a:bodyPr/>
          <a:lstStyle>
            <a:lvl1pPr marL="0" indent="0">
              <a:buNone/>
              <a:defRPr sz="960"/>
            </a:lvl1pPr>
            <a:lvl2pPr marL="274320" indent="0">
              <a:buNone/>
              <a:defRPr sz="840"/>
            </a:lvl2pPr>
            <a:lvl3pPr marL="548640" indent="0">
              <a:buNone/>
              <a:defRPr sz="720"/>
            </a:lvl3pPr>
            <a:lvl4pPr marL="822960" indent="0">
              <a:buNone/>
              <a:defRPr sz="600"/>
            </a:lvl4pPr>
            <a:lvl5pPr marL="1097280" indent="0">
              <a:buNone/>
              <a:defRPr sz="600"/>
            </a:lvl5pPr>
            <a:lvl6pPr marL="1371600" indent="0">
              <a:buNone/>
              <a:defRPr sz="600"/>
            </a:lvl6pPr>
            <a:lvl7pPr marL="1645920" indent="0">
              <a:buNone/>
              <a:defRPr sz="600"/>
            </a:lvl7pPr>
            <a:lvl8pPr marL="1920240" indent="0">
              <a:buNone/>
              <a:defRPr sz="600"/>
            </a:lvl8pPr>
            <a:lvl9pPr marL="2194560" indent="0">
              <a:buNone/>
              <a:defRPr sz="6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B1A3FDC-ACD8-428C-95AA-3E4F1600CD41}" type="datetime1">
              <a:rPr kumimoji="1" lang="ja-JP" altLang="en-US" smtClean="0"/>
              <a:t>2026/3/13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29F04CB-8841-4DBB-98FA-7041A7404BF8}" type="slidenum">
              <a:rPr kumimoji="1" lang="ja-JP" altLang="en-US" smtClean="0"/>
              <a:t>‹#›</a:t>
            </a:fld>
            <a:endParaRPr kumimoji="1" lang="ja-JP" altLang="en-US"/>
          </a:p>
        </p:txBody>
      </p:sp>
    </p:spTree>
    <p:extLst>
      <p:ext uri="{BB962C8B-B14F-4D97-AF65-F5344CB8AC3E}">
        <p14:creationId xmlns:p14="http://schemas.microsoft.com/office/powerpoint/2010/main" val="38418356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719D100-D268-4F3E-A8D6-EB98B98DA18B}" type="datetime1">
              <a:rPr kumimoji="1" lang="ja-JP" altLang="en-US" smtClean="0"/>
              <a:t>2026/3/13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29F04CB-8841-4DBB-98FA-7041A7404BF8}" type="slidenum">
              <a:rPr kumimoji="1" lang="ja-JP" altLang="en-US" smtClean="0"/>
              <a:t>‹#›</a:t>
            </a:fld>
            <a:endParaRPr kumimoji="1" lang="ja-JP" altLang="en-US"/>
          </a:p>
        </p:txBody>
      </p:sp>
    </p:spTree>
    <p:extLst>
      <p:ext uri="{BB962C8B-B14F-4D97-AF65-F5344CB8AC3E}">
        <p14:creationId xmlns:p14="http://schemas.microsoft.com/office/powerpoint/2010/main" val="16937220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926205" y="389467"/>
            <a:ext cx="1183005" cy="6199294"/>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377190" y="389467"/>
            <a:ext cx="3480435" cy="6199294"/>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903C35DF-6B58-46DA-AA2D-819F02AE6CFC}" type="datetime1">
              <a:rPr kumimoji="1" lang="ja-JP" altLang="en-US" smtClean="0"/>
              <a:t>2026/3/13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29F04CB-8841-4DBB-98FA-7041A7404BF8}" type="slidenum">
              <a:rPr kumimoji="1" lang="ja-JP" altLang="en-US" smtClean="0"/>
              <a:t>‹#›</a:t>
            </a:fld>
            <a:endParaRPr kumimoji="1" lang="ja-JP" altLang="en-US"/>
          </a:p>
        </p:txBody>
      </p:sp>
    </p:spTree>
    <p:extLst>
      <p:ext uri="{BB962C8B-B14F-4D97-AF65-F5344CB8AC3E}">
        <p14:creationId xmlns:p14="http://schemas.microsoft.com/office/powerpoint/2010/main" val="19321851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77190" y="389468"/>
            <a:ext cx="4732020" cy="1413934"/>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377190" y="1947333"/>
            <a:ext cx="4732020" cy="4641427"/>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377190" y="6780108"/>
            <a:ext cx="1234440" cy="389467"/>
          </a:xfrm>
          <a:prstGeom prst="rect">
            <a:avLst/>
          </a:prstGeom>
        </p:spPr>
        <p:txBody>
          <a:bodyPr vert="horz" lIns="91440" tIns="45720" rIns="91440" bIns="45720" rtlCol="0" anchor="ctr"/>
          <a:lstStyle>
            <a:lvl1pPr algn="l">
              <a:defRPr sz="720">
                <a:solidFill>
                  <a:schemeClr val="tx1">
                    <a:tint val="75000"/>
                  </a:schemeClr>
                </a:solidFill>
              </a:defRPr>
            </a:lvl1pPr>
          </a:lstStyle>
          <a:p>
            <a:fld id="{C43EBE4A-7578-4450-A8D8-8CEBFAB45DB8}" type="datetime1">
              <a:rPr kumimoji="1" lang="ja-JP" altLang="en-US" smtClean="0"/>
              <a:t>2026/3/13</a:t>
            </a:fld>
            <a:endParaRPr kumimoji="1" lang="ja-JP" altLang="en-US"/>
          </a:p>
        </p:txBody>
      </p:sp>
      <p:sp>
        <p:nvSpPr>
          <p:cNvPr id="5" name="Footer Placeholder 4"/>
          <p:cNvSpPr>
            <a:spLocks noGrp="1"/>
          </p:cNvSpPr>
          <p:nvPr>
            <p:ph type="ftr" sz="quarter" idx="3"/>
          </p:nvPr>
        </p:nvSpPr>
        <p:spPr>
          <a:xfrm>
            <a:off x="1817370" y="6780108"/>
            <a:ext cx="1851660" cy="389467"/>
          </a:xfrm>
          <a:prstGeom prst="rect">
            <a:avLst/>
          </a:prstGeom>
        </p:spPr>
        <p:txBody>
          <a:bodyPr vert="horz" lIns="91440" tIns="45720" rIns="91440" bIns="45720" rtlCol="0" anchor="ctr"/>
          <a:lstStyle>
            <a:lvl1pPr algn="ctr">
              <a:defRPr sz="72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3874770" y="6780108"/>
            <a:ext cx="1234440" cy="389467"/>
          </a:xfrm>
          <a:prstGeom prst="rect">
            <a:avLst/>
          </a:prstGeom>
        </p:spPr>
        <p:txBody>
          <a:bodyPr vert="horz" lIns="91440" tIns="45720" rIns="91440" bIns="45720" rtlCol="0" anchor="ctr"/>
          <a:lstStyle>
            <a:lvl1pPr algn="r">
              <a:defRPr sz="720">
                <a:solidFill>
                  <a:schemeClr val="tx1">
                    <a:tint val="75000"/>
                  </a:schemeClr>
                </a:solidFill>
              </a:defRPr>
            </a:lvl1pPr>
          </a:lstStyle>
          <a:p>
            <a:fld id="{729F04CB-8841-4DBB-98FA-7041A7404BF8}" type="slidenum">
              <a:rPr kumimoji="1" lang="ja-JP" altLang="en-US" smtClean="0"/>
              <a:pPr/>
              <a:t>‹#›</a:t>
            </a:fld>
            <a:endParaRPr kumimoji="1" lang="ja-JP" altLang="en-US" dirty="0"/>
          </a:p>
        </p:txBody>
      </p:sp>
    </p:spTree>
    <p:extLst>
      <p:ext uri="{BB962C8B-B14F-4D97-AF65-F5344CB8AC3E}">
        <p14:creationId xmlns:p14="http://schemas.microsoft.com/office/powerpoint/2010/main" val="334175607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ftr="0" dt="0"/>
  <p:txStyles>
    <p:titleStyle>
      <a:lvl1pPr algn="l" defTabSz="548640" rtl="0" eaLnBrk="1" latinLnBrk="0" hangingPunct="1">
        <a:lnSpc>
          <a:spcPct val="90000"/>
        </a:lnSpc>
        <a:spcBef>
          <a:spcPct val="0"/>
        </a:spcBef>
        <a:buNone/>
        <a:defRPr kumimoji="1" sz="2640" kern="1200">
          <a:solidFill>
            <a:schemeClr val="tx1"/>
          </a:solidFill>
          <a:latin typeface="+mj-lt"/>
          <a:ea typeface="+mj-ea"/>
          <a:cs typeface="+mj-cs"/>
        </a:defRPr>
      </a:lvl1pPr>
    </p:titleStyle>
    <p:bodyStyle>
      <a:lvl1pPr marL="137160" indent="-137160" algn="l" defTabSz="548640" rtl="0" eaLnBrk="1" latinLnBrk="0" hangingPunct="1">
        <a:lnSpc>
          <a:spcPct val="90000"/>
        </a:lnSpc>
        <a:spcBef>
          <a:spcPts val="600"/>
        </a:spcBef>
        <a:buFont typeface="Arial" panose="020B0604020202020204" pitchFamily="34" charset="0"/>
        <a:buChar char="•"/>
        <a:defRPr kumimoji="1" sz="1680" kern="1200">
          <a:solidFill>
            <a:schemeClr val="tx1"/>
          </a:solidFill>
          <a:latin typeface="+mn-lt"/>
          <a:ea typeface="+mn-ea"/>
          <a:cs typeface="+mn-cs"/>
        </a:defRPr>
      </a:lvl1pPr>
      <a:lvl2pPr marL="411480" indent="-137160" algn="l" defTabSz="548640" rtl="0" eaLnBrk="1" latinLnBrk="0" hangingPunct="1">
        <a:lnSpc>
          <a:spcPct val="90000"/>
        </a:lnSpc>
        <a:spcBef>
          <a:spcPts val="300"/>
        </a:spcBef>
        <a:buFont typeface="Arial" panose="020B0604020202020204" pitchFamily="34" charset="0"/>
        <a:buChar char="•"/>
        <a:defRPr kumimoji="1" sz="1440" kern="1200">
          <a:solidFill>
            <a:schemeClr val="tx1"/>
          </a:solidFill>
          <a:latin typeface="+mn-lt"/>
          <a:ea typeface="+mn-ea"/>
          <a:cs typeface="+mn-cs"/>
        </a:defRPr>
      </a:lvl2pPr>
      <a:lvl3pPr marL="685800" indent="-137160" algn="l" defTabSz="548640" rtl="0" eaLnBrk="1" latinLnBrk="0" hangingPunct="1">
        <a:lnSpc>
          <a:spcPct val="90000"/>
        </a:lnSpc>
        <a:spcBef>
          <a:spcPts val="300"/>
        </a:spcBef>
        <a:buFont typeface="Arial" panose="020B0604020202020204" pitchFamily="34" charset="0"/>
        <a:buChar char="•"/>
        <a:defRPr kumimoji="1" sz="1200" kern="1200">
          <a:solidFill>
            <a:schemeClr val="tx1"/>
          </a:solidFill>
          <a:latin typeface="+mn-lt"/>
          <a:ea typeface="+mn-ea"/>
          <a:cs typeface="+mn-cs"/>
        </a:defRPr>
      </a:lvl3pPr>
      <a:lvl4pPr marL="960120" indent="-137160" algn="l" defTabSz="548640" rtl="0" eaLnBrk="1" latinLnBrk="0" hangingPunct="1">
        <a:lnSpc>
          <a:spcPct val="90000"/>
        </a:lnSpc>
        <a:spcBef>
          <a:spcPts val="300"/>
        </a:spcBef>
        <a:buFont typeface="Arial" panose="020B0604020202020204" pitchFamily="34" charset="0"/>
        <a:buChar char="•"/>
        <a:defRPr kumimoji="1" sz="1080" kern="1200">
          <a:solidFill>
            <a:schemeClr val="tx1"/>
          </a:solidFill>
          <a:latin typeface="+mn-lt"/>
          <a:ea typeface="+mn-ea"/>
          <a:cs typeface="+mn-cs"/>
        </a:defRPr>
      </a:lvl4pPr>
      <a:lvl5pPr marL="1234440" indent="-137160" algn="l" defTabSz="548640" rtl="0" eaLnBrk="1" latinLnBrk="0" hangingPunct="1">
        <a:lnSpc>
          <a:spcPct val="90000"/>
        </a:lnSpc>
        <a:spcBef>
          <a:spcPts val="300"/>
        </a:spcBef>
        <a:buFont typeface="Arial" panose="020B0604020202020204" pitchFamily="34" charset="0"/>
        <a:buChar char="•"/>
        <a:defRPr kumimoji="1" sz="1080" kern="1200">
          <a:solidFill>
            <a:schemeClr val="tx1"/>
          </a:solidFill>
          <a:latin typeface="+mn-lt"/>
          <a:ea typeface="+mn-ea"/>
          <a:cs typeface="+mn-cs"/>
        </a:defRPr>
      </a:lvl5pPr>
      <a:lvl6pPr marL="1508760" indent="-137160" algn="l" defTabSz="548640" rtl="0" eaLnBrk="1" latinLnBrk="0" hangingPunct="1">
        <a:lnSpc>
          <a:spcPct val="90000"/>
        </a:lnSpc>
        <a:spcBef>
          <a:spcPts val="300"/>
        </a:spcBef>
        <a:buFont typeface="Arial" panose="020B0604020202020204" pitchFamily="34" charset="0"/>
        <a:buChar char="•"/>
        <a:defRPr kumimoji="1" sz="1080" kern="1200">
          <a:solidFill>
            <a:schemeClr val="tx1"/>
          </a:solidFill>
          <a:latin typeface="+mn-lt"/>
          <a:ea typeface="+mn-ea"/>
          <a:cs typeface="+mn-cs"/>
        </a:defRPr>
      </a:lvl6pPr>
      <a:lvl7pPr marL="1783080" indent="-137160" algn="l" defTabSz="548640" rtl="0" eaLnBrk="1" latinLnBrk="0" hangingPunct="1">
        <a:lnSpc>
          <a:spcPct val="90000"/>
        </a:lnSpc>
        <a:spcBef>
          <a:spcPts val="300"/>
        </a:spcBef>
        <a:buFont typeface="Arial" panose="020B0604020202020204" pitchFamily="34" charset="0"/>
        <a:buChar char="•"/>
        <a:defRPr kumimoji="1" sz="1080" kern="1200">
          <a:solidFill>
            <a:schemeClr val="tx1"/>
          </a:solidFill>
          <a:latin typeface="+mn-lt"/>
          <a:ea typeface="+mn-ea"/>
          <a:cs typeface="+mn-cs"/>
        </a:defRPr>
      </a:lvl7pPr>
      <a:lvl8pPr marL="2057400" indent="-137160" algn="l" defTabSz="548640" rtl="0" eaLnBrk="1" latinLnBrk="0" hangingPunct="1">
        <a:lnSpc>
          <a:spcPct val="90000"/>
        </a:lnSpc>
        <a:spcBef>
          <a:spcPts val="300"/>
        </a:spcBef>
        <a:buFont typeface="Arial" panose="020B0604020202020204" pitchFamily="34" charset="0"/>
        <a:buChar char="•"/>
        <a:defRPr kumimoji="1" sz="1080" kern="1200">
          <a:solidFill>
            <a:schemeClr val="tx1"/>
          </a:solidFill>
          <a:latin typeface="+mn-lt"/>
          <a:ea typeface="+mn-ea"/>
          <a:cs typeface="+mn-cs"/>
        </a:defRPr>
      </a:lvl8pPr>
      <a:lvl9pPr marL="2331720" indent="-137160" algn="l" defTabSz="548640" rtl="0" eaLnBrk="1" latinLnBrk="0" hangingPunct="1">
        <a:lnSpc>
          <a:spcPct val="90000"/>
        </a:lnSpc>
        <a:spcBef>
          <a:spcPts val="300"/>
        </a:spcBef>
        <a:buFont typeface="Arial" panose="020B0604020202020204" pitchFamily="34" charset="0"/>
        <a:buChar char="•"/>
        <a:defRPr kumimoji="1" sz="1080" kern="1200">
          <a:solidFill>
            <a:schemeClr val="tx1"/>
          </a:solidFill>
          <a:latin typeface="+mn-lt"/>
          <a:ea typeface="+mn-ea"/>
          <a:cs typeface="+mn-cs"/>
        </a:defRPr>
      </a:lvl9pPr>
    </p:bodyStyle>
    <p:otherStyle>
      <a:defPPr>
        <a:defRPr lang="en-US"/>
      </a:defPPr>
      <a:lvl1pPr marL="0" algn="l" defTabSz="548640" rtl="0" eaLnBrk="1" latinLnBrk="0" hangingPunct="1">
        <a:defRPr kumimoji="1" sz="1080" kern="1200">
          <a:solidFill>
            <a:schemeClr val="tx1"/>
          </a:solidFill>
          <a:latin typeface="+mn-lt"/>
          <a:ea typeface="+mn-ea"/>
          <a:cs typeface="+mn-cs"/>
        </a:defRPr>
      </a:lvl1pPr>
      <a:lvl2pPr marL="274320" algn="l" defTabSz="548640" rtl="0" eaLnBrk="1" latinLnBrk="0" hangingPunct="1">
        <a:defRPr kumimoji="1" sz="1080" kern="1200">
          <a:solidFill>
            <a:schemeClr val="tx1"/>
          </a:solidFill>
          <a:latin typeface="+mn-lt"/>
          <a:ea typeface="+mn-ea"/>
          <a:cs typeface="+mn-cs"/>
        </a:defRPr>
      </a:lvl2pPr>
      <a:lvl3pPr marL="548640" algn="l" defTabSz="548640" rtl="0" eaLnBrk="1" latinLnBrk="0" hangingPunct="1">
        <a:defRPr kumimoji="1" sz="1080" kern="1200">
          <a:solidFill>
            <a:schemeClr val="tx1"/>
          </a:solidFill>
          <a:latin typeface="+mn-lt"/>
          <a:ea typeface="+mn-ea"/>
          <a:cs typeface="+mn-cs"/>
        </a:defRPr>
      </a:lvl3pPr>
      <a:lvl4pPr marL="822960" algn="l" defTabSz="548640" rtl="0" eaLnBrk="1" latinLnBrk="0" hangingPunct="1">
        <a:defRPr kumimoji="1" sz="1080" kern="1200">
          <a:solidFill>
            <a:schemeClr val="tx1"/>
          </a:solidFill>
          <a:latin typeface="+mn-lt"/>
          <a:ea typeface="+mn-ea"/>
          <a:cs typeface="+mn-cs"/>
        </a:defRPr>
      </a:lvl4pPr>
      <a:lvl5pPr marL="1097280" algn="l" defTabSz="548640" rtl="0" eaLnBrk="1" latinLnBrk="0" hangingPunct="1">
        <a:defRPr kumimoji="1" sz="1080" kern="1200">
          <a:solidFill>
            <a:schemeClr val="tx1"/>
          </a:solidFill>
          <a:latin typeface="+mn-lt"/>
          <a:ea typeface="+mn-ea"/>
          <a:cs typeface="+mn-cs"/>
        </a:defRPr>
      </a:lvl5pPr>
      <a:lvl6pPr marL="1371600" algn="l" defTabSz="548640" rtl="0" eaLnBrk="1" latinLnBrk="0" hangingPunct="1">
        <a:defRPr kumimoji="1" sz="1080" kern="1200">
          <a:solidFill>
            <a:schemeClr val="tx1"/>
          </a:solidFill>
          <a:latin typeface="+mn-lt"/>
          <a:ea typeface="+mn-ea"/>
          <a:cs typeface="+mn-cs"/>
        </a:defRPr>
      </a:lvl6pPr>
      <a:lvl7pPr marL="1645920" algn="l" defTabSz="548640" rtl="0" eaLnBrk="1" latinLnBrk="0" hangingPunct="1">
        <a:defRPr kumimoji="1" sz="1080" kern="1200">
          <a:solidFill>
            <a:schemeClr val="tx1"/>
          </a:solidFill>
          <a:latin typeface="+mn-lt"/>
          <a:ea typeface="+mn-ea"/>
          <a:cs typeface="+mn-cs"/>
        </a:defRPr>
      </a:lvl7pPr>
      <a:lvl8pPr marL="1920240" algn="l" defTabSz="548640" rtl="0" eaLnBrk="1" latinLnBrk="0" hangingPunct="1">
        <a:defRPr kumimoji="1" sz="1080" kern="1200">
          <a:solidFill>
            <a:schemeClr val="tx1"/>
          </a:solidFill>
          <a:latin typeface="+mn-lt"/>
          <a:ea typeface="+mn-ea"/>
          <a:cs typeface="+mn-cs"/>
        </a:defRPr>
      </a:lvl8pPr>
      <a:lvl9pPr marL="2194560" algn="l" defTabSz="548640" rtl="0" eaLnBrk="1" latinLnBrk="0" hangingPunct="1">
        <a:defRPr kumimoji="1" sz="10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microsoft.com/office/2007/relationships/hdphoto" Target="../media/hdphoto1.wdp"/><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4.png"/><Relationship Id="rId10" Type="http://schemas.openxmlformats.org/officeDocument/2006/relationships/image" Target="../media/image13.png"/><Relationship Id="rId4" Type="http://schemas.openxmlformats.org/officeDocument/2006/relationships/image" Target="../media/image3.png"/><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1.png"/><Relationship Id="rId7"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7.png"/><Relationship Id="rId10" Type="http://schemas.openxmlformats.org/officeDocument/2006/relationships/image" Target="../media/image17.png"/><Relationship Id="rId4" Type="http://schemas.microsoft.com/office/2007/relationships/hdphoto" Target="../media/hdphoto1.wdp"/><Relationship Id="rId9" Type="http://schemas.openxmlformats.org/officeDocument/2006/relationships/image" Target="../media/image16.png"/></Relationships>
</file>

<file path=ppt/slides/_rels/slide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1.png"/><Relationship Id="rId7"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7.png"/><Relationship Id="rId10" Type="http://schemas.openxmlformats.org/officeDocument/2006/relationships/image" Target="../media/image20.png"/><Relationship Id="rId4" Type="http://schemas.microsoft.com/office/2007/relationships/hdphoto" Target="../media/hdphoto1.wdp"/><Relationship Id="rId9"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2.emf"/></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5322BB-BB72-C937-37AE-1AD24F14AB2E}"/>
            </a:ext>
          </a:extLst>
        </p:cNvPr>
        <p:cNvGrpSpPr/>
        <p:nvPr/>
      </p:nvGrpSpPr>
      <p:grpSpPr>
        <a:xfrm>
          <a:off x="0" y="0"/>
          <a:ext cx="0" cy="0"/>
          <a:chOff x="0" y="0"/>
          <a:chExt cx="0" cy="0"/>
        </a:xfrm>
      </p:grpSpPr>
      <p:pic>
        <p:nvPicPr>
          <p:cNvPr id="10" name="図 9" descr="マップ&#10;&#10;自動的に生成された説明">
            <a:extLst>
              <a:ext uri="{FF2B5EF4-FFF2-40B4-BE49-F238E27FC236}">
                <a16:creationId xmlns:a16="http://schemas.microsoft.com/office/drawing/2014/main" id="{8C9A889A-F730-9F5F-88C1-599CA162DF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26280" y="1284483"/>
            <a:ext cx="6712680" cy="4746233"/>
          </a:xfrm>
          <a:prstGeom prst="rect">
            <a:avLst/>
          </a:prstGeom>
        </p:spPr>
      </p:pic>
      <p:sp>
        <p:nvSpPr>
          <p:cNvPr id="3" name="テキスト ボックス 2">
            <a:extLst>
              <a:ext uri="{FF2B5EF4-FFF2-40B4-BE49-F238E27FC236}">
                <a16:creationId xmlns:a16="http://schemas.microsoft.com/office/drawing/2014/main" id="{9B709822-3C21-777B-5421-84825909EC67}"/>
              </a:ext>
            </a:extLst>
          </p:cNvPr>
          <p:cNvSpPr txBox="1"/>
          <p:nvPr/>
        </p:nvSpPr>
        <p:spPr>
          <a:xfrm>
            <a:off x="455982" y="423860"/>
            <a:ext cx="4015810" cy="539925"/>
          </a:xfrm>
          <a:prstGeom prst="rect">
            <a:avLst/>
          </a:prstGeom>
          <a:solidFill>
            <a:schemeClr val="bg1">
              <a:alpha val="40000"/>
            </a:schemeClr>
          </a:solidFill>
        </p:spPr>
        <p:txBody>
          <a:bodyPr vert="horz" lIns="0" tIns="0" rIns="0" bIns="0" rtlCol="0" anchor="ctr">
            <a:normAutofit/>
          </a:bodyPr>
          <a:lstStyle/>
          <a:p>
            <a:pPr defTabSz="411480">
              <a:lnSpc>
                <a:spcPct val="90000"/>
              </a:lnSpc>
              <a:spcBef>
                <a:spcPct val="0"/>
              </a:spcBef>
              <a:spcAft>
                <a:spcPts val="270"/>
              </a:spcAft>
            </a:pPr>
            <a:r>
              <a:rPr kumimoji="1" lang="ja-JP" altLang="en-US" sz="2000" b="1" dirty="0">
                <a:latin typeface="BIZ UDPゴシック" panose="020B0400000000000000" pitchFamily="50" charset="-128"/>
                <a:ea typeface="BIZ UDPゴシック" panose="020B0400000000000000" pitchFamily="50" charset="-128"/>
                <a:cs typeface="+mj-cs"/>
              </a:rPr>
              <a:t>長町・街並みづくりプラン　</a:t>
            </a:r>
            <a:r>
              <a:rPr kumimoji="1" lang="en-US" altLang="ja-JP" sz="2000" b="1" dirty="0">
                <a:latin typeface="BIZ UDPゴシック" panose="020B0400000000000000" pitchFamily="50" charset="-128"/>
                <a:ea typeface="BIZ UDPゴシック" panose="020B0400000000000000" pitchFamily="50" charset="-128"/>
                <a:cs typeface="+mj-cs"/>
              </a:rPr>
              <a:t>2026</a:t>
            </a:r>
          </a:p>
        </p:txBody>
      </p:sp>
      <p:sp>
        <p:nvSpPr>
          <p:cNvPr id="8" name="テキスト ボックス 7">
            <a:extLst>
              <a:ext uri="{FF2B5EF4-FFF2-40B4-BE49-F238E27FC236}">
                <a16:creationId xmlns:a16="http://schemas.microsoft.com/office/drawing/2014/main" id="{1E468FE9-8B74-9DE8-016C-BFEAA3FBE062}"/>
              </a:ext>
            </a:extLst>
          </p:cNvPr>
          <p:cNvSpPr txBox="1"/>
          <p:nvPr/>
        </p:nvSpPr>
        <p:spPr>
          <a:xfrm>
            <a:off x="4687284" y="151478"/>
            <a:ext cx="686267" cy="272382"/>
          </a:xfrm>
          <a:prstGeom prst="rect">
            <a:avLst/>
          </a:prstGeom>
          <a:noFill/>
          <a:ln>
            <a:solidFill>
              <a:schemeClr val="tx1"/>
            </a:solidFill>
          </a:ln>
        </p:spPr>
        <p:txBody>
          <a:bodyPr wrap="square" rtlCol="0">
            <a:spAutoFit/>
          </a:bodyPr>
          <a:lstStyle/>
          <a:p>
            <a:pPr algn="ctr"/>
            <a:r>
              <a:rPr kumimoji="1" lang="ja-JP" altLang="en-US" sz="1170" b="1" dirty="0">
                <a:latin typeface="BIZ UDPゴシック" panose="020B0400000000000000" pitchFamily="50" charset="-128"/>
                <a:ea typeface="BIZ UDPゴシック" panose="020B0400000000000000" pitchFamily="50" charset="-128"/>
              </a:rPr>
              <a:t>概要版</a:t>
            </a:r>
          </a:p>
        </p:txBody>
      </p:sp>
    </p:spTree>
    <p:extLst>
      <p:ext uri="{BB962C8B-B14F-4D97-AF65-F5344CB8AC3E}">
        <p14:creationId xmlns:p14="http://schemas.microsoft.com/office/powerpoint/2010/main" val="6855404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493655-6333-F1A1-E43F-6EC4A0C024BC}"/>
            </a:ext>
          </a:extLst>
        </p:cNvPr>
        <p:cNvGrpSpPr/>
        <p:nvPr/>
      </p:nvGrpSpPr>
      <p:grpSpPr>
        <a:xfrm>
          <a:off x="0" y="0"/>
          <a:ext cx="0" cy="0"/>
          <a:chOff x="0" y="0"/>
          <a:chExt cx="0" cy="0"/>
        </a:xfrm>
      </p:grpSpPr>
      <p:sp>
        <p:nvSpPr>
          <p:cNvPr id="12" name="正方形/長方形 11">
            <a:extLst>
              <a:ext uri="{FF2B5EF4-FFF2-40B4-BE49-F238E27FC236}">
                <a16:creationId xmlns:a16="http://schemas.microsoft.com/office/drawing/2014/main" id="{0FFDE9A9-2511-2AC5-1C1F-EB25C7BADF21}"/>
              </a:ext>
            </a:extLst>
          </p:cNvPr>
          <p:cNvSpPr/>
          <p:nvPr/>
        </p:nvSpPr>
        <p:spPr>
          <a:xfrm>
            <a:off x="174884" y="6098739"/>
            <a:ext cx="1332000" cy="93600"/>
          </a:xfrm>
          <a:prstGeom prst="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810"/>
          </a:p>
        </p:txBody>
      </p:sp>
      <p:sp>
        <p:nvSpPr>
          <p:cNvPr id="13" name="テキスト ボックス 12">
            <a:extLst>
              <a:ext uri="{FF2B5EF4-FFF2-40B4-BE49-F238E27FC236}">
                <a16:creationId xmlns:a16="http://schemas.microsoft.com/office/drawing/2014/main" id="{3986694E-AB79-C954-D908-839DB9515D83}"/>
              </a:ext>
            </a:extLst>
          </p:cNvPr>
          <p:cNvSpPr txBox="1"/>
          <p:nvPr/>
        </p:nvSpPr>
        <p:spPr>
          <a:xfrm>
            <a:off x="133773" y="6010216"/>
            <a:ext cx="1957221" cy="143124"/>
          </a:xfrm>
          <a:prstGeom prst="rect">
            <a:avLst/>
          </a:prstGeom>
        </p:spPr>
        <p:txBody>
          <a:bodyPr vert="horz" lIns="41148" tIns="20574" rIns="41148" bIns="20574" rtlCol="0" anchor="ctr">
            <a:noAutofit/>
          </a:bodyPr>
          <a:lstStyle/>
          <a:p>
            <a:pPr defTabSz="411480">
              <a:lnSpc>
                <a:spcPct val="90000"/>
              </a:lnSpc>
              <a:spcBef>
                <a:spcPct val="0"/>
              </a:spcBef>
              <a:spcAft>
                <a:spcPts val="270"/>
              </a:spcAft>
            </a:pPr>
            <a:r>
              <a:rPr kumimoji="1" lang="ja-JP" altLang="en-US" sz="1100" b="1" dirty="0">
                <a:latin typeface="BIZ UDPゴシック" panose="020B0400000000000000" pitchFamily="50" charset="-128"/>
                <a:ea typeface="BIZ UDPゴシック" panose="020B0400000000000000" pitchFamily="50" charset="-128"/>
                <a:cs typeface="+mj-cs"/>
              </a:rPr>
              <a:t>４　目指す街並みの姿</a:t>
            </a:r>
          </a:p>
        </p:txBody>
      </p:sp>
      <p:sp>
        <p:nvSpPr>
          <p:cNvPr id="663" name="正方形/長方形 662">
            <a:extLst>
              <a:ext uri="{FF2B5EF4-FFF2-40B4-BE49-F238E27FC236}">
                <a16:creationId xmlns:a16="http://schemas.microsoft.com/office/drawing/2014/main" id="{980F7731-BEFD-90F2-6F08-AF463169BA64}"/>
              </a:ext>
            </a:extLst>
          </p:cNvPr>
          <p:cNvSpPr/>
          <p:nvPr/>
        </p:nvSpPr>
        <p:spPr>
          <a:xfrm>
            <a:off x="140397" y="2654409"/>
            <a:ext cx="900000" cy="93600"/>
          </a:xfrm>
          <a:prstGeom prst="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810"/>
          </a:p>
        </p:txBody>
      </p:sp>
      <p:sp>
        <p:nvSpPr>
          <p:cNvPr id="2" name="正方形/長方形 1">
            <a:extLst>
              <a:ext uri="{FF2B5EF4-FFF2-40B4-BE49-F238E27FC236}">
                <a16:creationId xmlns:a16="http://schemas.microsoft.com/office/drawing/2014/main" id="{BE929274-DE81-8984-66DE-D262A51CDD66}"/>
              </a:ext>
            </a:extLst>
          </p:cNvPr>
          <p:cNvSpPr/>
          <p:nvPr/>
        </p:nvSpPr>
        <p:spPr>
          <a:xfrm>
            <a:off x="126518" y="180455"/>
            <a:ext cx="900000" cy="93600"/>
          </a:xfrm>
          <a:prstGeom prst="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810"/>
          </a:p>
        </p:txBody>
      </p:sp>
      <p:sp>
        <p:nvSpPr>
          <p:cNvPr id="499" name="正方形/長方形 498">
            <a:extLst>
              <a:ext uri="{FF2B5EF4-FFF2-40B4-BE49-F238E27FC236}">
                <a16:creationId xmlns:a16="http://schemas.microsoft.com/office/drawing/2014/main" id="{EAAFED97-0F85-7013-E52B-FA49A41556B5}"/>
              </a:ext>
            </a:extLst>
          </p:cNvPr>
          <p:cNvSpPr/>
          <p:nvPr/>
        </p:nvSpPr>
        <p:spPr>
          <a:xfrm>
            <a:off x="173528" y="4417609"/>
            <a:ext cx="1908000" cy="92766"/>
          </a:xfrm>
          <a:prstGeom prst="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810"/>
          </a:p>
        </p:txBody>
      </p:sp>
      <p:sp>
        <p:nvSpPr>
          <p:cNvPr id="664" name="テキスト ボックス 663">
            <a:extLst>
              <a:ext uri="{FF2B5EF4-FFF2-40B4-BE49-F238E27FC236}">
                <a16:creationId xmlns:a16="http://schemas.microsoft.com/office/drawing/2014/main" id="{E2748BD3-A24A-A7A2-16E6-9E898494249E}"/>
              </a:ext>
            </a:extLst>
          </p:cNvPr>
          <p:cNvSpPr txBox="1"/>
          <p:nvPr/>
        </p:nvSpPr>
        <p:spPr>
          <a:xfrm>
            <a:off x="105690" y="2597808"/>
            <a:ext cx="1006822" cy="111314"/>
          </a:xfrm>
          <a:prstGeom prst="rect">
            <a:avLst/>
          </a:prstGeom>
        </p:spPr>
        <p:txBody>
          <a:bodyPr vert="horz" lIns="41148" tIns="20574" rIns="41148" bIns="20574" rtlCol="0" anchor="ctr">
            <a:noAutofit/>
          </a:bodyPr>
          <a:lstStyle/>
          <a:p>
            <a:pPr defTabSz="411480">
              <a:lnSpc>
                <a:spcPct val="90000"/>
              </a:lnSpc>
              <a:spcBef>
                <a:spcPct val="0"/>
              </a:spcBef>
              <a:spcAft>
                <a:spcPts val="270"/>
              </a:spcAft>
            </a:pPr>
            <a:r>
              <a:rPr kumimoji="1" lang="ja-JP" altLang="en-US" sz="1100" b="1" dirty="0">
                <a:latin typeface="BIZ UDPゴシック" panose="020B0400000000000000" pitchFamily="50" charset="-128"/>
                <a:ea typeface="BIZ UDPゴシック" panose="020B0400000000000000" pitchFamily="50" charset="-128"/>
                <a:cs typeface="+mj-cs"/>
              </a:rPr>
              <a:t>２　対象エリア</a:t>
            </a:r>
          </a:p>
        </p:txBody>
      </p:sp>
      <p:sp>
        <p:nvSpPr>
          <p:cNvPr id="3" name="テキスト ボックス 2">
            <a:extLst>
              <a:ext uri="{FF2B5EF4-FFF2-40B4-BE49-F238E27FC236}">
                <a16:creationId xmlns:a16="http://schemas.microsoft.com/office/drawing/2014/main" id="{6B4B6F7A-63CE-04AC-47AE-ABE8EBF95309}"/>
              </a:ext>
            </a:extLst>
          </p:cNvPr>
          <p:cNvSpPr txBox="1"/>
          <p:nvPr/>
        </p:nvSpPr>
        <p:spPr>
          <a:xfrm>
            <a:off x="78834" y="-2670"/>
            <a:ext cx="1054507" cy="324513"/>
          </a:xfrm>
          <a:prstGeom prst="rect">
            <a:avLst/>
          </a:prstGeom>
          <a:noFill/>
        </p:spPr>
        <p:txBody>
          <a:bodyPr vert="horz" lIns="41148" tIns="20574" rIns="41148" bIns="20574" rtlCol="0" anchor="ctr">
            <a:normAutofit/>
          </a:bodyPr>
          <a:lstStyle/>
          <a:p>
            <a:pPr defTabSz="411480">
              <a:lnSpc>
                <a:spcPct val="90000"/>
              </a:lnSpc>
              <a:spcBef>
                <a:spcPct val="0"/>
              </a:spcBef>
              <a:spcAft>
                <a:spcPts val="270"/>
              </a:spcAft>
            </a:pPr>
            <a:r>
              <a:rPr kumimoji="1" lang="ja-JP" altLang="en-US" sz="1100" b="1" dirty="0">
                <a:latin typeface="BIZ UDPゴシック" panose="020B0400000000000000" pitchFamily="50" charset="-128"/>
                <a:ea typeface="BIZ UDPゴシック" panose="020B0400000000000000" pitchFamily="50" charset="-128"/>
                <a:cs typeface="+mj-cs"/>
              </a:rPr>
              <a:t>１　策定の趣旨</a:t>
            </a:r>
          </a:p>
        </p:txBody>
      </p:sp>
      <p:sp>
        <p:nvSpPr>
          <p:cNvPr id="498" name="テキスト ボックス 497">
            <a:extLst>
              <a:ext uri="{FF2B5EF4-FFF2-40B4-BE49-F238E27FC236}">
                <a16:creationId xmlns:a16="http://schemas.microsoft.com/office/drawing/2014/main" id="{BBC4B364-1D30-6E00-5F0F-743577786C6A}"/>
              </a:ext>
            </a:extLst>
          </p:cNvPr>
          <p:cNvSpPr txBox="1"/>
          <p:nvPr/>
        </p:nvSpPr>
        <p:spPr>
          <a:xfrm>
            <a:off x="130458" y="4289822"/>
            <a:ext cx="2115786" cy="253102"/>
          </a:xfrm>
          <a:prstGeom prst="rect">
            <a:avLst/>
          </a:prstGeom>
        </p:spPr>
        <p:txBody>
          <a:bodyPr vert="horz" lIns="41148" tIns="20574" rIns="41148" bIns="20574" rtlCol="0" anchor="ctr">
            <a:noAutofit/>
          </a:bodyPr>
          <a:lstStyle/>
          <a:p>
            <a:pPr defTabSz="411480">
              <a:lnSpc>
                <a:spcPct val="90000"/>
              </a:lnSpc>
              <a:spcBef>
                <a:spcPct val="0"/>
              </a:spcBef>
              <a:spcAft>
                <a:spcPts val="270"/>
              </a:spcAft>
            </a:pPr>
            <a:r>
              <a:rPr kumimoji="1" lang="ja-JP" altLang="en-US" sz="1100" b="1" dirty="0">
                <a:latin typeface="BIZ UDPゴシック" panose="020B0400000000000000" pitchFamily="50" charset="-128"/>
                <a:ea typeface="BIZ UDPゴシック" panose="020B0400000000000000" pitchFamily="50" charset="-128"/>
                <a:cs typeface="+mj-cs"/>
              </a:rPr>
              <a:t>３　長町地区の賑わいイメージ</a:t>
            </a:r>
          </a:p>
        </p:txBody>
      </p:sp>
      <p:sp>
        <p:nvSpPr>
          <p:cNvPr id="14" name="正方形/長方形 13">
            <a:extLst>
              <a:ext uri="{FF2B5EF4-FFF2-40B4-BE49-F238E27FC236}">
                <a16:creationId xmlns:a16="http://schemas.microsoft.com/office/drawing/2014/main" id="{ACA5896C-B926-F3F0-5C69-024FB1B3D1BF}"/>
              </a:ext>
            </a:extLst>
          </p:cNvPr>
          <p:cNvSpPr/>
          <p:nvPr/>
        </p:nvSpPr>
        <p:spPr>
          <a:xfrm>
            <a:off x="1151552" y="6539868"/>
            <a:ext cx="3892294" cy="246221"/>
          </a:xfrm>
          <a:prstGeom prst="rect">
            <a:avLst/>
          </a:prstGeom>
        </p:spPr>
        <p:txBody>
          <a:bodyPr wrap="square">
            <a:spAutoFit/>
          </a:bodyPr>
          <a:lstStyle/>
          <a:p>
            <a:pPr>
              <a:spcBef>
                <a:spcPct val="0"/>
              </a:spcBef>
            </a:pPr>
            <a:r>
              <a:rPr lang="ja-JP" altLang="en-US" sz="1000" b="1" dirty="0">
                <a:latin typeface="BIZ UDPゴシック" panose="020B0400000000000000" pitchFamily="50" charset="-128"/>
                <a:ea typeface="BIZ UDPゴシック" panose="020B0400000000000000" pitchFamily="50" charset="-128"/>
              </a:rPr>
              <a:t>新しくて懐かしい　心躍る触れ合いのまち　ナガマチ</a:t>
            </a:r>
            <a:endParaRPr lang="en-US" altLang="ja-JP" sz="1000" b="1" dirty="0">
              <a:latin typeface="BIZ UDPゴシック" panose="020B0400000000000000" pitchFamily="50" charset="-128"/>
              <a:ea typeface="BIZ UDPゴシック" panose="020B0400000000000000" pitchFamily="50" charset="-128"/>
            </a:endParaRPr>
          </a:p>
        </p:txBody>
      </p:sp>
      <p:sp>
        <p:nvSpPr>
          <p:cNvPr id="15" name="正方形/長方形 14">
            <a:extLst>
              <a:ext uri="{FF2B5EF4-FFF2-40B4-BE49-F238E27FC236}">
                <a16:creationId xmlns:a16="http://schemas.microsoft.com/office/drawing/2014/main" id="{3830E57A-1477-7429-D682-1BC45CB2D54A}"/>
              </a:ext>
            </a:extLst>
          </p:cNvPr>
          <p:cNvSpPr/>
          <p:nvPr/>
        </p:nvSpPr>
        <p:spPr>
          <a:xfrm>
            <a:off x="1134216" y="6992524"/>
            <a:ext cx="3757682" cy="246221"/>
          </a:xfrm>
          <a:prstGeom prst="rect">
            <a:avLst/>
          </a:prstGeom>
        </p:spPr>
        <p:txBody>
          <a:bodyPr wrap="square">
            <a:spAutoFit/>
          </a:bodyPr>
          <a:lstStyle/>
          <a:p>
            <a:pPr>
              <a:spcBef>
                <a:spcPct val="0"/>
              </a:spcBef>
            </a:pPr>
            <a:r>
              <a:rPr lang="ja-JP" altLang="en-US" sz="1000" b="1" dirty="0">
                <a:latin typeface="BIZ UDPゴシック" panose="020B0400000000000000" pitchFamily="50" charset="-128"/>
                <a:ea typeface="BIZ UDPゴシック" panose="020B0400000000000000" pitchFamily="50" charset="-128"/>
              </a:rPr>
              <a:t>歩いて楽しい　賑わいと交流が生まれる　人中心の街並み</a:t>
            </a:r>
            <a:endParaRPr lang="en-US" altLang="ja-JP" sz="1000" b="1" dirty="0">
              <a:latin typeface="BIZ UDPゴシック" panose="020B0400000000000000" pitchFamily="50" charset="-128"/>
              <a:ea typeface="BIZ UDPゴシック" panose="020B0400000000000000" pitchFamily="50" charset="-128"/>
            </a:endParaRPr>
          </a:p>
        </p:txBody>
      </p:sp>
      <p:sp>
        <p:nvSpPr>
          <p:cNvPr id="16" name="角丸四角形 8">
            <a:extLst>
              <a:ext uri="{FF2B5EF4-FFF2-40B4-BE49-F238E27FC236}">
                <a16:creationId xmlns:a16="http://schemas.microsoft.com/office/drawing/2014/main" id="{836A22F1-5886-694F-0B66-CFE232EFCC8A}"/>
              </a:ext>
            </a:extLst>
          </p:cNvPr>
          <p:cNvSpPr/>
          <p:nvPr/>
        </p:nvSpPr>
        <p:spPr>
          <a:xfrm>
            <a:off x="815585" y="6340462"/>
            <a:ext cx="917528" cy="191143"/>
          </a:xfrm>
          <a:prstGeom prst="roundRect">
            <a:avLst/>
          </a:prstGeom>
          <a:solidFill>
            <a:srgbClr val="FF99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800" b="1" dirty="0">
                <a:latin typeface="BIZ UDPゴシック" panose="020B0400000000000000" pitchFamily="50" charset="-128"/>
                <a:ea typeface="BIZ UDPゴシック" panose="020B0400000000000000" pitchFamily="50" charset="-128"/>
              </a:rPr>
              <a:t>目指すまちの姿</a:t>
            </a:r>
          </a:p>
        </p:txBody>
      </p:sp>
      <p:sp>
        <p:nvSpPr>
          <p:cNvPr id="17" name="角丸四角形 8">
            <a:extLst>
              <a:ext uri="{FF2B5EF4-FFF2-40B4-BE49-F238E27FC236}">
                <a16:creationId xmlns:a16="http://schemas.microsoft.com/office/drawing/2014/main" id="{28874945-6A2B-1F88-DAA8-2AA363D6D833}"/>
              </a:ext>
            </a:extLst>
          </p:cNvPr>
          <p:cNvSpPr/>
          <p:nvPr/>
        </p:nvSpPr>
        <p:spPr>
          <a:xfrm>
            <a:off x="823796" y="6805596"/>
            <a:ext cx="917528" cy="186928"/>
          </a:xfrm>
          <a:prstGeom prst="roundRect">
            <a:avLst/>
          </a:pr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800" b="1" dirty="0">
                <a:latin typeface="BIZ UDPゴシック" panose="020B0400000000000000" pitchFamily="50" charset="-128"/>
                <a:ea typeface="BIZ UDPゴシック" panose="020B0400000000000000" pitchFamily="50" charset="-128"/>
              </a:rPr>
              <a:t>目指す通りの姿</a:t>
            </a:r>
          </a:p>
        </p:txBody>
      </p:sp>
      <p:pic>
        <p:nvPicPr>
          <p:cNvPr id="26" name="図 25">
            <a:extLst>
              <a:ext uri="{FF2B5EF4-FFF2-40B4-BE49-F238E27FC236}">
                <a16:creationId xmlns:a16="http://schemas.microsoft.com/office/drawing/2014/main" id="{A34029D1-4392-8E87-4F5A-251D9E47EE97}"/>
              </a:ext>
            </a:extLst>
          </p:cNvPr>
          <p:cNvPicPr>
            <a:picLocks noChangeAspect="1"/>
          </p:cNvPicPr>
          <p:nvPr/>
        </p:nvPicPr>
        <p:blipFill>
          <a:blip r:embed="rId3"/>
          <a:stretch>
            <a:fillRect/>
          </a:stretch>
        </p:blipFill>
        <p:spPr>
          <a:xfrm>
            <a:off x="7735817" y="6535538"/>
            <a:ext cx="971989" cy="1188685"/>
          </a:xfrm>
          <a:prstGeom prst="rect">
            <a:avLst/>
          </a:prstGeom>
        </p:spPr>
      </p:pic>
      <p:sp>
        <p:nvSpPr>
          <p:cNvPr id="63" name="Rectangle 2">
            <a:extLst>
              <a:ext uri="{FF2B5EF4-FFF2-40B4-BE49-F238E27FC236}">
                <a16:creationId xmlns:a16="http://schemas.microsoft.com/office/drawing/2014/main" id="{BE7D734C-6934-B2C0-DF0F-048E5C29CDEB}"/>
              </a:ext>
            </a:extLst>
          </p:cNvPr>
          <p:cNvSpPr>
            <a:spLocks noChangeArrowheads="1"/>
          </p:cNvSpPr>
          <p:nvPr/>
        </p:nvSpPr>
        <p:spPr bwMode="auto">
          <a:xfrm>
            <a:off x="6939949" y="6921691"/>
            <a:ext cx="719795" cy="788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1148" tIns="20574" rIns="41148" bIns="0" numCol="1" anchor="t" anchorCtr="0" compatLnSpc="1">
            <a:prstTxWarp prst="textNoShape">
              <a:avLst/>
            </a:prstTxWarp>
            <a:noAutofit/>
          </a:bodyPr>
          <a:lstStyle/>
          <a:p>
            <a:pPr marL="77153" indent="-77153" algn="just">
              <a:spcAft>
                <a:spcPts val="270"/>
              </a:spcAft>
              <a:buFont typeface="Arial" panose="020B0604020202020204" pitchFamily="34" charset="0"/>
              <a:buChar char="•"/>
            </a:pPr>
            <a:r>
              <a:rPr lang="ja-JP" altLang="en-US" sz="450" kern="100" dirty="0">
                <a:latin typeface="BIZ UDPゴシック" panose="020B0400000000000000" pitchFamily="50" charset="-128"/>
                <a:ea typeface="BIZ UDPゴシック" panose="020B0400000000000000" pitchFamily="50" charset="-128"/>
                <a:cs typeface="Times New Roman" panose="02020603050405020304" pitchFamily="18" charset="0"/>
              </a:rPr>
              <a:t>個性豊かな地域資源と下町情緒の魅力</a:t>
            </a:r>
            <a:endParaRPr lang="en-US" altLang="ja-JP" sz="45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77153" indent="-77153" algn="just">
              <a:spcAft>
                <a:spcPts val="270"/>
              </a:spcAft>
              <a:buFont typeface="Arial" panose="020B0604020202020204" pitchFamily="34" charset="0"/>
              <a:buChar char="•"/>
            </a:pPr>
            <a:r>
              <a:rPr lang="ja-JP" altLang="en-US" sz="450" kern="100" dirty="0">
                <a:latin typeface="BIZ UDPゴシック" panose="020B0400000000000000" pitchFamily="50" charset="-128"/>
                <a:ea typeface="BIZ UDPゴシック" panose="020B0400000000000000" pitchFamily="50" charset="-128"/>
                <a:cs typeface="Times New Roman" panose="02020603050405020304" pitchFamily="18" charset="0"/>
              </a:rPr>
              <a:t>交通利便性や大型施設等による集客性</a:t>
            </a:r>
            <a:endParaRPr lang="en-US" altLang="ja-JP" sz="45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77153" indent="-77153" algn="just">
              <a:spcAft>
                <a:spcPts val="270"/>
              </a:spcAft>
              <a:buFont typeface="Arial" panose="020B0604020202020204" pitchFamily="34" charset="0"/>
              <a:buChar char="•"/>
            </a:pPr>
            <a:r>
              <a:rPr lang="ja-JP" altLang="en-US" sz="450" kern="100" dirty="0">
                <a:latin typeface="BIZ UDPゴシック" panose="020B0400000000000000" pitchFamily="50" charset="-128"/>
                <a:ea typeface="BIZ UDPゴシック" panose="020B0400000000000000" pitchFamily="50" charset="-128"/>
                <a:cs typeface="Times New Roman" panose="02020603050405020304" pitchFamily="18" charset="0"/>
              </a:rPr>
              <a:t>潜在的な活動の担い手や顧客の存在</a:t>
            </a:r>
            <a:endParaRPr lang="en-US" altLang="ja-JP" sz="45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77153" indent="-77153" algn="just">
              <a:spcAft>
                <a:spcPts val="270"/>
              </a:spcAft>
              <a:buFont typeface="Arial" panose="020B0604020202020204" pitchFamily="34" charset="0"/>
              <a:buChar char="•"/>
            </a:pPr>
            <a:r>
              <a:rPr lang="ja-JP" altLang="en-US" sz="450" kern="100" dirty="0">
                <a:latin typeface="BIZ UDPゴシック" panose="020B0400000000000000" pitchFamily="50" charset="-128"/>
                <a:ea typeface="BIZ UDPゴシック" panose="020B0400000000000000" pitchFamily="50" charset="-128"/>
                <a:cs typeface="Times New Roman" panose="02020603050405020304" pitchFamily="18" charset="0"/>
              </a:rPr>
              <a:t>地域住民をはじめとした市民の力</a:t>
            </a:r>
          </a:p>
        </p:txBody>
      </p:sp>
      <p:sp>
        <p:nvSpPr>
          <p:cNvPr id="459" name="Rectangle 2">
            <a:extLst>
              <a:ext uri="{FF2B5EF4-FFF2-40B4-BE49-F238E27FC236}">
                <a16:creationId xmlns:a16="http://schemas.microsoft.com/office/drawing/2014/main" id="{EAB1BF9B-1F8C-18B0-4DE4-55950FE727B9}"/>
              </a:ext>
            </a:extLst>
          </p:cNvPr>
          <p:cNvSpPr>
            <a:spLocks noChangeArrowheads="1"/>
          </p:cNvSpPr>
          <p:nvPr/>
        </p:nvSpPr>
        <p:spPr bwMode="auto">
          <a:xfrm>
            <a:off x="8750745" y="6998151"/>
            <a:ext cx="807177" cy="497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1148" tIns="20574" rIns="41148" bIns="0" numCol="1" anchor="t" anchorCtr="0" compatLnSpc="1">
            <a:prstTxWarp prst="textNoShape">
              <a:avLst/>
            </a:prstTxWarp>
            <a:noAutofit/>
          </a:bodyPr>
          <a:lstStyle/>
          <a:p>
            <a:pPr marL="77153" indent="-77153" algn="just">
              <a:spcAft>
                <a:spcPts val="270"/>
              </a:spcAft>
              <a:buFont typeface="Arial" panose="020B0604020202020204" pitchFamily="34" charset="0"/>
              <a:buChar char="•"/>
            </a:pPr>
            <a:r>
              <a:rPr lang="ja-JP" altLang="en-US" sz="450" kern="100" dirty="0">
                <a:latin typeface="BIZ UDPゴシック" panose="020B0400000000000000" pitchFamily="50" charset="-128"/>
                <a:ea typeface="BIZ UDPゴシック" panose="020B0400000000000000" pitchFamily="50" charset="-128"/>
                <a:cs typeface="Times New Roman" panose="02020603050405020304" pitchFamily="18" charset="0"/>
              </a:rPr>
              <a:t>個店の減少による魅力の低下</a:t>
            </a:r>
            <a:endParaRPr lang="en-US" altLang="ja-JP" sz="45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77153" indent="-77153" algn="just">
              <a:spcAft>
                <a:spcPts val="270"/>
              </a:spcAft>
              <a:buFont typeface="Arial" panose="020B0604020202020204" pitchFamily="34" charset="0"/>
              <a:buChar char="•"/>
            </a:pPr>
            <a:r>
              <a:rPr lang="ja-JP" altLang="en-US" sz="450" kern="100" dirty="0">
                <a:latin typeface="BIZ UDPゴシック" panose="020B0400000000000000" pitchFamily="50" charset="-128"/>
                <a:ea typeface="BIZ UDPゴシック" panose="020B0400000000000000" pitchFamily="50" charset="-128"/>
                <a:cs typeface="Times New Roman" panose="02020603050405020304" pitchFamily="18" charset="0"/>
              </a:rPr>
              <a:t>歩きにくい歩道による通行の不安</a:t>
            </a:r>
            <a:endParaRPr lang="en-US" altLang="ja-JP" sz="45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77153" indent="-77153" algn="just">
              <a:spcAft>
                <a:spcPts val="270"/>
              </a:spcAft>
              <a:buFont typeface="Arial" panose="020B0604020202020204" pitchFamily="34" charset="0"/>
              <a:buChar char="•"/>
            </a:pPr>
            <a:r>
              <a:rPr lang="ja-JP" altLang="en-US" sz="450" kern="100" dirty="0">
                <a:latin typeface="BIZ UDPゴシック" panose="020B0400000000000000" pitchFamily="50" charset="-128"/>
                <a:ea typeface="BIZ UDPゴシック" panose="020B0400000000000000" pitchFamily="50" charset="-128"/>
                <a:cs typeface="Times New Roman" panose="02020603050405020304" pitchFamily="18" charset="0"/>
              </a:rPr>
              <a:t>回遊性・滞在性の低さ</a:t>
            </a:r>
          </a:p>
        </p:txBody>
      </p:sp>
      <p:sp>
        <p:nvSpPr>
          <p:cNvPr id="464" name="テキスト ボックス 463">
            <a:extLst>
              <a:ext uri="{FF2B5EF4-FFF2-40B4-BE49-F238E27FC236}">
                <a16:creationId xmlns:a16="http://schemas.microsoft.com/office/drawing/2014/main" id="{344BF363-31AB-ED0D-848E-D8E7DDEE0BF6}"/>
              </a:ext>
            </a:extLst>
          </p:cNvPr>
          <p:cNvSpPr txBox="1"/>
          <p:nvPr/>
        </p:nvSpPr>
        <p:spPr>
          <a:xfrm>
            <a:off x="6910656" y="7827363"/>
            <a:ext cx="2691125" cy="438582"/>
          </a:xfrm>
          <a:prstGeom prst="rect">
            <a:avLst/>
          </a:prstGeom>
          <a:solidFill>
            <a:schemeClr val="bg1">
              <a:alpha val="40000"/>
            </a:schemeClr>
          </a:solidFill>
        </p:spPr>
        <p:txBody>
          <a:bodyPr wrap="square" rtlCol="0">
            <a:spAutoFit/>
          </a:bodyPr>
          <a:lstStyle/>
          <a:p>
            <a:pPr defTabSz="411480">
              <a:spcBef>
                <a:spcPts val="900"/>
              </a:spcBef>
              <a:spcAft>
                <a:spcPts val="900"/>
              </a:spcAft>
              <a:defRPr/>
            </a:pPr>
            <a:r>
              <a:rPr kumimoji="1" lang="ja-JP" altLang="en-US" sz="450" kern="0" dirty="0">
                <a:solidFill>
                  <a:prstClr val="black"/>
                </a:solidFill>
                <a:latin typeface="BIZ UDPゴシック" panose="020B0400000000000000" pitchFamily="50" charset="-128"/>
                <a:ea typeface="BIZ UDPゴシック" panose="020B0400000000000000" pitchFamily="50" charset="-128"/>
              </a:rPr>
              <a:t>時代が移り変わる中、長町の風景や人々も例外なく変わっていきます。そのような中にあって、時代とともに形を変えながらも、この地域の風景や人々の中に引き継がれていく長町らしさがあります。それは歴史的な地域資源であり、人情とも情緒とも地域への誇りや愛着ともいえるものでもあります。そのような長町らしさを大切にしながら、新しい魅力や文化を生み出し、この街並みづくりを進めていきます。</a:t>
            </a:r>
            <a:endParaRPr kumimoji="1" lang="en-US" altLang="ja-JP" sz="450" kern="0" dirty="0">
              <a:solidFill>
                <a:prstClr val="black"/>
              </a:solidFill>
              <a:latin typeface="BIZ UDPゴシック" panose="020B0400000000000000" pitchFamily="50" charset="-128"/>
              <a:ea typeface="BIZ UDPゴシック" panose="020B0400000000000000" pitchFamily="50" charset="-128"/>
            </a:endParaRPr>
          </a:p>
        </p:txBody>
      </p:sp>
      <p:sp>
        <p:nvSpPr>
          <p:cNvPr id="465" name="テキスト ボックス 464">
            <a:extLst>
              <a:ext uri="{FF2B5EF4-FFF2-40B4-BE49-F238E27FC236}">
                <a16:creationId xmlns:a16="http://schemas.microsoft.com/office/drawing/2014/main" id="{564C9FA1-9F59-7AA6-FE38-BE0EB38E882B}"/>
              </a:ext>
            </a:extLst>
          </p:cNvPr>
          <p:cNvSpPr txBox="1"/>
          <p:nvPr/>
        </p:nvSpPr>
        <p:spPr>
          <a:xfrm>
            <a:off x="6924263" y="8258609"/>
            <a:ext cx="2678725" cy="438582"/>
          </a:xfrm>
          <a:prstGeom prst="rect">
            <a:avLst/>
          </a:prstGeom>
          <a:solidFill>
            <a:schemeClr val="bg1">
              <a:alpha val="40000"/>
            </a:schemeClr>
          </a:solidFill>
        </p:spPr>
        <p:txBody>
          <a:bodyPr wrap="square" rtlCol="0">
            <a:spAutoFit/>
          </a:bodyPr>
          <a:lstStyle/>
          <a:p>
            <a:pPr defTabSz="411480">
              <a:defRPr/>
            </a:pPr>
            <a:r>
              <a:rPr kumimoji="1" lang="ja-JP" altLang="en-US" sz="450" kern="0" dirty="0">
                <a:solidFill>
                  <a:prstClr val="black"/>
                </a:solidFill>
                <a:latin typeface="BIZ UDPゴシック" panose="020B0400000000000000" pitchFamily="50" charset="-128"/>
                <a:ea typeface="BIZ UDPゴシック" panose="020B0400000000000000" pitchFamily="50" charset="-128"/>
              </a:rPr>
              <a:t>長町には、多様な主体が地域に愛着を持って様々な活動に自立的・積極的に取り組む姿があります。この街並みづくりにおいても、地域、事業者、行政が、それぞれでできることはそれぞれで、連携すればできることは連携して、できることからどんどん取組みを進めていきます。</a:t>
            </a:r>
            <a:endParaRPr kumimoji="1" lang="en-US" altLang="ja-JP" sz="450" kern="0" dirty="0">
              <a:solidFill>
                <a:prstClr val="black"/>
              </a:solidFill>
              <a:latin typeface="BIZ UDPゴシック" panose="020B0400000000000000" pitchFamily="50" charset="-128"/>
              <a:ea typeface="BIZ UDPゴシック" panose="020B0400000000000000" pitchFamily="50" charset="-128"/>
            </a:endParaRPr>
          </a:p>
          <a:p>
            <a:pPr defTabSz="411480">
              <a:defRPr/>
            </a:pPr>
            <a:r>
              <a:rPr kumimoji="1" lang="ja-JP" altLang="en-US" sz="450" kern="0" dirty="0">
                <a:solidFill>
                  <a:prstClr val="black"/>
                </a:solidFill>
                <a:latin typeface="BIZ UDPゴシック" panose="020B0400000000000000" pitchFamily="50" charset="-128"/>
                <a:ea typeface="BIZ UDPゴシック" panose="020B0400000000000000" pitchFamily="50" charset="-128"/>
              </a:rPr>
              <a:t>また、変化が激しく、価値観の多様化が進む社会環境を踏まえ、この街並みづくりの計画を定めた後も、目的や趣旨を十分に踏まえた上で柔軟に見直しを行いながら、取組みを進めていきます。</a:t>
            </a:r>
            <a:endParaRPr kumimoji="1" lang="en-US" altLang="ja-JP" sz="450" kern="0" dirty="0">
              <a:solidFill>
                <a:prstClr val="black"/>
              </a:solidFill>
              <a:latin typeface="BIZ UDPゴシック" panose="020B0400000000000000" pitchFamily="50" charset="-128"/>
              <a:ea typeface="BIZ UDPゴシック" panose="020B0400000000000000" pitchFamily="50" charset="-128"/>
            </a:endParaRPr>
          </a:p>
        </p:txBody>
      </p:sp>
      <p:sp>
        <p:nvSpPr>
          <p:cNvPr id="466" name="正方形/長方形 465">
            <a:extLst>
              <a:ext uri="{FF2B5EF4-FFF2-40B4-BE49-F238E27FC236}">
                <a16:creationId xmlns:a16="http://schemas.microsoft.com/office/drawing/2014/main" id="{8433EBE4-9604-C0AC-55B4-567FA511CCBE}"/>
              </a:ext>
            </a:extLst>
          </p:cNvPr>
          <p:cNvSpPr/>
          <p:nvPr/>
        </p:nvSpPr>
        <p:spPr>
          <a:xfrm>
            <a:off x="6896432" y="6307724"/>
            <a:ext cx="793800" cy="48374"/>
          </a:xfrm>
          <a:prstGeom prst="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810"/>
          </a:p>
        </p:txBody>
      </p:sp>
      <p:sp>
        <p:nvSpPr>
          <p:cNvPr id="467" name="テキスト ボックス 466">
            <a:extLst>
              <a:ext uri="{FF2B5EF4-FFF2-40B4-BE49-F238E27FC236}">
                <a16:creationId xmlns:a16="http://schemas.microsoft.com/office/drawing/2014/main" id="{3C70096E-56BD-749E-78B9-E802A8DC278C}"/>
              </a:ext>
            </a:extLst>
          </p:cNvPr>
          <p:cNvSpPr txBox="1"/>
          <p:nvPr/>
        </p:nvSpPr>
        <p:spPr>
          <a:xfrm>
            <a:off x="6867366" y="6227831"/>
            <a:ext cx="1217113" cy="127487"/>
          </a:xfrm>
          <a:prstGeom prst="rect">
            <a:avLst/>
          </a:prstGeom>
        </p:spPr>
        <p:txBody>
          <a:bodyPr vert="horz" lIns="41148" tIns="20574" rIns="41148" bIns="20574" rtlCol="0" anchor="ctr">
            <a:noAutofit/>
          </a:bodyPr>
          <a:lstStyle/>
          <a:p>
            <a:pPr defTabSz="411480">
              <a:lnSpc>
                <a:spcPct val="90000"/>
              </a:lnSpc>
              <a:spcBef>
                <a:spcPct val="0"/>
              </a:spcBef>
              <a:spcAft>
                <a:spcPts val="270"/>
              </a:spcAft>
            </a:pPr>
            <a:r>
              <a:rPr kumimoji="1" lang="ja-JP" altLang="en-US" sz="630" b="1" dirty="0">
                <a:latin typeface="BIZ UDPゴシック" panose="020B0400000000000000" pitchFamily="50" charset="-128"/>
                <a:ea typeface="BIZ UDPゴシック" panose="020B0400000000000000" pitchFamily="50" charset="-128"/>
                <a:cs typeface="+mj-cs"/>
              </a:rPr>
              <a:t>街並みづくりの取組み</a:t>
            </a:r>
          </a:p>
        </p:txBody>
      </p:sp>
      <p:sp>
        <p:nvSpPr>
          <p:cNvPr id="469" name="Rectangle 2">
            <a:extLst>
              <a:ext uri="{FF2B5EF4-FFF2-40B4-BE49-F238E27FC236}">
                <a16:creationId xmlns:a16="http://schemas.microsoft.com/office/drawing/2014/main" id="{73079969-4E6C-83BF-371D-EE40354AE31C}"/>
              </a:ext>
            </a:extLst>
          </p:cNvPr>
          <p:cNvSpPr>
            <a:spLocks noChangeArrowheads="1"/>
          </p:cNvSpPr>
          <p:nvPr/>
        </p:nvSpPr>
        <p:spPr bwMode="auto">
          <a:xfrm>
            <a:off x="6908833" y="6340937"/>
            <a:ext cx="2674657" cy="1954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1148" tIns="20574" rIns="41148" bIns="0" numCol="1" anchor="t" anchorCtr="0" compatLnSpc="1">
            <a:prstTxWarp prst="textNoShape">
              <a:avLst/>
            </a:prstTxWarp>
            <a:noAutofit/>
          </a:bodyPr>
          <a:lstStyle/>
          <a:p>
            <a:pPr algn="just"/>
            <a:r>
              <a:rPr lang="ja-JP" altLang="en-US" sz="450" kern="100" dirty="0">
                <a:latin typeface="BIZ UDPゴシック" panose="020B0400000000000000" pitchFamily="50" charset="-128"/>
                <a:ea typeface="BIZ UDPゴシック" panose="020B0400000000000000" pitchFamily="50" charset="-128"/>
                <a:cs typeface="Times New Roman" panose="02020603050405020304" pitchFamily="18" charset="0"/>
              </a:rPr>
              <a:t>目指す街並みの姿の実現に向けて、基盤とする２つの共通認識を持ちながら、対象エリアの強みを活かし、課題を踏まえた様々な取組みを、方向性と戦略を整理の上進めていきます。</a:t>
            </a:r>
          </a:p>
        </p:txBody>
      </p:sp>
      <p:pic>
        <p:nvPicPr>
          <p:cNvPr id="475" name="図 474">
            <a:extLst>
              <a:ext uri="{FF2B5EF4-FFF2-40B4-BE49-F238E27FC236}">
                <a16:creationId xmlns:a16="http://schemas.microsoft.com/office/drawing/2014/main" id="{2F9EEED9-0BAE-494B-E45A-CE57341D227A}"/>
              </a:ext>
            </a:extLst>
          </p:cNvPr>
          <p:cNvPicPr>
            <a:picLocks noChangeAspect="1"/>
          </p:cNvPicPr>
          <p:nvPr/>
        </p:nvPicPr>
        <p:blipFill>
          <a:blip r:embed="rId4"/>
          <a:stretch>
            <a:fillRect/>
          </a:stretch>
        </p:blipFill>
        <p:spPr>
          <a:xfrm>
            <a:off x="7673426" y="6829565"/>
            <a:ext cx="135845" cy="810000"/>
          </a:xfrm>
          <a:prstGeom prst="rect">
            <a:avLst/>
          </a:prstGeom>
        </p:spPr>
      </p:pic>
      <p:pic>
        <p:nvPicPr>
          <p:cNvPr id="476" name="図 475">
            <a:extLst>
              <a:ext uri="{FF2B5EF4-FFF2-40B4-BE49-F238E27FC236}">
                <a16:creationId xmlns:a16="http://schemas.microsoft.com/office/drawing/2014/main" id="{F54F4CB4-F313-384B-9A40-87D1FE87DBF5}"/>
              </a:ext>
            </a:extLst>
          </p:cNvPr>
          <p:cNvPicPr>
            <a:picLocks noChangeAspect="1"/>
          </p:cNvPicPr>
          <p:nvPr/>
        </p:nvPicPr>
        <p:blipFill>
          <a:blip r:embed="rId5"/>
          <a:stretch>
            <a:fillRect/>
          </a:stretch>
        </p:blipFill>
        <p:spPr>
          <a:xfrm>
            <a:off x="8613594" y="6832605"/>
            <a:ext cx="146003" cy="810000"/>
          </a:xfrm>
          <a:prstGeom prst="rect">
            <a:avLst/>
          </a:prstGeom>
        </p:spPr>
      </p:pic>
      <p:grpSp>
        <p:nvGrpSpPr>
          <p:cNvPr id="481" name="グループ化 480">
            <a:extLst>
              <a:ext uri="{FF2B5EF4-FFF2-40B4-BE49-F238E27FC236}">
                <a16:creationId xmlns:a16="http://schemas.microsoft.com/office/drawing/2014/main" id="{7B44A8B8-38D0-B686-6ADC-B5CBD4E09CE0}"/>
              </a:ext>
            </a:extLst>
          </p:cNvPr>
          <p:cNvGrpSpPr/>
          <p:nvPr/>
        </p:nvGrpSpPr>
        <p:grpSpPr>
          <a:xfrm>
            <a:off x="6910655" y="7733786"/>
            <a:ext cx="1466843" cy="230832"/>
            <a:chOff x="6000319" y="5521675"/>
            <a:chExt cx="3259648" cy="512962"/>
          </a:xfrm>
        </p:grpSpPr>
        <p:sp>
          <p:nvSpPr>
            <p:cNvPr id="477" name="正方形/長方形 476">
              <a:extLst>
                <a:ext uri="{FF2B5EF4-FFF2-40B4-BE49-F238E27FC236}">
                  <a16:creationId xmlns:a16="http://schemas.microsoft.com/office/drawing/2014/main" id="{DB630A17-5197-CE4D-ABB3-0718C683CB56}"/>
                </a:ext>
              </a:extLst>
            </p:cNvPr>
            <p:cNvSpPr/>
            <p:nvPr/>
          </p:nvSpPr>
          <p:spPr>
            <a:xfrm>
              <a:off x="6000319" y="5521675"/>
              <a:ext cx="771166" cy="512962"/>
            </a:xfrm>
            <a:prstGeom prst="rect">
              <a:avLst/>
            </a:prstGeom>
            <a:solidFill>
              <a:schemeClr val="bg1">
                <a:lumMod val="50000"/>
              </a:schemeClr>
            </a:solidFill>
            <a:ln>
              <a:noFill/>
            </a:ln>
          </p:spPr>
          <p:txBody>
            <a:bodyPr wrap="square">
              <a:spAutoFit/>
            </a:bodyPr>
            <a:lstStyle/>
            <a:p>
              <a:pPr algn="ctr"/>
              <a:r>
                <a:rPr lang="ja-JP" altLang="en-US" sz="450" dirty="0">
                  <a:solidFill>
                    <a:schemeClr val="bg1"/>
                  </a:solidFill>
                  <a:latin typeface="BIZ UDPゴシック" panose="020B0400000000000000" pitchFamily="50" charset="-128"/>
                  <a:ea typeface="BIZ UDPゴシック" panose="020B0400000000000000" pitchFamily="50" charset="-128"/>
                </a:rPr>
                <a:t>共通認識１</a:t>
              </a:r>
              <a:endParaRPr lang="ja-JP" altLang="ja-JP" sz="450" dirty="0">
                <a:solidFill>
                  <a:schemeClr val="bg1"/>
                </a:solidFill>
                <a:latin typeface="BIZ UDPゴシック" panose="020B0400000000000000" pitchFamily="50" charset="-128"/>
                <a:ea typeface="BIZ UDPゴシック" panose="020B0400000000000000" pitchFamily="50" charset="-128"/>
              </a:endParaRPr>
            </a:p>
          </p:txBody>
        </p:sp>
        <p:sp>
          <p:nvSpPr>
            <p:cNvPr id="479" name="テキスト ボックス 478">
              <a:extLst>
                <a:ext uri="{FF2B5EF4-FFF2-40B4-BE49-F238E27FC236}">
                  <a16:creationId xmlns:a16="http://schemas.microsoft.com/office/drawing/2014/main" id="{49892073-22DF-0537-A982-1360BFD763AB}"/>
                </a:ext>
              </a:extLst>
            </p:cNvPr>
            <p:cNvSpPr txBox="1"/>
            <p:nvPr/>
          </p:nvSpPr>
          <p:spPr>
            <a:xfrm>
              <a:off x="6775969" y="5524442"/>
              <a:ext cx="2483998" cy="359075"/>
            </a:xfrm>
            <a:prstGeom prst="rect">
              <a:avLst/>
            </a:prstGeom>
            <a:solidFill>
              <a:schemeClr val="accent5">
                <a:lumMod val="20000"/>
                <a:lumOff val="80000"/>
              </a:schemeClr>
            </a:solidFill>
            <a:ln>
              <a:noFill/>
            </a:ln>
          </p:spPr>
          <p:txBody>
            <a:bodyPr wrap="square" rtlCol="0">
              <a:spAutoFit/>
            </a:bodyPr>
            <a:lstStyle/>
            <a:p>
              <a:r>
                <a:rPr kumimoji="1" lang="ja-JP" altLang="en-US" sz="450" b="1" dirty="0">
                  <a:latin typeface="BIZ UDPゴシック" panose="020B0400000000000000" pitchFamily="50" charset="-128"/>
                  <a:ea typeface="BIZ UDPゴシック" panose="020B0400000000000000" pitchFamily="50" charset="-128"/>
                </a:rPr>
                <a:t>長町らしさとともに</a:t>
              </a:r>
              <a:endParaRPr kumimoji="1" lang="en-US" altLang="ja-JP" sz="450" b="1" dirty="0">
                <a:latin typeface="BIZ UDPゴシック" panose="020B0400000000000000" pitchFamily="50" charset="-128"/>
                <a:ea typeface="BIZ UDPゴシック" panose="020B0400000000000000" pitchFamily="50" charset="-128"/>
              </a:endParaRPr>
            </a:p>
          </p:txBody>
        </p:sp>
      </p:grpSp>
      <p:grpSp>
        <p:nvGrpSpPr>
          <p:cNvPr id="482" name="グループ化 481">
            <a:extLst>
              <a:ext uri="{FF2B5EF4-FFF2-40B4-BE49-F238E27FC236}">
                <a16:creationId xmlns:a16="http://schemas.microsoft.com/office/drawing/2014/main" id="{7934C777-5679-D452-6DAB-0D638EE545F8}"/>
              </a:ext>
            </a:extLst>
          </p:cNvPr>
          <p:cNvGrpSpPr/>
          <p:nvPr/>
        </p:nvGrpSpPr>
        <p:grpSpPr>
          <a:xfrm>
            <a:off x="6907577" y="8158558"/>
            <a:ext cx="1487297" cy="232077"/>
            <a:chOff x="5955316" y="5521675"/>
            <a:chExt cx="3234590" cy="515729"/>
          </a:xfrm>
        </p:grpSpPr>
        <p:sp>
          <p:nvSpPr>
            <p:cNvPr id="483" name="正方形/長方形 482">
              <a:extLst>
                <a:ext uri="{FF2B5EF4-FFF2-40B4-BE49-F238E27FC236}">
                  <a16:creationId xmlns:a16="http://schemas.microsoft.com/office/drawing/2014/main" id="{55E217BC-0AD9-2BC1-03B6-3094D18E58C7}"/>
                </a:ext>
              </a:extLst>
            </p:cNvPr>
            <p:cNvSpPr/>
            <p:nvPr/>
          </p:nvSpPr>
          <p:spPr>
            <a:xfrm>
              <a:off x="5955316" y="5521675"/>
              <a:ext cx="775103" cy="512962"/>
            </a:xfrm>
            <a:prstGeom prst="rect">
              <a:avLst/>
            </a:prstGeom>
            <a:solidFill>
              <a:schemeClr val="bg1">
                <a:lumMod val="50000"/>
              </a:schemeClr>
            </a:solidFill>
            <a:ln>
              <a:noFill/>
            </a:ln>
          </p:spPr>
          <p:txBody>
            <a:bodyPr wrap="square">
              <a:spAutoFit/>
            </a:bodyPr>
            <a:lstStyle/>
            <a:p>
              <a:pPr algn="ctr"/>
              <a:r>
                <a:rPr lang="ja-JP" altLang="en-US" sz="450" dirty="0">
                  <a:solidFill>
                    <a:schemeClr val="bg1"/>
                  </a:solidFill>
                  <a:latin typeface="BIZ UDPゴシック" panose="020B0400000000000000" pitchFamily="50" charset="-128"/>
                  <a:ea typeface="BIZ UDPゴシック" panose="020B0400000000000000" pitchFamily="50" charset="-128"/>
                </a:rPr>
                <a:t>共通認識</a:t>
              </a:r>
              <a:r>
                <a:rPr lang="en-US" altLang="ja-JP" sz="450" dirty="0">
                  <a:solidFill>
                    <a:schemeClr val="bg1"/>
                  </a:solidFill>
                  <a:latin typeface="BIZ UDPゴシック" panose="020B0400000000000000" pitchFamily="50" charset="-128"/>
                  <a:ea typeface="BIZ UDPゴシック" panose="020B0400000000000000" pitchFamily="50" charset="-128"/>
                </a:rPr>
                <a:t>2</a:t>
              </a:r>
              <a:endParaRPr lang="ja-JP" altLang="ja-JP" sz="450" dirty="0">
                <a:solidFill>
                  <a:schemeClr val="bg1"/>
                </a:solidFill>
                <a:latin typeface="BIZ UDPゴシック" panose="020B0400000000000000" pitchFamily="50" charset="-128"/>
                <a:ea typeface="BIZ UDPゴシック" panose="020B0400000000000000" pitchFamily="50" charset="-128"/>
              </a:endParaRPr>
            </a:p>
          </p:txBody>
        </p:sp>
        <p:sp>
          <p:nvSpPr>
            <p:cNvPr id="484" name="テキスト ボックス 483">
              <a:extLst>
                <a:ext uri="{FF2B5EF4-FFF2-40B4-BE49-F238E27FC236}">
                  <a16:creationId xmlns:a16="http://schemas.microsoft.com/office/drawing/2014/main" id="{98DADFE2-1EF1-EA0D-F24C-0E5EFF3A2A53}"/>
                </a:ext>
              </a:extLst>
            </p:cNvPr>
            <p:cNvSpPr txBox="1"/>
            <p:nvPr/>
          </p:nvSpPr>
          <p:spPr>
            <a:xfrm>
              <a:off x="6720045" y="5524442"/>
              <a:ext cx="2469861" cy="512962"/>
            </a:xfrm>
            <a:prstGeom prst="rect">
              <a:avLst/>
            </a:prstGeom>
            <a:solidFill>
              <a:schemeClr val="accent6">
                <a:lumMod val="20000"/>
                <a:lumOff val="80000"/>
              </a:schemeClr>
            </a:solidFill>
            <a:ln>
              <a:noFill/>
            </a:ln>
          </p:spPr>
          <p:txBody>
            <a:bodyPr wrap="square" rtlCol="0">
              <a:spAutoFit/>
            </a:bodyPr>
            <a:lstStyle/>
            <a:p>
              <a:r>
                <a:rPr kumimoji="1" lang="ja-JP" altLang="en-US" sz="450" b="1" dirty="0">
                  <a:latin typeface="BIZ UDPゴシック" panose="020B0400000000000000" pitchFamily="50" charset="-128"/>
                  <a:ea typeface="BIZ UDPゴシック" panose="020B0400000000000000" pitchFamily="50" charset="-128"/>
                </a:rPr>
                <a:t>できることからどんどん、そして柔軟に</a:t>
              </a:r>
              <a:endParaRPr kumimoji="1" lang="en-US" altLang="ja-JP" sz="450" b="1" dirty="0">
                <a:latin typeface="BIZ UDPゴシック" panose="020B0400000000000000" pitchFamily="50" charset="-128"/>
                <a:ea typeface="BIZ UDPゴシック" panose="020B0400000000000000" pitchFamily="50" charset="-128"/>
              </a:endParaRPr>
            </a:p>
          </p:txBody>
        </p:sp>
      </p:grpSp>
      <p:cxnSp>
        <p:nvCxnSpPr>
          <p:cNvPr id="486" name="直線コネクタ 485">
            <a:extLst>
              <a:ext uri="{FF2B5EF4-FFF2-40B4-BE49-F238E27FC236}">
                <a16:creationId xmlns:a16="http://schemas.microsoft.com/office/drawing/2014/main" id="{7BB5600E-8DA6-6B57-BA5F-5FC584DC58DE}"/>
              </a:ext>
            </a:extLst>
          </p:cNvPr>
          <p:cNvCxnSpPr>
            <a:cxnSpLocks/>
          </p:cNvCxnSpPr>
          <p:nvPr/>
        </p:nvCxnSpPr>
        <p:spPr>
          <a:xfrm flipH="1">
            <a:off x="11217693" y="5737392"/>
            <a:ext cx="0" cy="2994346"/>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88" name="Rectangle 2">
            <a:extLst>
              <a:ext uri="{FF2B5EF4-FFF2-40B4-BE49-F238E27FC236}">
                <a16:creationId xmlns:a16="http://schemas.microsoft.com/office/drawing/2014/main" id="{60E79932-1D6E-CE16-6D62-CADE4196D8F5}"/>
              </a:ext>
            </a:extLst>
          </p:cNvPr>
          <p:cNvSpPr>
            <a:spLocks noChangeArrowheads="1"/>
          </p:cNvSpPr>
          <p:nvPr/>
        </p:nvSpPr>
        <p:spPr bwMode="auto">
          <a:xfrm>
            <a:off x="1639958" y="6045855"/>
            <a:ext cx="3767607" cy="2399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1148" tIns="20574" rIns="41148" bIns="0" numCol="1" anchor="t" anchorCtr="0" compatLnSpc="1">
            <a:prstTxWarp prst="textNoShape">
              <a:avLst/>
            </a:prstTxWarp>
            <a:noAutofit/>
          </a:bodyPr>
          <a:lstStyle/>
          <a:p>
            <a:pPr algn="just"/>
            <a:r>
              <a:rPr lang="ja-JP" altLang="en-US" sz="700" kern="100" dirty="0">
                <a:latin typeface="BIZ UDPゴシック" panose="020B0400000000000000" pitchFamily="50" charset="-128"/>
                <a:ea typeface="BIZ UDPゴシック" panose="020B0400000000000000" pitchFamily="50" charset="-128"/>
                <a:cs typeface="Times New Roman" panose="02020603050405020304" pitchFamily="18" charset="0"/>
              </a:rPr>
              <a:t>２０２３年度に地域と行政とがワークショップ等で意見交換しながらまとめた目指す街並みの姿</a:t>
            </a:r>
          </a:p>
        </p:txBody>
      </p:sp>
      <p:pic>
        <p:nvPicPr>
          <p:cNvPr id="41" name="図 40">
            <a:extLst>
              <a:ext uri="{FF2B5EF4-FFF2-40B4-BE49-F238E27FC236}">
                <a16:creationId xmlns:a16="http://schemas.microsoft.com/office/drawing/2014/main" id="{64B99BC2-9700-29AA-E015-968FA6D55093}"/>
              </a:ext>
            </a:extLst>
          </p:cNvPr>
          <p:cNvPicPr>
            <a:picLocks noChangeAspect="1"/>
          </p:cNvPicPr>
          <p:nvPr/>
        </p:nvPicPr>
        <p:blipFill>
          <a:blip r:embed="rId6"/>
          <a:srcRect t="-1" b="36383"/>
          <a:stretch/>
        </p:blipFill>
        <p:spPr>
          <a:xfrm>
            <a:off x="9345302" y="3863238"/>
            <a:ext cx="1207394" cy="1014964"/>
          </a:xfrm>
          <a:prstGeom prst="rect">
            <a:avLst/>
          </a:prstGeom>
        </p:spPr>
      </p:pic>
      <p:grpSp>
        <p:nvGrpSpPr>
          <p:cNvPr id="42" name="グループ化 41">
            <a:extLst>
              <a:ext uri="{FF2B5EF4-FFF2-40B4-BE49-F238E27FC236}">
                <a16:creationId xmlns:a16="http://schemas.microsoft.com/office/drawing/2014/main" id="{856EAC85-B8C2-6696-83B6-F09863702857}"/>
              </a:ext>
            </a:extLst>
          </p:cNvPr>
          <p:cNvGrpSpPr/>
          <p:nvPr/>
        </p:nvGrpSpPr>
        <p:grpSpPr>
          <a:xfrm>
            <a:off x="8141431" y="3873802"/>
            <a:ext cx="1117800" cy="1004400"/>
            <a:chOff x="-3159326" y="356318"/>
            <a:chExt cx="1693224" cy="1571203"/>
          </a:xfrm>
        </p:grpSpPr>
        <p:pic>
          <p:nvPicPr>
            <p:cNvPr id="43" name="図 42" descr="マップ&#10;&#10;自動的に生成された説明">
              <a:extLst>
                <a:ext uri="{FF2B5EF4-FFF2-40B4-BE49-F238E27FC236}">
                  <a16:creationId xmlns:a16="http://schemas.microsoft.com/office/drawing/2014/main" id="{91CAE28E-46DB-9D8E-5C02-FC5F3B467E89}"/>
                </a:ext>
              </a:extLst>
            </p:cNvPr>
            <p:cNvPicPr>
              <a:picLocks noChangeAspect="1"/>
            </p:cNvPicPr>
            <p:nvPr/>
          </p:nvPicPr>
          <p:blipFill>
            <a:blip r:embed="rId7" cstate="print">
              <a:extLst>
                <a:ext uri="{28A0092B-C50C-407E-A947-70E740481C1C}">
                  <a14:useLocalDpi xmlns:a14="http://schemas.microsoft.com/office/drawing/2010/main" val="0"/>
                </a:ext>
              </a:extLst>
            </a:blip>
            <a:srcRect l="49303" t="47072" r="24139" b="8557"/>
            <a:stretch/>
          </p:blipFill>
          <p:spPr>
            <a:xfrm>
              <a:off x="-3159326" y="356318"/>
              <a:ext cx="1693224" cy="1571203"/>
            </a:xfrm>
            <a:prstGeom prst="rect">
              <a:avLst/>
            </a:prstGeom>
            <a:ln>
              <a:solidFill>
                <a:schemeClr val="bg1">
                  <a:lumMod val="50000"/>
                </a:schemeClr>
              </a:solidFill>
            </a:ln>
          </p:spPr>
        </p:pic>
        <p:sp>
          <p:nvSpPr>
            <p:cNvPr id="44" name="フリーフォーム 74">
              <a:extLst>
                <a:ext uri="{FF2B5EF4-FFF2-40B4-BE49-F238E27FC236}">
                  <a16:creationId xmlns:a16="http://schemas.microsoft.com/office/drawing/2014/main" id="{D916C608-3B1B-8AF9-0BA8-85259041B0F8}"/>
                </a:ext>
              </a:extLst>
            </p:cNvPr>
            <p:cNvSpPr>
              <a:spLocks noChangeAspect="1"/>
            </p:cNvSpPr>
            <p:nvPr/>
          </p:nvSpPr>
          <p:spPr>
            <a:xfrm rot="312780">
              <a:off x="-2385380" y="671861"/>
              <a:ext cx="212744" cy="592178"/>
            </a:xfrm>
            <a:custGeom>
              <a:avLst/>
              <a:gdLst>
                <a:gd name="connsiteX0" fmla="*/ 1842447 w 1883391"/>
                <a:gd name="connsiteY0" fmla="*/ 545910 h 5377218"/>
                <a:gd name="connsiteX1" fmla="*/ 1460310 w 1883391"/>
                <a:gd name="connsiteY1" fmla="*/ 955343 h 5377218"/>
                <a:gd name="connsiteX2" fmla="*/ 1160059 w 1883391"/>
                <a:gd name="connsiteY2" fmla="*/ 1842447 h 5377218"/>
                <a:gd name="connsiteX3" fmla="*/ 1023582 w 1883391"/>
                <a:gd name="connsiteY3" fmla="*/ 2497540 h 5377218"/>
                <a:gd name="connsiteX4" fmla="*/ 873456 w 1883391"/>
                <a:gd name="connsiteY4" fmla="*/ 3289110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023582 w 1883391"/>
                <a:gd name="connsiteY3" fmla="*/ 2497540 h 5377218"/>
                <a:gd name="connsiteX4" fmla="*/ 873456 w 1883391"/>
                <a:gd name="connsiteY4" fmla="*/ 3289110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873456 w 1883391"/>
                <a:gd name="connsiteY4" fmla="*/ 3289110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560940 w 1883391"/>
                <a:gd name="connsiteY15" fmla="*/ 1599516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560940 w 1883391"/>
                <a:gd name="connsiteY15" fmla="*/ 1599516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444617 w 1883391"/>
                <a:gd name="connsiteY15" fmla="*/ 1326288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444617 w 1883391"/>
                <a:gd name="connsiteY15" fmla="*/ 1326288 h 5377218"/>
                <a:gd name="connsiteX16" fmla="*/ 720681 w 1883391"/>
                <a:gd name="connsiteY16" fmla="*/ 641308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665630 w 1883391"/>
                <a:gd name="connsiteY15" fmla="*/ 1351127 h 5377218"/>
                <a:gd name="connsiteX16" fmla="*/ 720681 w 1883391"/>
                <a:gd name="connsiteY16" fmla="*/ 641308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518154 w 1883391"/>
                <a:gd name="connsiteY13" fmla="*/ 2971526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453485 w 1883391"/>
                <a:gd name="connsiteY12" fmla="*/ 3656372 h 5377218"/>
                <a:gd name="connsiteX13" fmla="*/ 518154 w 1883391"/>
                <a:gd name="connsiteY13" fmla="*/ 2971526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373155 w 1883391"/>
                <a:gd name="connsiteY11" fmla="*/ 4196003 h 5377218"/>
                <a:gd name="connsiteX12" fmla="*/ 453485 w 1883391"/>
                <a:gd name="connsiteY12" fmla="*/ 3656372 h 5377218"/>
                <a:gd name="connsiteX13" fmla="*/ 518154 w 1883391"/>
                <a:gd name="connsiteY13" fmla="*/ 2971526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637731 w 1678675"/>
                <a:gd name="connsiteY0" fmla="*/ 545910 h 5377218"/>
                <a:gd name="connsiteX1" fmla="*/ 1255594 w 1678675"/>
                <a:gd name="connsiteY1" fmla="*/ 955343 h 5377218"/>
                <a:gd name="connsiteX2" fmla="*/ 1060034 w 1678675"/>
                <a:gd name="connsiteY2" fmla="*/ 1904544 h 5377218"/>
                <a:gd name="connsiteX3" fmla="*/ 946821 w 1678675"/>
                <a:gd name="connsiteY3" fmla="*/ 2584477 h 5377218"/>
                <a:gd name="connsiteX4" fmla="*/ 785062 w 1678675"/>
                <a:gd name="connsiteY4" fmla="*/ 3388465 h 5377218"/>
                <a:gd name="connsiteX5" fmla="*/ 642540 w 1678675"/>
                <a:gd name="connsiteY5" fmla="*/ 4117939 h 5377218"/>
                <a:gd name="connsiteX6" fmla="*/ 465580 w 1678675"/>
                <a:gd name="connsiteY6" fmla="*/ 4882214 h 5377218"/>
                <a:gd name="connsiteX7" fmla="*/ 327546 w 1678675"/>
                <a:gd name="connsiteY7" fmla="*/ 5227092 h 5377218"/>
                <a:gd name="connsiteX8" fmla="*/ 313899 w 1678675"/>
                <a:gd name="connsiteY8" fmla="*/ 5377218 h 5377218"/>
                <a:gd name="connsiteX9" fmla="*/ 0 w 1678675"/>
                <a:gd name="connsiteY9" fmla="*/ 5240740 h 5377218"/>
                <a:gd name="connsiteX10" fmla="*/ 202415 w 1678675"/>
                <a:gd name="connsiteY10" fmla="*/ 4437569 h 5377218"/>
                <a:gd name="connsiteX11" fmla="*/ 168439 w 1678675"/>
                <a:gd name="connsiteY11" fmla="*/ 4196003 h 5377218"/>
                <a:gd name="connsiteX12" fmla="*/ 248769 w 1678675"/>
                <a:gd name="connsiteY12" fmla="*/ 3656372 h 5377218"/>
                <a:gd name="connsiteX13" fmla="*/ 313438 w 1678675"/>
                <a:gd name="connsiteY13" fmla="*/ 2971526 h 5377218"/>
                <a:gd name="connsiteX14" fmla="*/ 316374 w 1678675"/>
                <a:gd name="connsiteY14" fmla="*/ 1916691 h 5377218"/>
                <a:gd name="connsiteX15" fmla="*/ 460914 w 1678675"/>
                <a:gd name="connsiteY15" fmla="*/ 1351127 h 5377218"/>
                <a:gd name="connsiteX16" fmla="*/ 725346 w 1678675"/>
                <a:gd name="connsiteY16" fmla="*/ 753083 h 5377218"/>
                <a:gd name="connsiteX17" fmla="*/ 873457 w 1678675"/>
                <a:gd name="connsiteY17" fmla="*/ 204716 h 5377218"/>
                <a:gd name="connsiteX18" fmla="*/ 1160060 w 1678675"/>
                <a:gd name="connsiteY18" fmla="*/ 0 h 5377218"/>
                <a:gd name="connsiteX19" fmla="*/ 1419367 w 1678675"/>
                <a:gd name="connsiteY19" fmla="*/ 13647 h 5377218"/>
                <a:gd name="connsiteX20" fmla="*/ 1678675 w 1678675"/>
                <a:gd name="connsiteY20" fmla="*/ 573206 h 5377218"/>
                <a:gd name="connsiteX21" fmla="*/ 1637731 w 1678675"/>
                <a:gd name="connsiteY21" fmla="*/ 545910 h 5377218"/>
                <a:gd name="connsiteX0" fmla="*/ 1567937 w 1608881"/>
                <a:gd name="connsiteY0" fmla="*/ 545910 h 5377218"/>
                <a:gd name="connsiteX1" fmla="*/ 1185800 w 1608881"/>
                <a:gd name="connsiteY1" fmla="*/ 955343 h 5377218"/>
                <a:gd name="connsiteX2" fmla="*/ 990240 w 1608881"/>
                <a:gd name="connsiteY2" fmla="*/ 1904544 h 5377218"/>
                <a:gd name="connsiteX3" fmla="*/ 877027 w 1608881"/>
                <a:gd name="connsiteY3" fmla="*/ 2584477 h 5377218"/>
                <a:gd name="connsiteX4" fmla="*/ 715268 w 1608881"/>
                <a:gd name="connsiteY4" fmla="*/ 3388465 h 5377218"/>
                <a:gd name="connsiteX5" fmla="*/ 572746 w 1608881"/>
                <a:gd name="connsiteY5" fmla="*/ 4117939 h 5377218"/>
                <a:gd name="connsiteX6" fmla="*/ 395786 w 1608881"/>
                <a:gd name="connsiteY6" fmla="*/ 4882214 h 5377218"/>
                <a:gd name="connsiteX7" fmla="*/ 257752 w 1608881"/>
                <a:gd name="connsiteY7" fmla="*/ 5227092 h 5377218"/>
                <a:gd name="connsiteX8" fmla="*/ 244105 w 1608881"/>
                <a:gd name="connsiteY8" fmla="*/ 5377218 h 5377218"/>
                <a:gd name="connsiteX9" fmla="*/ 0 w 1608881"/>
                <a:gd name="connsiteY9" fmla="*/ 4892996 h 5377218"/>
                <a:gd name="connsiteX10" fmla="*/ 132621 w 1608881"/>
                <a:gd name="connsiteY10" fmla="*/ 4437569 h 5377218"/>
                <a:gd name="connsiteX11" fmla="*/ 98645 w 1608881"/>
                <a:gd name="connsiteY11" fmla="*/ 4196003 h 5377218"/>
                <a:gd name="connsiteX12" fmla="*/ 178975 w 1608881"/>
                <a:gd name="connsiteY12" fmla="*/ 3656372 h 5377218"/>
                <a:gd name="connsiteX13" fmla="*/ 243644 w 1608881"/>
                <a:gd name="connsiteY13" fmla="*/ 2971526 h 5377218"/>
                <a:gd name="connsiteX14" fmla="*/ 246580 w 1608881"/>
                <a:gd name="connsiteY14" fmla="*/ 1916691 h 5377218"/>
                <a:gd name="connsiteX15" fmla="*/ 391120 w 1608881"/>
                <a:gd name="connsiteY15" fmla="*/ 1351127 h 5377218"/>
                <a:gd name="connsiteX16" fmla="*/ 655552 w 1608881"/>
                <a:gd name="connsiteY16" fmla="*/ 753083 h 5377218"/>
                <a:gd name="connsiteX17" fmla="*/ 803663 w 1608881"/>
                <a:gd name="connsiteY17" fmla="*/ 204716 h 5377218"/>
                <a:gd name="connsiteX18" fmla="*/ 1090266 w 1608881"/>
                <a:gd name="connsiteY18" fmla="*/ 0 h 5377218"/>
                <a:gd name="connsiteX19" fmla="*/ 1349573 w 1608881"/>
                <a:gd name="connsiteY19" fmla="*/ 13647 h 5377218"/>
                <a:gd name="connsiteX20" fmla="*/ 1608881 w 1608881"/>
                <a:gd name="connsiteY20" fmla="*/ 573206 h 5377218"/>
                <a:gd name="connsiteX21" fmla="*/ 1567937 w 1608881"/>
                <a:gd name="connsiteY21" fmla="*/ 545910 h 5377218"/>
                <a:gd name="connsiteX0" fmla="*/ 1574903 w 1615847"/>
                <a:gd name="connsiteY0" fmla="*/ 545910 h 5377218"/>
                <a:gd name="connsiteX1" fmla="*/ 1192766 w 1615847"/>
                <a:gd name="connsiteY1" fmla="*/ 955343 h 5377218"/>
                <a:gd name="connsiteX2" fmla="*/ 997206 w 1615847"/>
                <a:gd name="connsiteY2" fmla="*/ 1904544 h 5377218"/>
                <a:gd name="connsiteX3" fmla="*/ 883993 w 1615847"/>
                <a:gd name="connsiteY3" fmla="*/ 2584477 h 5377218"/>
                <a:gd name="connsiteX4" fmla="*/ 722234 w 1615847"/>
                <a:gd name="connsiteY4" fmla="*/ 3388465 h 5377218"/>
                <a:gd name="connsiteX5" fmla="*/ 579712 w 1615847"/>
                <a:gd name="connsiteY5" fmla="*/ 4117939 h 5377218"/>
                <a:gd name="connsiteX6" fmla="*/ 402752 w 1615847"/>
                <a:gd name="connsiteY6" fmla="*/ 4882214 h 5377218"/>
                <a:gd name="connsiteX7" fmla="*/ 264718 w 1615847"/>
                <a:gd name="connsiteY7" fmla="*/ 5227092 h 5377218"/>
                <a:gd name="connsiteX8" fmla="*/ 251071 w 1615847"/>
                <a:gd name="connsiteY8" fmla="*/ 5377218 h 5377218"/>
                <a:gd name="connsiteX9" fmla="*/ 6966 w 1615847"/>
                <a:gd name="connsiteY9" fmla="*/ 4892996 h 5377218"/>
                <a:gd name="connsiteX10" fmla="*/ 0 w 1615847"/>
                <a:gd name="connsiteY10" fmla="*/ 4512085 h 5377218"/>
                <a:gd name="connsiteX11" fmla="*/ 105611 w 1615847"/>
                <a:gd name="connsiteY11" fmla="*/ 4196003 h 5377218"/>
                <a:gd name="connsiteX12" fmla="*/ 185941 w 1615847"/>
                <a:gd name="connsiteY12" fmla="*/ 3656372 h 5377218"/>
                <a:gd name="connsiteX13" fmla="*/ 250610 w 1615847"/>
                <a:gd name="connsiteY13" fmla="*/ 2971526 h 5377218"/>
                <a:gd name="connsiteX14" fmla="*/ 253546 w 1615847"/>
                <a:gd name="connsiteY14" fmla="*/ 1916691 h 5377218"/>
                <a:gd name="connsiteX15" fmla="*/ 398086 w 1615847"/>
                <a:gd name="connsiteY15" fmla="*/ 1351127 h 5377218"/>
                <a:gd name="connsiteX16" fmla="*/ 662518 w 1615847"/>
                <a:gd name="connsiteY16" fmla="*/ 753083 h 5377218"/>
                <a:gd name="connsiteX17" fmla="*/ 810629 w 1615847"/>
                <a:gd name="connsiteY17" fmla="*/ 204716 h 5377218"/>
                <a:gd name="connsiteX18" fmla="*/ 1097232 w 1615847"/>
                <a:gd name="connsiteY18" fmla="*/ 0 h 5377218"/>
                <a:gd name="connsiteX19" fmla="*/ 1356539 w 1615847"/>
                <a:gd name="connsiteY19" fmla="*/ 13647 h 5377218"/>
                <a:gd name="connsiteX20" fmla="*/ 1615847 w 1615847"/>
                <a:gd name="connsiteY20" fmla="*/ 573206 h 5377218"/>
                <a:gd name="connsiteX21" fmla="*/ 1574903 w 1615847"/>
                <a:gd name="connsiteY21" fmla="*/ 545910 h 5377218"/>
                <a:gd name="connsiteX0" fmla="*/ 1574903 w 1615847"/>
                <a:gd name="connsiteY0" fmla="*/ 545910 h 5227092"/>
                <a:gd name="connsiteX1" fmla="*/ 1192766 w 1615847"/>
                <a:gd name="connsiteY1" fmla="*/ 955343 h 5227092"/>
                <a:gd name="connsiteX2" fmla="*/ 997206 w 1615847"/>
                <a:gd name="connsiteY2" fmla="*/ 1904544 h 5227092"/>
                <a:gd name="connsiteX3" fmla="*/ 883993 w 1615847"/>
                <a:gd name="connsiteY3" fmla="*/ 2584477 h 5227092"/>
                <a:gd name="connsiteX4" fmla="*/ 722234 w 1615847"/>
                <a:gd name="connsiteY4" fmla="*/ 3388465 h 5227092"/>
                <a:gd name="connsiteX5" fmla="*/ 579712 w 1615847"/>
                <a:gd name="connsiteY5" fmla="*/ 4117939 h 5227092"/>
                <a:gd name="connsiteX6" fmla="*/ 402752 w 1615847"/>
                <a:gd name="connsiteY6" fmla="*/ 4882214 h 5227092"/>
                <a:gd name="connsiteX7" fmla="*/ 264718 w 1615847"/>
                <a:gd name="connsiteY7" fmla="*/ 5227092 h 5227092"/>
                <a:gd name="connsiteX8" fmla="*/ 181277 w 1615847"/>
                <a:gd name="connsiteY8" fmla="*/ 5091570 h 5227092"/>
                <a:gd name="connsiteX9" fmla="*/ 6966 w 1615847"/>
                <a:gd name="connsiteY9" fmla="*/ 4892996 h 5227092"/>
                <a:gd name="connsiteX10" fmla="*/ 0 w 1615847"/>
                <a:gd name="connsiteY10" fmla="*/ 4512085 h 5227092"/>
                <a:gd name="connsiteX11" fmla="*/ 105611 w 1615847"/>
                <a:gd name="connsiteY11" fmla="*/ 4196003 h 5227092"/>
                <a:gd name="connsiteX12" fmla="*/ 185941 w 1615847"/>
                <a:gd name="connsiteY12" fmla="*/ 3656372 h 5227092"/>
                <a:gd name="connsiteX13" fmla="*/ 250610 w 1615847"/>
                <a:gd name="connsiteY13" fmla="*/ 2971526 h 5227092"/>
                <a:gd name="connsiteX14" fmla="*/ 253546 w 1615847"/>
                <a:gd name="connsiteY14" fmla="*/ 1916691 h 5227092"/>
                <a:gd name="connsiteX15" fmla="*/ 398086 w 1615847"/>
                <a:gd name="connsiteY15" fmla="*/ 1351127 h 5227092"/>
                <a:gd name="connsiteX16" fmla="*/ 662518 w 1615847"/>
                <a:gd name="connsiteY16" fmla="*/ 753083 h 5227092"/>
                <a:gd name="connsiteX17" fmla="*/ 810629 w 1615847"/>
                <a:gd name="connsiteY17" fmla="*/ 204716 h 5227092"/>
                <a:gd name="connsiteX18" fmla="*/ 1097232 w 1615847"/>
                <a:gd name="connsiteY18" fmla="*/ 0 h 5227092"/>
                <a:gd name="connsiteX19" fmla="*/ 1356539 w 1615847"/>
                <a:gd name="connsiteY19" fmla="*/ 13647 h 5227092"/>
                <a:gd name="connsiteX20" fmla="*/ 1615847 w 1615847"/>
                <a:gd name="connsiteY20" fmla="*/ 573206 h 5227092"/>
                <a:gd name="connsiteX21" fmla="*/ 1574903 w 1615847"/>
                <a:gd name="connsiteY21" fmla="*/ 545910 h 5227092"/>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722234 w 1615847"/>
                <a:gd name="connsiteY4" fmla="*/ 3388465 h 5091570"/>
                <a:gd name="connsiteX5" fmla="*/ 579712 w 1615847"/>
                <a:gd name="connsiteY5" fmla="*/ 4117939 h 5091570"/>
                <a:gd name="connsiteX6" fmla="*/ 402752 w 1615847"/>
                <a:gd name="connsiteY6" fmla="*/ 4882214 h 5091570"/>
                <a:gd name="connsiteX7" fmla="*/ 404305 w 1615847"/>
                <a:gd name="connsiteY7" fmla="*/ 5078059 h 5091570"/>
                <a:gd name="connsiteX8" fmla="*/ 181277 w 1615847"/>
                <a:gd name="connsiteY8" fmla="*/ 5091570 h 5091570"/>
                <a:gd name="connsiteX9" fmla="*/ 6966 w 1615847"/>
                <a:gd name="connsiteY9" fmla="*/ 4892996 h 5091570"/>
                <a:gd name="connsiteX10" fmla="*/ 0 w 1615847"/>
                <a:gd name="connsiteY10" fmla="*/ 4512085 h 5091570"/>
                <a:gd name="connsiteX11" fmla="*/ 105611 w 1615847"/>
                <a:gd name="connsiteY11" fmla="*/ 4196003 h 5091570"/>
                <a:gd name="connsiteX12" fmla="*/ 185941 w 1615847"/>
                <a:gd name="connsiteY12" fmla="*/ 3656372 h 5091570"/>
                <a:gd name="connsiteX13" fmla="*/ 250610 w 1615847"/>
                <a:gd name="connsiteY13" fmla="*/ 2971526 h 5091570"/>
                <a:gd name="connsiteX14" fmla="*/ 253546 w 1615847"/>
                <a:gd name="connsiteY14" fmla="*/ 1916691 h 5091570"/>
                <a:gd name="connsiteX15" fmla="*/ 398086 w 1615847"/>
                <a:gd name="connsiteY15" fmla="*/ 1351127 h 5091570"/>
                <a:gd name="connsiteX16" fmla="*/ 662518 w 1615847"/>
                <a:gd name="connsiteY16" fmla="*/ 753083 h 5091570"/>
                <a:gd name="connsiteX17" fmla="*/ 810629 w 1615847"/>
                <a:gd name="connsiteY17" fmla="*/ 204716 h 5091570"/>
                <a:gd name="connsiteX18" fmla="*/ 1097232 w 1615847"/>
                <a:gd name="connsiteY18" fmla="*/ 0 h 5091570"/>
                <a:gd name="connsiteX19" fmla="*/ 1356539 w 1615847"/>
                <a:gd name="connsiteY19" fmla="*/ 13647 h 5091570"/>
                <a:gd name="connsiteX20" fmla="*/ 1615847 w 1615847"/>
                <a:gd name="connsiteY20" fmla="*/ 573206 h 5091570"/>
                <a:gd name="connsiteX21" fmla="*/ 1574903 w 1615847"/>
                <a:gd name="connsiteY21"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722234 w 1615847"/>
                <a:gd name="connsiteY4" fmla="*/ 3388465 h 5091570"/>
                <a:gd name="connsiteX5" fmla="*/ 579712 w 1615847"/>
                <a:gd name="connsiteY5" fmla="*/ 4117939 h 5091570"/>
                <a:gd name="connsiteX6" fmla="*/ 402752 w 1615847"/>
                <a:gd name="connsiteY6" fmla="*/ 4882214 h 5091570"/>
                <a:gd name="connsiteX7" fmla="*/ 404305 w 1615847"/>
                <a:gd name="connsiteY7" fmla="*/ 5078059 h 5091570"/>
                <a:gd name="connsiteX8" fmla="*/ 181277 w 1615847"/>
                <a:gd name="connsiteY8" fmla="*/ 5091570 h 5091570"/>
                <a:gd name="connsiteX9" fmla="*/ 6966 w 1615847"/>
                <a:gd name="connsiteY9" fmla="*/ 4892996 h 5091570"/>
                <a:gd name="connsiteX10" fmla="*/ 0 w 1615847"/>
                <a:gd name="connsiteY10" fmla="*/ 4512085 h 5091570"/>
                <a:gd name="connsiteX11" fmla="*/ 105611 w 1615847"/>
                <a:gd name="connsiteY11" fmla="*/ 4196003 h 5091570"/>
                <a:gd name="connsiteX12" fmla="*/ 250610 w 1615847"/>
                <a:gd name="connsiteY12" fmla="*/ 2971526 h 5091570"/>
                <a:gd name="connsiteX13" fmla="*/ 253546 w 1615847"/>
                <a:gd name="connsiteY13" fmla="*/ 1916691 h 5091570"/>
                <a:gd name="connsiteX14" fmla="*/ 398086 w 1615847"/>
                <a:gd name="connsiteY14" fmla="*/ 1351127 h 5091570"/>
                <a:gd name="connsiteX15" fmla="*/ 662518 w 1615847"/>
                <a:gd name="connsiteY15" fmla="*/ 753083 h 5091570"/>
                <a:gd name="connsiteX16" fmla="*/ 810629 w 1615847"/>
                <a:gd name="connsiteY16" fmla="*/ 204716 h 5091570"/>
                <a:gd name="connsiteX17" fmla="*/ 1097232 w 1615847"/>
                <a:gd name="connsiteY17" fmla="*/ 0 h 5091570"/>
                <a:gd name="connsiteX18" fmla="*/ 1356539 w 1615847"/>
                <a:gd name="connsiteY18" fmla="*/ 13647 h 5091570"/>
                <a:gd name="connsiteX19" fmla="*/ 1615847 w 1615847"/>
                <a:gd name="connsiteY19" fmla="*/ 573206 h 5091570"/>
                <a:gd name="connsiteX20" fmla="*/ 1574903 w 1615847"/>
                <a:gd name="connsiteY20"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579712 w 1615847"/>
                <a:gd name="connsiteY4" fmla="*/ 4117939 h 5091570"/>
                <a:gd name="connsiteX5" fmla="*/ 402752 w 1615847"/>
                <a:gd name="connsiteY5" fmla="*/ 4882214 h 5091570"/>
                <a:gd name="connsiteX6" fmla="*/ 404305 w 1615847"/>
                <a:gd name="connsiteY6" fmla="*/ 5078059 h 5091570"/>
                <a:gd name="connsiteX7" fmla="*/ 181277 w 1615847"/>
                <a:gd name="connsiteY7" fmla="*/ 5091570 h 5091570"/>
                <a:gd name="connsiteX8" fmla="*/ 6966 w 1615847"/>
                <a:gd name="connsiteY8" fmla="*/ 4892996 h 5091570"/>
                <a:gd name="connsiteX9" fmla="*/ 0 w 1615847"/>
                <a:gd name="connsiteY9" fmla="*/ 4512085 h 5091570"/>
                <a:gd name="connsiteX10" fmla="*/ 105611 w 1615847"/>
                <a:gd name="connsiteY10" fmla="*/ 4196003 h 5091570"/>
                <a:gd name="connsiteX11" fmla="*/ 250610 w 1615847"/>
                <a:gd name="connsiteY11" fmla="*/ 2971526 h 5091570"/>
                <a:gd name="connsiteX12" fmla="*/ 253546 w 1615847"/>
                <a:gd name="connsiteY12" fmla="*/ 1916691 h 5091570"/>
                <a:gd name="connsiteX13" fmla="*/ 398086 w 1615847"/>
                <a:gd name="connsiteY13" fmla="*/ 1351127 h 5091570"/>
                <a:gd name="connsiteX14" fmla="*/ 662518 w 1615847"/>
                <a:gd name="connsiteY14" fmla="*/ 753083 h 5091570"/>
                <a:gd name="connsiteX15" fmla="*/ 810629 w 1615847"/>
                <a:gd name="connsiteY15" fmla="*/ 204716 h 5091570"/>
                <a:gd name="connsiteX16" fmla="*/ 1097232 w 1615847"/>
                <a:gd name="connsiteY16" fmla="*/ 0 h 5091570"/>
                <a:gd name="connsiteX17" fmla="*/ 1356539 w 1615847"/>
                <a:gd name="connsiteY17" fmla="*/ 13647 h 5091570"/>
                <a:gd name="connsiteX18" fmla="*/ 1615847 w 1615847"/>
                <a:gd name="connsiteY18" fmla="*/ 573206 h 5091570"/>
                <a:gd name="connsiteX19" fmla="*/ 1574903 w 1615847"/>
                <a:gd name="connsiteY19"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579712 w 1615847"/>
                <a:gd name="connsiteY4" fmla="*/ 4117939 h 5091570"/>
                <a:gd name="connsiteX5" fmla="*/ 402752 w 1615847"/>
                <a:gd name="connsiteY5" fmla="*/ 4882214 h 5091570"/>
                <a:gd name="connsiteX6" fmla="*/ 404305 w 1615847"/>
                <a:gd name="connsiteY6" fmla="*/ 5078059 h 5091570"/>
                <a:gd name="connsiteX7" fmla="*/ 181277 w 1615847"/>
                <a:gd name="connsiteY7" fmla="*/ 5091570 h 5091570"/>
                <a:gd name="connsiteX8" fmla="*/ 6966 w 1615847"/>
                <a:gd name="connsiteY8" fmla="*/ 4892996 h 5091570"/>
                <a:gd name="connsiteX9" fmla="*/ 0 w 1615847"/>
                <a:gd name="connsiteY9" fmla="*/ 4512085 h 5091570"/>
                <a:gd name="connsiteX10" fmla="*/ 250610 w 1615847"/>
                <a:gd name="connsiteY10" fmla="*/ 2971526 h 5091570"/>
                <a:gd name="connsiteX11" fmla="*/ 253546 w 1615847"/>
                <a:gd name="connsiteY11" fmla="*/ 1916691 h 5091570"/>
                <a:gd name="connsiteX12" fmla="*/ 398086 w 1615847"/>
                <a:gd name="connsiteY12" fmla="*/ 1351127 h 5091570"/>
                <a:gd name="connsiteX13" fmla="*/ 662518 w 1615847"/>
                <a:gd name="connsiteY13" fmla="*/ 753083 h 5091570"/>
                <a:gd name="connsiteX14" fmla="*/ 810629 w 1615847"/>
                <a:gd name="connsiteY14" fmla="*/ 204716 h 5091570"/>
                <a:gd name="connsiteX15" fmla="*/ 1097232 w 1615847"/>
                <a:gd name="connsiteY15" fmla="*/ 0 h 5091570"/>
                <a:gd name="connsiteX16" fmla="*/ 1356539 w 1615847"/>
                <a:gd name="connsiteY16" fmla="*/ 13647 h 5091570"/>
                <a:gd name="connsiteX17" fmla="*/ 1615847 w 1615847"/>
                <a:gd name="connsiteY17" fmla="*/ 573206 h 5091570"/>
                <a:gd name="connsiteX18" fmla="*/ 1574903 w 1615847"/>
                <a:gd name="connsiteY18"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402752 w 1615847"/>
                <a:gd name="connsiteY4" fmla="*/ 4882214 h 5091570"/>
                <a:gd name="connsiteX5" fmla="*/ 404305 w 1615847"/>
                <a:gd name="connsiteY5" fmla="*/ 5078059 h 5091570"/>
                <a:gd name="connsiteX6" fmla="*/ 181277 w 1615847"/>
                <a:gd name="connsiteY6" fmla="*/ 5091570 h 5091570"/>
                <a:gd name="connsiteX7" fmla="*/ 6966 w 1615847"/>
                <a:gd name="connsiteY7" fmla="*/ 4892996 h 5091570"/>
                <a:gd name="connsiteX8" fmla="*/ 0 w 1615847"/>
                <a:gd name="connsiteY8" fmla="*/ 4512085 h 5091570"/>
                <a:gd name="connsiteX9" fmla="*/ 250610 w 1615847"/>
                <a:gd name="connsiteY9" fmla="*/ 2971526 h 5091570"/>
                <a:gd name="connsiteX10" fmla="*/ 253546 w 1615847"/>
                <a:gd name="connsiteY10" fmla="*/ 1916691 h 5091570"/>
                <a:gd name="connsiteX11" fmla="*/ 398086 w 1615847"/>
                <a:gd name="connsiteY11" fmla="*/ 1351127 h 5091570"/>
                <a:gd name="connsiteX12" fmla="*/ 662518 w 1615847"/>
                <a:gd name="connsiteY12" fmla="*/ 753083 h 5091570"/>
                <a:gd name="connsiteX13" fmla="*/ 810629 w 1615847"/>
                <a:gd name="connsiteY13" fmla="*/ 204716 h 5091570"/>
                <a:gd name="connsiteX14" fmla="*/ 1097232 w 1615847"/>
                <a:gd name="connsiteY14" fmla="*/ 0 h 5091570"/>
                <a:gd name="connsiteX15" fmla="*/ 1356539 w 1615847"/>
                <a:gd name="connsiteY15" fmla="*/ 13647 h 5091570"/>
                <a:gd name="connsiteX16" fmla="*/ 1615847 w 1615847"/>
                <a:gd name="connsiteY16" fmla="*/ 573206 h 5091570"/>
                <a:gd name="connsiteX17" fmla="*/ 1574903 w 1615847"/>
                <a:gd name="connsiteY17" fmla="*/ 545910 h 5091570"/>
                <a:gd name="connsiteX0" fmla="*/ 1567937 w 1608881"/>
                <a:gd name="connsiteY0" fmla="*/ 545910 h 5091570"/>
                <a:gd name="connsiteX1" fmla="*/ 1185800 w 1608881"/>
                <a:gd name="connsiteY1" fmla="*/ 955343 h 5091570"/>
                <a:gd name="connsiteX2" fmla="*/ 990240 w 1608881"/>
                <a:gd name="connsiteY2" fmla="*/ 1904544 h 5091570"/>
                <a:gd name="connsiteX3" fmla="*/ 877027 w 1608881"/>
                <a:gd name="connsiteY3" fmla="*/ 2584477 h 5091570"/>
                <a:gd name="connsiteX4" fmla="*/ 395786 w 1608881"/>
                <a:gd name="connsiteY4" fmla="*/ 4882214 h 5091570"/>
                <a:gd name="connsiteX5" fmla="*/ 397339 w 1608881"/>
                <a:gd name="connsiteY5" fmla="*/ 5078059 h 5091570"/>
                <a:gd name="connsiteX6" fmla="*/ 174311 w 1608881"/>
                <a:gd name="connsiteY6" fmla="*/ 5091570 h 5091570"/>
                <a:gd name="connsiteX7" fmla="*/ 0 w 1608881"/>
                <a:gd name="connsiteY7" fmla="*/ 4892996 h 5091570"/>
                <a:gd name="connsiteX8" fmla="*/ 243644 w 1608881"/>
                <a:gd name="connsiteY8" fmla="*/ 2971526 h 5091570"/>
                <a:gd name="connsiteX9" fmla="*/ 246580 w 1608881"/>
                <a:gd name="connsiteY9" fmla="*/ 1916691 h 5091570"/>
                <a:gd name="connsiteX10" fmla="*/ 391120 w 1608881"/>
                <a:gd name="connsiteY10" fmla="*/ 1351127 h 5091570"/>
                <a:gd name="connsiteX11" fmla="*/ 655552 w 1608881"/>
                <a:gd name="connsiteY11" fmla="*/ 753083 h 5091570"/>
                <a:gd name="connsiteX12" fmla="*/ 803663 w 1608881"/>
                <a:gd name="connsiteY12" fmla="*/ 204716 h 5091570"/>
                <a:gd name="connsiteX13" fmla="*/ 1090266 w 1608881"/>
                <a:gd name="connsiteY13" fmla="*/ 0 h 5091570"/>
                <a:gd name="connsiteX14" fmla="*/ 1349573 w 1608881"/>
                <a:gd name="connsiteY14" fmla="*/ 13647 h 5091570"/>
                <a:gd name="connsiteX15" fmla="*/ 1608881 w 1608881"/>
                <a:gd name="connsiteY15" fmla="*/ 573206 h 5091570"/>
                <a:gd name="connsiteX16" fmla="*/ 1567937 w 1608881"/>
                <a:gd name="connsiteY16" fmla="*/ 545910 h 5091570"/>
                <a:gd name="connsiteX0" fmla="*/ 1393626 w 1434570"/>
                <a:gd name="connsiteY0" fmla="*/ 545910 h 5091570"/>
                <a:gd name="connsiteX1" fmla="*/ 1011489 w 1434570"/>
                <a:gd name="connsiteY1" fmla="*/ 955343 h 5091570"/>
                <a:gd name="connsiteX2" fmla="*/ 815929 w 1434570"/>
                <a:gd name="connsiteY2" fmla="*/ 1904544 h 5091570"/>
                <a:gd name="connsiteX3" fmla="*/ 702716 w 1434570"/>
                <a:gd name="connsiteY3" fmla="*/ 2584477 h 5091570"/>
                <a:gd name="connsiteX4" fmla="*/ 221475 w 1434570"/>
                <a:gd name="connsiteY4" fmla="*/ 4882214 h 5091570"/>
                <a:gd name="connsiteX5" fmla="*/ 223028 w 1434570"/>
                <a:gd name="connsiteY5" fmla="*/ 5078059 h 5091570"/>
                <a:gd name="connsiteX6" fmla="*/ 0 w 1434570"/>
                <a:gd name="connsiteY6" fmla="*/ 5091570 h 5091570"/>
                <a:gd name="connsiteX7" fmla="*/ 69333 w 1434570"/>
                <a:gd name="connsiteY7" fmla="*/ 2971526 h 5091570"/>
                <a:gd name="connsiteX8" fmla="*/ 72269 w 1434570"/>
                <a:gd name="connsiteY8" fmla="*/ 1916691 h 5091570"/>
                <a:gd name="connsiteX9" fmla="*/ 216809 w 1434570"/>
                <a:gd name="connsiteY9" fmla="*/ 1351127 h 5091570"/>
                <a:gd name="connsiteX10" fmla="*/ 481241 w 1434570"/>
                <a:gd name="connsiteY10" fmla="*/ 753083 h 5091570"/>
                <a:gd name="connsiteX11" fmla="*/ 629352 w 1434570"/>
                <a:gd name="connsiteY11" fmla="*/ 204716 h 5091570"/>
                <a:gd name="connsiteX12" fmla="*/ 915955 w 1434570"/>
                <a:gd name="connsiteY12" fmla="*/ 0 h 5091570"/>
                <a:gd name="connsiteX13" fmla="*/ 1175262 w 1434570"/>
                <a:gd name="connsiteY13" fmla="*/ 13647 h 5091570"/>
                <a:gd name="connsiteX14" fmla="*/ 1434570 w 1434570"/>
                <a:gd name="connsiteY14" fmla="*/ 573206 h 5091570"/>
                <a:gd name="connsiteX15" fmla="*/ 1393626 w 1434570"/>
                <a:gd name="connsiteY15" fmla="*/ 545910 h 5091570"/>
                <a:gd name="connsiteX0" fmla="*/ 1393626 w 1434570"/>
                <a:gd name="connsiteY0" fmla="*/ 545910 h 5091570"/>
                <a:gd name="connsiteX1" fmla="*/ 1011489 w 1434570"/>
                <a:gd name="connsiteY1" fmla="*/ 955343 h 5091570"/>
                <a:gd name="connsiteX2" fmla="*/ 815929 w 1434570"/>
                <a:gd name="connsiteY2" fmla="*/ 1904544 h 5091570"/>
                <a:gd name="connsiteX3" fmla="*/ 702716 w 1434570"/>
                <a:gd name="connsiteY3" fmla="*/ 2584477 h 5091570"/>
                <a:gd name="connsiteX4" fmla="*/ 223028 w 1434570"/>
                <a:gd name="connsiteY4" fmla="*/ 5078059 h 5091570"/>
                <a:gd name="connsiteX5" fmla="*/ 0 w 1434570"/>
                <a:gd name="connsiteY5" fmla="*/ 5091570 h 5091570"/>
                <a:gd name="connsiteX6" fmla="*/ 69333 w 1434570"/>
                <a:gd name="connsiteY6" fmla="*/ 2971526 h 5091570"/>
                <a:gd name="connsiteX7" fmla="*/ 72269 w 1434570"/>
                <a:gd name="connsiteY7" fmla="*/ 1916691 h 5091570"/>
                <a:gd name="connsiteX8" fmla="*/ 216809 w 1434570"/>
                <a:gd name="connsiteY8" fmla="*/ 1351127 h 5091570"/>
                <a:gd name="connsiteX9" fmla="*/ 481241 w 1434570"/>
                <a:gd name="connsiteY9" fmla="*/ 753083 h 5091570"/>
                <a:gd name="connsiteX10" fmla="*/ 629352 w 1434570"/>
                <a:gd name="connsiteY10" fmla="*/ 204716 h 5091570"/>
                <a:gd name="connsiteX11" fmla="*/ 915955 w 1434570"/>
                <a:gd name="connsiteY11" fmla="*/ 0 h 5091570"/>
                <a:gd name="connsiteX12" fmla="*/ 1175262 w 1434570"/>
                <a:gd name="connsiteY12" fmla="*/ 13647 h 5091570"/>
                <a:gd name="connsiteX13" fmla="*/ 1434570 w 1434570"/>
                <a:gd name="connsiteY13" fmla="*/ 573206 h 5091570"/>
                <a:gd name="connsiteX14" fmla="*/ 1393626 w 1434570"/>
                <a:gd name="connsiteY14" fmla="*/ 545910 h 5091570"/>
                <a:gd name="connsiteX0" fmla="*/ 1393626 w 1434570"/>
                <a:gd name="connsiteY0" fmla="*/ 545910 h 5091570"/>
                <a:gd name="connsiteX1" fmla="*/ 1011489 w 1434570"/>
                <a:gd name="connsiteY1" fmla="*/ 955343 h 5091570"/>
                <a:gd name="connsiteX2" fmla="*/ 815929 w 1434570"/>
                <a:gd name="connsiteY2" fmla="*/ 1904544 h 5091570"/>
                <a:gd name="connsiteX3" fmla="*/ 702716 w 1434570"/>
                <a:gd name="connsiteY3" fmla="*/ 2584477 h 5091570"/>
                <a:gd name="connsiteX4" fmla="*/ 884307 w 1434570"/>
                <a:gd name="connsiteY4" fmla="*/ 1800078 h 5091570"/>
                <a:gd name="connsiteX5" fmla="*/ 0 w 1434570"/>
                <a:gd name="connsiteY5" fmla="*/ 5091570 h 5091570"/>
                <a:gd name="connsiteX6" fmla="*/ 69333 w 1434570"/>
                <a:gd name="connsiteY6" fmla="*/ 2971526 h 5091570"/>
                <a:gd name="connsiteX7" fmla="*/ 72269 w 1434570"/>
                <a:gd name="connsiteY7" fmla="*/ 1916691 h 5091570"/>
                <a:gd name="connsiteX8" fmla="*/ 216809 w 1434570"/>
                <a:gd name="connsiteY8" fmla="*/ 1351127 h 5091570"/>
                <a:gd name="connsiteX9" fmla="*/ 481241 w 1434570"/>
                <a:gd name="connsiteY9" fmla="*/ 753083 h 5091570"/>
                <a:gd name="connsiteX10" fmla="*/ 629352 w 1434570"/>
                <a:gd name="connsiteY10" fmla="*/ 204716 h 5091570"/>
                <a:gd name="connsiteX11" fmla="*/ 915955 w 1434570"/>
                <a:gd name="connsiteY11" fmla="*/ 0 h 5091570"/>
                <a:gd name="connsiteX12" fmla="*/ 1175262 w 1434570"/>
                <a:gd name="connsiteY12" fmla="*/ 13647 h 5091570"/>
                <a:gd name="connsiteX13" fmla="*/ 1434570 w 1434570"/>
                <a:gd name="connsiteY13" fmla="*/ 573206 h 5091570"/>
                <a:gd name="connsiteX14" fmla="*/ 1393626 w 1434570"/>
                <a:gd name="connsiteY14" fmla="*/ 545910 h 5091570"/>
                <a:gd name="connsiteX0" fmla="*/ 1324293 w 1365237"/>
                <a:gd name="connsiteY0" fmla="*/ 545910 h 2971526"/>
                <a:gd name="connsiteX1" fmla="*/ 942156 w 1365237"/>
                <a:gd name="connsiteY1" fmla="*/ 955343 h 2971526"/>
                <a:gd name="connsiteX2" fmla="*/ 746596 w 1365237"/>
                <a:gd name="connsiteY2" fmla="*/ 1904544 h 2971526"/>
                <a:gd name="connsiteX3" fmla="*/ 633383 w 1365237"/>
                <a:gd name="connsiteY3" fmla="*/ 2584477 h 2971526"/>
                <a:gd name="connsiteX4" fmla="*/ 814974 w 1365237"/>
                <a:gd name="connsiteY4" fmla="*/ 1800078 h 2971526"/>
                <a:gd name="connsiteX5" fmla="*/ 403009 w 1365237"/>
                <a:gd name="connsiteY5" fmla="*/ 2948276 h 2971526"/>
                <a:gd name="connsiteX6" fmla="*/ 0 w 1365237"/>
                <a:gd name="connsiteY6" fmla="*/ 2971526 h 2971526"/>
                <a:gd name="connsiteX7" fmla="*/ 2936 w 1365237"/>
                <a:gd name="connsiteY7" fmla="*/ 1916691 h 2971526"/>
                <a:gd name="connsiteX8" fmla="*/ 147476 w 1365237"/>
                <a:gd name="connsiteY8" fmla="*/ 1351127 h 2971526"/>
                <a:gd name="connsiteX9" fmla="*/ 411908 w 1365237"/>
                <a:gd name="connsiteY9" fmla="*/ 753083 h 2971526"/>
                <a:gd name="connsiteX10" fmla="*/ 560019 w 1365237"/>
                <a:gd name="connsiteY10" fmla="*/ 204716 h 2971526"/>
                <a:gd name="connsiteX11" fmla="*/ 846622 w 1365237"/>
                <a:gd name="connsiteY11" fmla="*/ 0 h 2971526"/>
                <a:gd name="connsiteX12" fmla="*/ 1105929 w 1365237"/>
                <a:gd name="connsiteY12" fmla="*/ 13647 h 2971526"/>
                <a:gd name="connsiteX13" fmla="*/ 1365237 w 1365237"/>
                <a:gd name="connsiteY13" fmla="*/ 573206 h 2971526"/>
                <a:gd name="connsiteX14" fmla="*/ 1324293 w 1365237"/>
                <a:gd name="connsiteY14" fmla="*/ 545910 h 2971526"/>
                <a:gd name="connsiteX0" fmla="*/ 1321366 w 1362310"/>
                <a:gd name="connsiteY0" fmla="*/ 545910 h 2971526"/>
                <a:gd name="connsiteX1" fmla="*/ 939229 w 1362310"/>
                <a:gd name="connsiteY1" fmla="*/ 955343 h 2971526"/>
                <a:gd name="connsiteX2" fmla="*/ 743669 w 1362310"/>
                <a:gd name="connsiteY2" fmla="*/ 1904544 h 2971526"/>
                <a:gd name="connsiteX3" fmla="*/ 630456 w 1362310"/>
                <a:gd name="connsiteY3" fmla="*/ 2584477 h 2971526"/>
                <a:gd name="connsiteX4" fmla="*/ 812047 w 1362310"/>
                <a:gd name="connsiteY4" fmla="*/ 1800078 h 2971526"/>
                <a:gd name="connsiteX5" fmla="*/ 400082 w 1362310"/>
                <a:gd name="connsiteY5" fmla="*/ 2948276 h 2971526"/>
                <a:gd name="connsiteX6" fmla="*/ 79733 w 1362310"/>
                <a:gd name="connsiteY6" fmla="*/ 2971526 h 2971526"/>
                <a:gd name="connsiteX7" fmla="*/ 9 w 1362310"/>
                <a:gd name="connsiteY7" fmla="*/ 1916691 h 2971526"/>
                <a:gd name="connsiteX8" fmla="*/ 144549 w 1362310"/>
                <a:gd name="connsiteY8" fmla="*/ 1351127 h 2971526"/>
                <a:gd name="connsiteX9" fmla="*/ 408981 w 1362310"/>
                <a:gd name="connsiteY9" fmla="*/ 753083 h 2971526"/>
                <a:gd name="connsiteX10" fmla="*/ 557092 w 1362310"/>
                <a:gd name="connsiteY10" fmla="*/ 204716 h 2971526"/>
                <a:gd name="connsiteX11" fmla="*/ 843695 w 1362310"/>
                <a:gd name="connsiteY11" fmla="*/ 0 h 2971526"/>
                <a:gd name="connsiteX12" fmla="*/ 1103002 w 1362310"/>
                <a:gd name="connsiteY12" fmla="*/ 13647 h 2971526"/>
                <a:gd name="connsiteX13" fmla="*/ 1362310 w 1362310"/>
                <a:gd name="connsiteY13" fmla="*/ 573206 h 2971526"/>
                <a:gd name="connsiteX14" fmla="*/ 1321366 w 1362310"/>
                <a:gd name="connsiteY14" fmla="*/ 545910 h 2971526"/>
                <a:gd name="connsiteX0" fmla="*/ 1321366 w 1362310"/>
                <a:gd name="connsiteY0" fmla="*/ 545910 h 2971526"/>
                <a:gd name="connsiteX1" fmla="*/ 939229 w 1362310"/>
                <a:gd name="connsiteY1" fmla="*/ 955343 h 2971526"/>
                <a:gd name="connsiteX2" fmla="*/ 743669 w 1362310"/>
                <a:gd name="connsiteY2" fmla="*/ 1904544 h 2971526"/>
                <a:gd name="connsiteX3" fmla="*/ 630456 w 1362310"/>
                <a:gd name="connsiteY3" fmla="*/ 2584477 h 2971526"/>
                <a:gd name="connsiteX4" fmla="*/ 812047 w 1362310"/>
                <a:gd name="connsiteY4" fmla="*/ 1800078 h 2971526"/>
                <a:gd name="connsiteX5" fmla="*/ 518168 w 1362310"/>
                <a:gd name="connsiteY5" fmla="*/ 2910454 h 2971526"/>
                <a:gd name="connsiteX6" fmla="*/ 79733 w 1362310"/>
                <a:gd name="connsiteY6" fmla="*/ 2971526 h 2971526"/>
                <a:gd name="connsiteX7" fmla="*/ 9 w 1362310"/>
                <a:gd name="connsiteY7" fmla="*/ 1916691 h 2971526"/>
                <a:gd name="connsiteX8" fmla="*/ 144549 w 1362310"/>
                <a:gd name="connsiteY8" fmla="*/ 1351127 h 2971526"/>
                <a:gd name="connsiteX9" fmla="*/ 408981 w 1362310"/>
                <a:gd name="connsiteY9" fmla="*/ 753083 h 2971526"/>
                <a:gd name="connsiteX10" fmla="*/ 557092 w 1362310"/>
                <a:gd name="connsiteY10" fmla="*/ 204716 h 2971526"/>
                <a:gd name="connsiteX11" fmla="*/ 843695 w 1362310"/>
                <a:gd name="connsiteY11" fmla="*/ 0 h 2971526"/>
                <a:gd name="connsiteX12" fmla="*/ 1103002 w 1362310"/>
                <a:gd name="connsiteY12" fmla="*/ 13647 h 2971526"/>
                <a:gd name="connsiteX13" fmla="*/ 1362310 w 1362310"/>
                <a:gd name="connsiteY13" fmla="*/ 573206 h 2971526"/>
                <a:gd name="connsiteX14" fmla="*/ 1321366 w 1362310"/>
                <a:gd name="connsiteY14" fmla="*/ 545910 h 2971526"/>
                <a:gd name="connsiteX0" fmla="*/ 1321366 w 1362310"/>
                <a:gd name="connsiteY0" fmla="*/ 545910 h 2971526"/>
                <a:gd name="connsiteX1" fmla="*/ 939229 w 1362310"/>
                <a:gd name="connsiteY1" fmla="*/ 955343 h 2971526"/>
                <a:gd name="connsiteX2" fmla="*/ 743669 w 1362310"/>
                <a:gd name="connsiteY2" fmla="*/ 1904544 h 2971526"/>
                <a:gd name="connsiteX3" fmla="*/ 630456 w 1362310"/>
                <a:gd name="connsiteY3" fmla="*/ 2584477 h 2971526"/>
                <a:gd name="connsiteX4" fmla="*/ 812047 w 1362310"/>
                <a:gd name="connsiteY4" fmla="*/ 1800078 h 2971526"/>
                <a:gd name="connsiteX5" fmla="*/ 541785 w 1362310"/>
                <a:gd name="connsiteY5" fmla="*/ 2796986 h 2971526"/>
                <a:gd name="connsiteX6" fmla="*/ 79733 w 1362310"/>
                <a:gd name="connsiteY6" fmla="*/ 2971526 h 2971526"/>
                <a:gd name="connsiteX7" fmla="*/ 9 w 1362310"/>
                <a:gd name="connsiteY7" fmla="*/ 1916691 h 2971526"/>
                <a:gd name="connsiteX8" fmla="*/ 144549 w 1362310"/>
                <a:gd name="connsiteY8" fmla="*/ 1351127 h 2971526"/>
                <a:gd name="connsiteX9" fmla="*/ 408981 w 1362310"/>
                <a:gd name="connsiteY9" fmla="*/ 753083 h 2971526"/>
                <a:gd name="connsiteX10" fmla="*/ 557092 w 1362310"/>
                <a:gd name="connsiteY10" fmla="*/ 204716 h 2971526"/>
                <a:gd name="connsiteX11" fmla="*/ 843695 w 1362310"/>
                <a:gd name="connsiteY11" fmla="*/ 0 h 2971526"/>
                <a:gd name="connsiteX12" fmla="*/ 1103002 w 1362310"/>
                <a:gd name="connsiteY12" fmla="*/ 13647 h 2971526"/>
                <a:gd name="connsiteX13" fmla="*/ 1362310 w 1362310"/>
                <a:gd name="connsiteY13" fmla="*/ 573206 h 2971526"/>
                <a:gd name="connsiteX14" fmla="*/ 1321366 w 1362310"/>
                <a:gd name="connsiteY14" fmla="*/ 545910 h 2971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62310" h="2971526">
                  <a:moveTo>
                    <a:pt x="1321366" y="545910"/>
                  </a:moveTo>
                  <a:lnTo>
                    <a:pt x="939229" y="955343"/>
                  </a:lnTo>
                  <a:lnTo>
                    <a:pt x="743669" y="1904544"/>
                  </a:lnTo>
                  <a:lnTo>
                    <a:pt x="630456" y="2584477"/>
                  </a:lnTo>
                  <a:lnTo>
                    <a:pt x="812047" y="1800078"/>
                  </a:lnTo>
                  <a:lnTo>
                    <a:pt x="541785" y="2796986"/>
                  </a:lnTo>
                  <a:lnTo>
                    <a:pt x="79733" y="2971526"/>
                  </a:lnTo>
                  <a:cubicBezTo>
                    <a:pt x="80712" y="2619914"/>
                    <a:pt x="-970" y="2268303"/>
                    <a:pt x="9" y="1916691"/>
                  </a:cubicBezTo>
                  <a:lnTo>
                    <a:pt x="144549" y="1351127"/>
                  </a:lnTo>
                  <a:cubicBezTo>
                    <a:pt x="209428" y="1081402"/>
                    <a:pt x="340224" y="944152"/>
                    <a:pt x="408981" y="753083"/>
                  </a:cubicBezTo>
                  <a:cubicBezTo>
                    <a:pt x="477738" y="562015"/>
                    <a:pt x="449560" y="399924"/>
                    <a:pt x="557092" y="204716"/>
                  </a:cubicBezTo>
                  <a:lnTo>
                    <a:pt x="843695" y="0"/>
                  </a:lnTo>
                  <a:lnTo>
                    <a:pt x="1103002" y="13647"/>
                  </a:lnTo>
                  <a:lnTo>
                    <a:pt x="1362310" y="573206"/>
                  </a:lnTo>
                  <a:lnTo>
                    <a:pt x="1321366" y="545910"/>
                  </a:lnTo>
                  <a:close/>
                </a:path>
              </a:pathLst>
            </a:custGeom>
            <a:solidFill>
              <a:srgbClr val="FF9966">
                <a:alpha val="50000"/>
              </a:srgbClr>
            </a:solidFill>
            <a:ln w="1682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810" dirty="0"/>
            </a:p>
          </p:txBody>
        </p:sp>
        <p:sp>
          <p:nvSpPr>
            <p:cNvPr id="45" name="フリーフォーム 78">
              <a:extLst>
                <a:ext uri="{FF2B5EF4-FFF2-40B4-BE49-F238E27FC236}">
                  <a16:creationId xmlns:a16="http://schemas.microsoft.com/office/drawing/2014/main" id="{9A73A110-B291-266D-A7E4-D51D840E5AD5}"/>
                </a:ext>
              </a:extLst>
            </p:cNvPr>
            <p:cNvSpPr>
              <a:spLocks noChangeAspect="1"/>
            </p:cNvSpPr>
            <p:nvPr/>
          </p:nvSpPr>
          <p:spPr>
            <a:xfrm>
              <a:off x="-2917842" y="1111979"/>
              <a:ext cx="253766" cy="323482"/>
            </a:xfrm>
            <a:custGeom>
              <a:avLst/>
              <a:gdLst>
                <a:gd name="connsiteX0" fmla="*/ 1405720 w 1760561"/>
                <a:gd name="connsiteY0" fmla="*/ 54591 h 2483892"/>
                <a:gd name="connsiteX1" fmla="*/ 95534 w 1760561"/>
                <a:gd name="connsiteY1" fmla="*/ 218364 h 2483892"/>
                <a:gd name="connsiteX2" fmla="*/ 95534 w 1760561"/>
                <a:gd name="connsiteY2" fmla="*/ 218364 h 2483892"/>
                <a:gd name="connsiteX3" fmla="*/ 0 w 1760561"/>
                <a:gd name="connsiteY3" fmla="*/ 2483892 h 2483892"/>
                <a:gd name="connsiteX4" fmla="*/ 805218 w 1760561"/>
                <a:gd name="connsiteY4" fmla="*/ 2456597 h 2483892"/>
                <a:gd name="connsiteX5" fmla="*/ 1583140 w 1760561"/>
                <a:gd name="connsiteY5" fmla="*/ 2129050 h 2483892"/>
                <a:gd name="connsiteX6" fmla="*/ 1760561 w 1760561"/>
                <a:gd name="connsiteY6" fmla="*/ 2169994 h 2483892"/>
                <a:gd name="connsiteX7" fmla="*/ 1719618 w 1760561"/>
                <a:gd name="connsiteY7" fmla="*/ 1119116 h 2483892"/>
                <a:gd name="connsiteX8" fmla="*/ 1460311 w 1760561"/>
                <a:gd name="connsiteY8" fmla="*/ 0 h 2483892"/>
                <a:gd name="connsiteX9" fmla="*/ 1405720 w 1760561"/>
                <a:gd name="connsiteY9" fmla="*/ 54591 h 2483892"/>
                <a:gd name="connsiteX0" fmla="*/ 1405720 w 1760561"/>
                <a:gd name="connsiteY0" fmla="*/ 54591 h 2483892"/>
                <a:gd name="connsiteX1" fmla="*/ 95534 w 1760561"/>
                <a:gd name="connsiteY1" fmla="*/ 218364 h 2483892"/>
                <a:gd name="connsiteX2" fmla="*/ 95534 w 1760561"/>
                <a:gd name="connsiteY2" fmla="*/ 218364 h 2483892"/>
                <a:gd name="connsiteX3" fmla="*/ 0 w 1760561"/>
                <a:gd name="connsiteY3" fmla="*/ 2483892 h 2483892"/>
                <a:gd name="connsiteX4" fmla="*/ 805218 w 1760561"/>
                <a:gd name="connsiteY4" fmla="*/ 2456597 h 2483892"/>
                <a:gd name="connsiteX5" fmla="*/ 1583140 w 1760561"/>
                <a:gd name="connsiteY5" fmla="*/ 2129050 h 2483892"/>
                <a:gd name="connsiteX6" fmla="*/ 1760561 w 1760561"/>
                <a:gd name="connsiteY6" fmla="*/ 2169994 h 2483892"/>
                <a:gd name="connsiteX7" fmla="*/ 1719618 w 1760561"/>
                <a:gd name="connsiteY7" fmla="*/ 1119116 h 2483892"/>
                <a:gd name="connsiteX8" fmla="*/ 1460311 w 1760561"/>
                <a:gd name="connsiteY8" fmla="*/ 0 h 2483892"/>
                <a:gd name="connsiteX9" fmla="*/ 1405720 w 1760561"/>
                <a:gd name="connsiteY9" fmla="*/ 54591 h 2483892"/>
                <a:gd name="connsiteX0" fmla="*/ 1173708 w 1760561"/>
                <a:gd name="connsiteY0" fmla="*/ 27296 h 2483892"/>
                <a:gd name="connsiteX1" fmla="*/ 95534 w 1760561"/>
                <a:gd name="connsiteY1" fmla="*/ 218364 h 2483892"/>
                <a:gd name="connsiteX2" fmla="*/ 95534 w 1760561"/>
                <a:gd name="connsiteY2" fmla="*/ 218364 h 2483892"/>
                <a:gd name="connsiteX3" fmla="*/ 0 w 1760561"/>
                <a:gd name="connsiteY3" fmla="*/ 2483892 h 2483892"/>
                <a:gd name="connsiteX4" fmla="*/ 805218 w 1760561"/>
                <a:gd name="connsiteY4" fmla="*/ 2456597 h 2483892"/>
                <a:gd name="connsiteX5" fmla="*/ 1583140 w 1760561"/>
                <a:gd name="connsiteY5" fmla="*/ 2129050 h 2483892"/>
                <a:gd name="connsiteX6" fmla="*/ 1760561 w 1760561"/>
                <a:gd name="connsiteY6" fmla="*/ 2169994 h 2483892"/>
                <a:gd name="connsiteX7" fmla="*/ 1719618 w 1760561"/>
                <a:gd name="connsiteY7" fmla="*/ 1119116 h 2483892"/>
                <a:gd name="connsiteX8" fmla="*/ 1460311 w 1760561"/>
                <a:gd name="connsiteY8" fmla="*/ 0 h 2483892"/>
                <a:gd name="connsiteX9" fmla="*/ 1173708 w 1760561"/>
                <a:gd name="connsiteY9" fmla="*/ 27296 h 2483892"/>
                <a:gd name="connsiteX0" fmla="*/ 1201004 w 1760561"/>
                <a:gd name="connsiteY0" fmla="*/ 68239 h 2483892"/>
                <a:gd name="connsiteX1" fmla="*/ 95534 w 1760561"/>
                <a:gd name="connsiteY1" fmla="*/ 218364 h 2483892"/>
                <a:gd name="connsiteX2" fmla="*/ 95534 w 1760561"/>
                <a:gd name="connsiteY2" fmla="*/ 218364 h 2483892"/>
                <a:gd name="connsiteX3" fmla="*/ 0 w 1760561"/>
                <a:gd name="connsiteY3" fmla="*/ 2483892 h 2483892"/>
                <a:gd name="connsiteX4" fmla="*/ 805218 w 1760561"/>
                <a:gd name="connsiteY4" fmla="*/ 2456597 h 2483892"/>
                <a:gd name="connsiteX5" fmla="*/ 1583140 w 1760561"/>
                <a:gd name="connsiteY5" fmla="*/ 2129050 h 2483892"/>
                <a:gd name="connsiteX6" fmla="*/ 1760561 w 1760561"/>
                <a:gd name="connsiteY6" fmla="*/ 2169994 h 2483892"/>
                <a:gd name="connsiteX7" fmla="*/ 1719618 w 1760561"/>
                <a:gd name="connsiteY7" fmla="*/ 1119116 h 2483892"/>
                <a:gd name="connsiteX8" fmla="*/ 1460311 w 1760561"/>
                <a:gd name="connsiteY8" fmla="*/ 0 h 2483892"/>
                <a:gd name="connsiteX9" fmla="*/ 1201004 w 1760561"/>
                <a:gd name="connsiteY9" fmla="*/ 68239 h 2483892"/>
                <a:gd name="connsiteX0" fmla="*/ 1201004 w 1719618"/>
                <a:gd name="connsiteY0" fmla="*/ 68239 h 2483892"/>
                <a:gd name="connsiteX1" fmla="*/ 95534 w 1719618"/>
                <a:gd name="connsiteY1" fmla="*/ 218364 h 2483892"/>
                <a:gd name="connsiteX2" fmla="*/ 95534 w 1719618"/>
                <a:gd name="connsiteY2" fmla="*/ 218364 h 2483892"/>
                <a:gd name="connsiteX3" fmla="*/ 0 w 1719618"/>
                <a:gd name="connsiteY3" fmla="*/ 2483892 h 2483892"/>
                <a:gd name="connsiteX4" fmla="*/ 805218 w 1719618"/>
                <a:gd name="connsiteY4" fmla="*/ 2456597 h 2483892"/>
                <a:gd name="connsiteX5" fmla="*/ 1583140 w 1719618"/>
                <a:gd name="connsiteY5" fmla="*/ 2129050 h 2483892"/>
                <a:gd name="connsiteX6" fmla="*/ 1583140 w 1719618"/>
                <a:gd name="connsiteY6" fmla="*/ 1446663 h 2483892"/>
                <a:gd name="connsiteX7" fmla="*/ 1719618 w 1719618"/>
                <a:gd name="connsiteY7" fmla="*/ 1119116 h 2483892"/>
                <a:gd name="connsiteX8" fmla="*/ 1460311 w 1719618"/>
                <a:gd name="connsiteY8" fmla="*/ 0 h 2483892"/>
                <a:gd name="connsiteX9" fmla="*/ 1201004 w 1719618"/>
                <a:gd name="connsiteY9" fmla="*/ 68239 h 2483892"/>
                <a:gd name="connsiteX0" fmla="*/ 1201004 w 1719618"/>
                <a:gd name="connsiteY0" fmla="*/ 68239 h 2483892"/>
                <a:gd name="connsiteX1" fmla="*/ 95534 w 1719618"/>
                <a:gd name="connsiteY1" fmla="*/ 218364 h 2483892"/>
                <a:gd name="connsiteX2" fmla="*/ 95534 w 1719618"/>
                <a:gd name="connsiteY2" fmla="*/ 218364 h 2483892"/>
                <a:gd name="connsiteX3" fmla="*/ 0 w 1719618"/>
                <a:gd name="connsiteY3" fmla="*/ 2483892 h 2483892"/>
                <a:gd name="connsiteX4" fmla="*/ 805218 w 1719618"/>
                <a:gd name="connsiteY4" fmla="*/ 2456597 h 2483892"/>
                <a:gd name="connsiteX5" fmla="*/ 682388 w 1719618"/>
                <a:gd name="connsiteY5" fmla="*/ 1624083 h 2483892"/>
                <a:gd name="connsiteX6" fmla="*/ 1583140 w 1719618"/>
                <a:gd name="connsiteY6" fmla="*/ 1446663 h 2483892"/>
                <a:gd name="connsiteX7" fmla="*/ 1719618 w 1719618"/>
                <a:gd name="connsiteY7" fmla="*/ 1119116 h 2483892"/>
                <a:gd name="connsiteX8" fmla="*/ 1460311 w 1719618"/>
                <a:gd name="connsiteY8" fmla="*/ 0 h 2483892"/>
                <a:gd name="connsiteX9" fmla="*/ 1201004 w 1719618"/>
                <a:gd name="connsiteY9" fmla="*/ 68239 h 2483892"/>
                <a:gd name="connsiteX0" fmla="*/ 1201004 w 1719618"/>
                <a:gd name="connsiteY0" fmla="*/ 68239 h 2483892"/>
                <a:gd name="connsiteX1" fmla="*/ 95534 w 1719618"/>
                <a:gd name="connsiteY1" fmla="*/ 218364 h 2483892"/>
                <a:gd name="connsiteX2" fmla="*/ 95534 w 1719618"/>
                <a:gd name="connsiteY2" fmla="*/ 218364 h 2483892"/>
                <a:gd name="connsiteX3" fmla="*/ 0 w 1719618"/>
                <a:gd name="connsiteY3" fmla="*/ 2483892 h 2483892"/>
                <a:gd name="connsiteX4" fmla="*/ 627797 w 1719618"/>
                <a:gd name="connsiteY4" fmla="*/ 859809 h 2483892"/>
                <a:gd name="connsiteX5" fmla="*/ 682388 w 1719618"/>
                <a:gd name="connsiteY5" fmla="*/ 1624083 h 2483892"/>
                <a:gd name="connsiteX6" fmla="*/ 1583140 w 1719618"/>
                <a:gd name="connsiteY6" fmla="*/ 1446663 h 2483892"/>
                <a:gd name="connsiteX7" fmla="*/ 1719618 w 1719618"/>
                <a:gd name="connsiteY7" fmla="*/ 1119116 h 2483892"/>
                <a:gd name="connsiteX8" fmla="*/ 1460311 w 1719618"/>
                <a:gd name="connsiteY8" fmla="*/ 0 h 2483892"/>
                <a:gd name="connsiteX9" fmla="*/ 1201004 w 1719618"/>
                <a:gd name="connsiteY9" fmla="*/ 68239 h 2483892"/>
                <a:gd name="connsiteX0" fmla="*/ 1201004 w 1719618"/>
                <a:gd name="connsiteY0" fmla="*/ 68239 h 2483892"/>
                <a:gd name="connsiteX1" fmla="*/ 95534 w 1719618"/>
                <a:gd name="connsiteY1" fmla="*/ 218364 h 2483892"/>
                <a:gd name="connsiteX2" fmla="*/ 95534 w 1719618"/>
                <a:gd name="connsiteY2" fmla="*/ 218364 h 2483892"/>
                <a:gd name="connsiteX3" fmla="*/ 0 w 1719618"/>
                <a:gd name="connsiteY3" fmla="*/ 2483892 h 2483892"/>
                <a:gd name="connsiteX4" fmla="*/ 382137 w 1719618"/>
                <a:gd name="connsiteY4" fmla="*/ 723331 h 2483892"/>
                <a:gd name="connsiteX5" fmla="*/ 682388 w 1719618"/>
                <a:gd name="connsiteY5" fmla="*/ 1624083 h 2483892"/>
                <a:gd name="connsiteX6" fmla="*/ 1583140 w 1719618"/>
                <a:gd name="connsiteY6" fmla="*/ 1446663 h 2483892"/>
                <a:gd name="connsiteX7" fmla="*/ 1719618 w 1719618"/>
                <a:gd name="connsiteY7" fmla="*/ 1119116 h 2483892"/>
                <a:gd name="connsiteX8" fmla="*/ 1460311 w 1719618"/>
                <a:gd name="connsiteY8" fmla="*/ 0 h 2483892"/>
                <a:gd name="connsiteX9" fmla="*/ 1201004 w 1719618"/>
                <a:gd name="connsiteY9" fmla="*/ 68239 h 2483892"/>
                <a:gd name="connsiteX0" fmla="*/ 1201004 w 1719618"/>
                <a:gd name="connsiteY0" fmla="*/ 68239 h 2483892"/>
                <a:gd name="connsiteX1" fmla="*/ 95534 w 1719618"/>
                <a:gd name="connsiteY1" fmla="*/ 218364 h 2483892"/>
                <a:gd name="connsiteX2" fmla="*/ 95534 w 1719618"/>
                <a:gd name="connsiteY2" fmla="*/ 218364 h 2483892"/>
                <a:gd name="connsiteX3" fmla="*/ 0 w 1719618"/>
                <a:gd name="connsiteY3" fmla="*/ 2483892 h 2483892"/>
                <a:gd name="connsiteX4" fmla="*/ 382137 w 1719618"/>
                <a:gd name="connsiteY4" fmla="*/ 723331 h 2483892"/>
                <a:gd name="connsiteX5" fmla="*/ 859809 w 1719618"/>
                <a:gd name="connsiteY5" fmla="*/ 1514901 h 2483892"/>
                <a:gd name="connsiteX6" fmla="*/ 1583140 w 1719618"/>
                <a:gd name="connsiteY6" fmla="*/ 1446663 h 2483892"/>
                <a:gd name="connsiteX7" fmla="*/ 1719618 w 1719618"/>
                <a:gd name="connsiteY7" fmla="*/ 1119116 h 2483892"/>
                <a:gd name="connsiteX8" fmla="*/ 1460311 w 1719618"/>
                <a:gd name="connsiteY8" fmla="*/ 0 h 2483892"/>
                <a:gd name="connsiteX9" fmla="*/ 1201004 w 1719618"/>
                <a:gd name="connsiteY9" fmla="*/ 68239 h 2483892"/>
                <a:gd name="connsiteX0" fmla="*/ 1201004 w 1719618"/>
                <a:gd name="connsiteY0" fmla="*/ 68239 h 2483892"/>
                <a:gd name="connsiteX1" fmla="*/ 95534 w 1719618"/>
                <a:gd name="connsiteY1" fmla="*/ 218364 h 2483892"/>
                <a:gd name="connsiteX2" fmla="*/ 95534 w 1719618"/>
                <a:gd name="connsiteY2" fmla="*/ 218364 h 2483892"/>
                <a:gd name="connsiteX3" fmla="*/ 0 w 1719618"/>
                <a:gd name="connsiteY3" fmla="*/ 2483892 h 2483892"/>
                <a:gd name="connsiteX4" fmla="*/ 491319 w 1719618"/>
                <a:gd name="connsiteY4" fmla="*/ 259307 h 2483892"/>
                <a:gd name="connsiteX5" fmla="*/ 859809 w 1719618"/>
                <a:gd name="connsiteY5" fmla="*/ 1514901 h 2483892"/>
                <a:gd name="connsiteX6" fmla="*/ 1583140 w 1719618"/>
                <a:gd name="connsiteY6" fmla="*/ 1446663 h 2483892"/>
                <a:gd name="connsiteX7" fmla="*/ 1719618 w 1719618"/>
                <a:gd name="connsiteY7" fmla="*/ 1119116 h 2483892"/>
                <a:gd name="connsiteX8" fmla="*/ 1460311 w 1719618"/>
                <a:gd name="connsiteY8" fmla="*/ 0 h 2483892"/>
                <a:gd name="connsiteX9" fmla="*/ 1201004 w 1719618"/>
                <a:gd name="connsiteY9" fmla="*/ 68239 h 2483892"/>
                <a:gd name="connsiteX0" fmla="*/ 1201004 w 1719618"/>
                <a:gd name="connsiteY0" fmla="*/ 68239 h 2483892"/>
                <a:gd name="connsiteX1" fmla="*/ 95534 w 1719618"/>
                <a:gd name="connsiteY1" fmla="*/ 218364 h 2483892"/>
                <a:gd name="connsiteX2" fmla="*/ 136477 w 1719618"/>
                <a:gd name="connsiteY2" fmla="*/ 245660 h 2483892"/>
                <a:gd name="connsiteX3" fmla="*/ 0 w 1719618"/>
                <a:gd name="connsiteY3" fmla="*/ 2483892 h 2483892"/>
                <a:gd name="connsiteX4" fmla="*/ 491319 w 1719618"/>
                <a:gd name="connsiteY4" fmla="*/ 259307 h 2483892"/>
                <a:gd name="connsiteX5" fmla="*/ 859809 w 1719618"/>
                <a:gd name="connsiteY5" fmla="*/ 1514901 h 2483892"/>
                <a:gd name="connsiteX6" fmla="*/ 1583140 w 1719618"/>
                <a:gd name="connsiteY6" fmla="*/ 1446663 h 2483892"/>
                <a:gd name="connsiteX7" fmla="*/ 1719618 w 1719618"/>
                <a:gd name="connsiteY7" fmla="*/ 1119116 h 2483892"/>
                <a:gd name="connsiteX8" fmla="*/ 1460311 w 1719618"/>
                <a:gd name="connsiteY8" fmla="*/ 0 h 2483892"/>
                <a:gd name="connsiteX9" fmla="*/ 1201004 w 1719618"/>
                <a:gd name="connsiteY9" fmla="*/ 68239 h 2483892"/>
                <a:gd name="connsiteX0" fmla="*/ 1201004 w 1719618"/>
                <a:gd name="connsiteY0" fmla="*/ 68239 h 2483892"/>
                <a:gd name="connsiteX1" fmla="*/ 95534 w 1719618"/>
                <a:gd name="connsiteY1" fmla="*/ 218364 h 2483892"/>
                <a:gd name="connsiteX2" fmla="*/ 504967 w 1719618"/>
                <a:gd name="connsiteY2" fmla="*/ 177421 h 2483892"/>
                <a:gd name="connsiteX3" fmla="*/ 0 w 1719618"/>
                <a:gd name="connsiteY3" fmla="*/ 2483892 h 2483892"/>
                <a:gd name="connsiteX4" fmla="*/ 491319 w 1719618"/>
                <a:gd name="connsiteY4" fmla="*/ 259307 h 2483892"/>
                <a:gd name="connsiteX5" fmla="*/ 859809 w 1719618"/>
                <a:gd name="connsiteY5" fmla="*/ 1514901 h 2483892"/>
                <a:gd name="connsiteX6" fmla="*/ 1583140 w 1719618"/>
                <a:gd name="connsiteY6" fmla="*/ 1446663 h 2483892"/>
                <a:gd name="connsiteX7" fmla="*/ 1719618 w 1719618"/>
                <a:gd name="connsiteY7" fmla="*/ 1119116 h 2483892"/>
                <a:gd name="connsiteX8" fmla="*/ 1460311 w 1719618"/>
                <a:gd name="connsiteY8" fmla="*/ 0 h 2483892"/>
                <a:gd name="connsiteX9" fmla="*/ 1201004 w 1719618"/>
                <a:gd name="connsiteY9" fmla="*/ 68239 h 2483892"/>
                <a:gd name="connsiteX0" fmla="*/ 1201004 w 1719618"/>
                <a:gd name="connsiteY0" fmla="*/ 68239 h 2483892"/>
                <a:gd name="connsiteX1" fmla="*/ 504967 w 1719618"/>
                <a:gd name="connsiteY1" fmla="*/ 177421 h 2483892"/>
                <a:gd name="connsiteX2" fmla="*/ 0 w 1719618"/>
                <a:gd name="connsiteY2" fmla="*/ 2483892 h 2483892"/>
                <a:gd name="connsiteX3" fmla="*/ 491319 w 1719618"/>
                <a:gd name="connsiteY3" fmla="*/ 259307 h 2483892"/>
                <a:gd name="connsiteX4" fmla="*/ 859809 w 1719618"/>
                <a:gd name="connsiteY4" fmla="*/ 1514901 h 2483892"/>
                <a:gd name="connsiteX5" fmla="*/ 1583140 w 1719618"/>
                <a:gd name="connsiteY5" fmla="*/ 1446663 h 2483892"/>
                <a:gd name="connsiteX6" fmla="*/ 1719618 w 1719618"/>
                <a:gd name="connsiteY6" fmla="*/ 1119116 h 2483892"/>
                <a:gd name="connsiteX7" fmla="*/ 1460311 w 1719618"/>
                <a:gd name="connsiteY7" fmla="*/ 0 h 2483892"/>
                <a:gd name="connsiteX8" fmla="*/ 1201004 w 1719618"/>
                <a:gd name="connsiteY8" fmla="*/ 68239 h 2483892"/>
                <a:gd name="connsiteX0" fmla="*/ 709685 w 1228299"/>
                <a:gd name="connsiteY0" fmla="*/ 68239 h 1514901"/>
                <a:gd name="connsiteX1" fmla="*/ 13648 w 1228299"/>
                <a:gd name="connsiteY1" fmla="*/ 177421 h 1514901"/>
                <a:gd name="connsiteX2" fmla="*/ 0 w 1228299"/>
                <a:gd name="connsiteY2" fmla="*/ 259307 h 1514901"/>
                <a:gd name="connsiteX3" fmla="*/ 368490 w 1228299"/>
                <a:gd name="connsiteY3" fmla="*/ 1514901 h 1514901"/>
                <a:gd name="connsiteX4" fmla="*/ 1091821 w 1228299"/>
                <a:gd name="connsiteY4" fmla="*/ 1446663 h 1514901"/>
                <a:gd name="connsiteX5" fmla="*/ 1228299 w 1228299"/>
                <a:gd name="connsiteY5" fmla="*/ 1119116 h 1514901"/>
                <a:gd name="connsiteX6" fmla="*/ 968992 w 1228299"/>
                <a:gd name="connsiteY6" fmla="*/ 0 h 1514901"/>
                <a:gd name="connsiteX7" fmla="*/ 709685 w 1228299"/>
                <a:gd name="connsiteY7" fmla="*/ 68239 h 1514901"/>
                <a:gd name="connsiteX0" fmla="*/ 709685 w 1241947"/>
                <a:gd name="connsiteY0" fmla="*/ 68239 h 1514901"/>
                <a:gd name="connsiteX1" fmla="*/ 13648 w 1241947"/>
                <a:gd name="connsiteY1" fmla="*/ 177421 h 1514901"/>
                <a:gd name="connsiteX2" fmla="*/ 0 w 1241947"/>
                <a:gd name="connsiteY2" fmla="*/ 259307 h 1514901"/>
                <a:gd name="connsiteX3" fmla="*/ 368490 w 1241947"/>
                <a:gd name="connsiteY3" fmla="*/ 1514901 h 1514901"/>
                <a:gd name="connsiteX4" fmla="*/ 1241947 w 1241947"/>
                <a:gd name="connsiteY4" fmla="*/ 1405719 h 1514901"/>
                <a:gd name="connsiteX5" fmla="*/ 1228299 w 1241947"/>
                <a:gd name="connsiteY5" fmla="*/ 1119116 h 1514901"/>
                <a:gd name="connsiteX6" fmla="*/ 968992 w 1241947"/>
                <a:gd name="connsiteY6" fmla="*/ 0 h 1514901"/>
                <a:gd name="connsiteX7" fmla="*/ 709685 w 1241947"/>
                <a:gd name="connsiteY7" fmla="*/ 68239 h 1514901"/>
                <a:gd name="connsiteX0" fmla="*/ 709685 w 1241947"/>
                <a:gd name="connsiteY0" fmla="*/ 68239 h 1583140"/>
                <a:gd name="connsiteX1" fmla="*/ 13648 w 1241947"/>
                <a:gd name="connsiteY1" fmla="*/ 177421 h 1583140"/>
                <a:gd name="connsiteX2" fmla="*/ 0 w 1241947"/>
                <a:gd name="connsiteY2" fmla="*/ 259307 h 1583140"/>
                <a:gd name="connsiteX3" fmla="*/ 150126 w 1241947"/>
                <a:gd name="connsiteY3" fmla="*/ 1583140 h 1583140"/>
                <a:gd name="connsiteX4" fmla="*/ 1241947 w 1241947"/>
                <a:gd name="connsiteY4" fmla="*/ 1405719 h 1583140"/>
                <a:gd name="connsiteX5" fmla="*/ 1228299 w 1241947"/>
                <a:gd name="connsiteY5" fmla="*/ 1119116 h 1583140"/>
                <a:gd name="connsiteX6" fmla="*/ 968992 w 1241947"/>
                <a:gd name="connsiteY6" fmla="*/ 0 h 1583140"/>
                <a:gd name="connsiteX7" fmla="*/ 709685 w 1241947"/>
                <a:gd name="connsiteY7" fmla="*/ 68239 h 1583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41947" h="1583140">
                  <a:moveTo>
                    <a:pt x="709685" y="68239"/>
                  </a:moveTo>
                  <a:lnTo>
                    <a:pt x="13648" y="177421"/>
                  </a:lnTo>
                  <a:lnTo>
                    <a:pt x="0" y="259307"/>
                  </a:lnTo>
                  <a:lnTo>
                    <a:pt x="150126" y="1583140"/>
                  </a:lnTo>
                  <a:lnTo>
                    <a:pt x="1241947" y="1405719"/>
                  </a:lnTo>
                  <a:lnTo>
                    <a:pt x="1228299" y="1119116"/>
                  </a:lnTo>
                  <a:lnTo>
                    <a:pt x="968992" y="0"/>
                  </a:lnTo>
                  <a:lnTo>
                    <a:pt x="709685" y="68239"/>
                  </a:lnTo>
                  <a:close/>
                </a:path>
              </a:pathLst>
            </a:custGeom>
            <a:solidFill>
              <a:srgbClr val="66CCFF">
                <a:alpha val="5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810" dirty="0"/>
            </a:p>
          </p:txBody>
        </p:sp>
        <p:sp>
          <p:nvSpPr>
            <p:cNvPr id="46" name="フリーフォーム 67">
              <a:extLst>
                <a:ext uri="{FF2B5EF4-FFF2-40B4-BE49-F238E27FC236}">
                  <a16:creationId xmlns:a16="http://schemas.microsoft.com/office/drawing/2014/main" id="{4D1150C4-0D93-6132-C9D4-5493C474C2EC}"/>
                </a:ext>
              </a:extLst>
            </p:cNvPr>
            <p:cNvSpPr>
              <a:spLocks noChangeAspect="1"/>
            </p:cNvSpPr>
            <p:nvPr/>
          </p:nvSpPr>
          <p:spPr>
            <a:xfrm>
              <a:off x="-2375017" y="780922"/>
              <a:ext cx="303859" cy="771525"/>
            </a:xfrm>
            <a:custGeom>
              <a:avLst/>
              <a:gdLst>
                <a:gd name="connsiteX0" fmla="*/ 1351128 w 1719618"/>
                <a:gd name="connsiteY0" fmla="*/ 0 h 4858603"/>
                <a:gd name="connsiteX1" fmla="*/ 1501254 w 1719618"/>
                <a:gd name="connsiteY1" fmla="*/ 627797 h 4858603"/>
                <a:gd name="connsiteX2" fmla="*/ 1528549 w 1719618"/>
                <a:gd name="connsiteY2" fmla="*/ 736979 h 4858603"/>
                <a:gd name="connsiteX3" fmla="*/ 1719618 w 1719618"/>
                <a:gd name="connsiteY3" fmla="*/ 859809 h 4858603"/>
                <a:gd name="connsiteX4" fmla="*/ 1146412 w 1719618"/>
                <a:gd name="connsiteY4" fmla="*/ 1692322 h 4858603"/>
                <a:gd name="connsiteX5" fmla="*/ 1460310 w 1719618"/>
                <a:gd name="connsiteY5" fmla="*/ 1842447 h 4858603"/>
                <a:gd name="connsiteX6" fmla="*/ 1514901 w 1719618"/>
                <a:gd name="connsiteY6" fmla="*/ 2265528 h 4858603"/>
                <a:gd name="connsiteX7" fmla="*/ 1282889 w 1719618"/>
                <a:gd name="connsiteY7" fmla="*/ 3534770 h 4858603"/>
                <a:gd name="connsiteX8" fmla="*/ 968991 w 1719618"/>
                <a:gd name="connsiteY8" fmla="*/ 3835021 h 4858603"/>
                <a:gd name="connsiteX9" fmla="*/ 846161 w 1719618"/>
                <a:gd name="connsiteY9" fmla="*/ 3807725 h 4858603"/>
                <a:gd name="connsiteX10" fmla="*/ 627797 w 1719618"/>
                <a:gd name="connsiteY10" fmla="*/ 4776716 h 4858603"/>
                <a:gd name="connsiteX11" fmla="*/ 614149 w 1719618"/>
                <a:gd name="connsiteY11" fmla="*/ 4858603 h 4858603"/>
                <a:gd name="connsiteX12" fmla="*/ 0 w 1719618"/>
                <a:gd name="connsiteY12" fmla="*/ 4735773 h 4858603"/>
                <a:gd name="connsiteX13" fmla="*/ 300251 w 1719618"/>
                <a:gd name="connsiteY13" fmla="*/ 3152633 h 4858603"/>
                <a:gd name="connsiteX14" fmla="*/ 504967 w 1719618"/>
                <a:gd name="connsiteY14" fmla="*/ 2183642 h 4858603"/>
                <a:gd name="connsiteX15" fmla="*/ 682388 w 1719618"/>
                <a:gd name="connsiteY15" fmla="*/ 1323833 h 4858603"/>
                <a:gd name="connsiteX16" fmla="*/ 900752 w 1719618"/>
                <a:gd name="connsiteY16" fmla="*/ 504967 h 4858603"/>
                <a:gd name="connsiteX17" fmla="*/ 1023582 w 1719618"/>
                <a:gd name="connsiteY17" fmla="*/ 300250 h 4858603"/>
                <a:gd name="connsiteX18" fmla="*/ 1351128 w 1719618"/>
                <a:gd name="connsiteY18" fmla="*/ 0 h 4858603"/>
                <a:gd name="connsiteX0" fmla="*/ 1351128 w 1719618"/>
                <a:gd name="connsiteY0" fmla="*/ 0 h 4858603"/>
                <a:gd name="connsiteX1" fmla="*/ 1501254 w 1719618"/>
                <a:gd name="connsiteY1" fmla="*/ 627797 h 4858603"/>
                <a:gd name="connsiteX2" fmla="*/ 1528549 w 1719618"/>
                <a:gd name="connsiteY2" fmla="*/ 736979 h 4858603"/>
                <a:gd name="connsiteX3" fmla="*/ 1719618 w 1719618"/>
                <a:gd name="connsiteY3" fmla="*/ 859809 h 4858603"/>
                <a:gd name="connsiteX4" fmla="*/ 1146412 w 1719618"/>
                <a:gd name="connsiteY4" fmla="*/ 1692322 h 4858603"/>
                <a:gd name="connsiteX5" fmla="*/ 1460310 w 1719618"/>
                <a:gd name="connsiteY5" fmla="*/ 1842447 h 4858603"/>
                <a:gd name="connsiteX6" fmla="*/ 1514901 w 1719618"/>
                <a:gd name="connsiteY6" fmla="*/ 2265528 h 4858603"/>
                <a:gd name="connsiteX7" fmla="*/ 1282889 w 1719618"/>
                <a:gd name="connsiteY7" fmla="*/ 3534770 h 4858603"/>
                <a:gd name="connsiteX8" fmla="*/ 968991 w 1719618"/>
                <a:gd name="connsiteY8" fmla="*/ 3835021 h 4858603"/>
                <a:gd name="connsiteX9" fmla="*/ 846161 w 1719618"/>
                <a:gd name="connsiteY9" fmla="*/ 3807725 h 4858603"/>
                <a:gd name="connsiteX10" fmla="*/ 614149 w 1719618"/>
                <a:gd name="connsiteY10" fmla="*/ 4858603 h 4858603"/>
                <a:gd name="connsiteX11" fmla="*/ 0 w 1719618"/>
                <a:gd name="connsiteY11" fmla="*/ 4735773 h 4858603"/>
                <a:gd name="connsiteX12" fmla="*/ 300251 w 1719618"/>
                <a:gd name="connsiteY12" fmla="*/ 3152633 h 4858603"/>
                <a:gd name="connsiteX13" fmla="*/ 504967 w 1719618"/>
                <a:gd name="connsiteY13" fmla="*/ 2183642 h 4858603"/>
                <a:gd name="connsiteX14" fmla="*/ 682388 w 1719618"/>
                <a:gd name="connsiteY14" fmla="*/ 1323833 h 4858603"/>
                <a:gd name="connsiteX15" fmla="*/ 900752 w 1719618"/>
                <a:gd name="connsiteY15" fmla="*/ 504967 h 4858603"/>
                <a:gd name="connsiteX16" fmla="*/ 1023582 w 1719618"/>
                <a:gd name="connsiteY16" fmla="*/ 300250 h 4858603"/>
                <a:gd name="connsiteX17" fmla="*/ 1351128 w 1719618"/>
                <a:gd name="connsiteY17" fmla="*/ 0 h 4858603"/>
                <a:gd name="connsiteX0" fmla="*/ 1351128 w 1719618"/>
                <a:gd name="connsiteY0" fmla="*/ 0 h 4735773"/>
                <a:gd name="connsiteX1" fmla="*/ 1501254 w 1719618"/>
                <a:gd name="connsiteY1" fmla="*/ 627797 h 4735773"/>
                <a:gd name="connsiteX2" fmla="*/ 1528549 w 1719618"/>
                <a:gd name="connsiteY2" fmla="*/ 736979 h 4735773"/>
                <a:gd name="connsiteX3" fmla="*/ 1719618 w 1719618"/>
                <a:gd name="connsiteY3" fmla="*/ 859809 h 4735773"/>
                <a:gd name="connsiteX4" fmla="*/ 1146412 w 1719618"/>
                <a:gd name="connsiteY4" fmla="*/ 1692322 h 4735773"/>
                <a:gd name="connsiteX5" fmla="*/ 1460310 w 1719618"/>
                <a:gd name="connsiteY5" fmla="*/ 1842447 h 4735773"/>
                <a:gd name="connsiteX6" fmla="*/ 1514901 w 1719618"/>
                <a:gd name="connsiteY6" fmla="*/ 2265528 h 4735773"/>
                <a:gd name="connsiteX7" fmla="*/ 1282889 w 1719618"/>
                <a:gd name="connsiteY7" fmla="*/ 3534770 h 4735773"/>
                <a:gd name="connsiteX8" fmla="*/ 968991 w 1719618"/>
                <a:gd name="connsiteY8" fmla="*/ 3835021 h 4735773"/>
                <a:gd name="connsiteX9" fmla="*/ 846161 w 1719618"/>
                <a:gd name="connsiteY9" fmla="*/ 3807725 h 4735773"/>
                <a:gd name="connsiteX10" fmla="*/ 0 w 1719618"/>
                <a:gd name="connsiteY10" fmla="*/ 4735773 h 4735773"/>
                <a:gd name="connsiteX11" fmla="*/ 300251 w 1719618"/>
                <a:gd name="connsiteY11" fmla="*/ 3152633 h 4735773"/>
                <a:gd name="connsiteX12" fmla="*/ 504967 w 1719618"/>
                <a:gd name="connsiteY12" fmla="*/ 2183642 h 4735773"/>
                <a:gd name="connsiteX13" fmla="*/ 682388 w 1719618"/>
                <a:gd name="connsiteY13" fmla="*/ 1323833 h 4735773"/>
                <a:gd name="connsiteX14" fmla="*/ 900752 w 1719618"/>
                <a:gd name="connsiteY14" fmla="*/ 504967 h 4735773"/>
                <a:gd name="connsiteX15" fmla="*/ 1023582 w 1719618"/>
                <a:gd name="connsiteY15" fmla="*/ 300250 h 4735773"/>
                <a:gd name="connsiteX16" fmla="*/ 1351128 w 1719618"/>
                <a:gd name="connsiteY16" fmla="*/ 0 h 4735773"/>
                <a:gd name="connsiteX0" fmla="*/ 1146868 w 1515358"/>
                <a:gd name="connsiteY0" fmla="*/ 0 h 4080680"/>
                <a:gd name="connsiteX1" fmla="*/ 1296994 w 1515358"/>
                <a:gd name="connsiteY1" fmla="*/ 627797 h 4080680"/>
                <a:gd name="connsiteX2" fmla="*/ 1324289 w 1515358"/>
                <a:gd name="connsiteY2" fmla="*/ 736979 h 4080680"/>
                <a:gd name="connsiteX3" fmla="*/ 1515358 w 1515358"/>
                <a:gd name="connsiteY3" fmla="*/ 859809 h 4080680"/>
                <a:gd name="connsiteX4" fmla="*/ 942152 w 1515358"/>
                <a:gd name="connsiteY4" fmla="*/ 1692322 h 4080680"/>
                <a:gd name="connsiteX5" fmla="*/ 1256050 w 1515358"/>
                <a:gd name="connsiteY5" fmla="*/ 1842447 h 4080680"/>
                <a:gd name="connsiteX6" fmla="*/ 1310641 w 1515358"/>
                <a:gd name="connsiteY6" fmla="*/ 2265528 h 4080680"/>
                <a:gd name="connsiteX7" fmla="*/ 1078629 w 1515358"/>
                <a:gd name="connsiteY7" fmla="*/ 3534770 h 4080680"/>
                <a:gd name="connsiteX8" fmla="*/ 764731 w 1515358"/>
                <a:gd name="connsiteY8" fmla="*/ 3835021 h 4080680"/>
                <a:gd name="connsiteX9" fmla="*/ 641901 w 1515358"/>
                <a:gd name="connsiteY9" fmla="*/ 3807725 h 4080680"/>
                <a:gd name="connsiteX10" fmla="*/ 0 w 1515358"/>
                <a:gd name="connsiteY10" fmla="*/ 4080680 h 4080680"/>
                <a:gd name="connsiteX11" fmla="*/ 95991 w 1515358"/>
                <a:gd name="connsiteY11" fmla="*/ 3152633 h 4080680"/>
                <a:gd name="connsiteX12" fmla="*/ 300707 w 1515358"/>
                <a:gd name="connsiteY12" fmla="*/ 2183642 h 4080680"/>
                <a:gd name="connsiteX13" fmla="*/ 478128 w 1515358"/>
                <a:gd name="connsiteY13" fmla="*/ 1323833 h 4080680"/>
                <a:gd name="connsiteX14" fmla="*/ 696492 w 1515358"/>
                <a:gd name="connsiteY14" fmla="*/ 504967 h 4080680"/>
                <a:gd name="connsiteX15" fmla="*/ 819322 w 1515358"/>
                <a:gd name="connsiteY15" fmla="*/ 300250 h 4080680"/>
                <a:gd name="connsiteX16" fmla="*/ 1146868 w 1515358"/>
                <a:gd name="connsiteY16" fmla="*/ 0 h 4080680"/>
                <a:gd name="connsiteX0" fmla="*/ 1146868 w 1515358"/>
                <a:gd name="connsiteY0" fmla="*/ 0 h 4080680"/>
                <a:gd name="connsiteX1" fmla="*/ 1296994 w 1515358"/>
                <a:gd name="connsiteY1" fmla="*/ 627797 h 4080680"/>
                <a:gd name="connsiteX2" fmla="*/ 1324289 w 1515358"/>
                <a:gd name="connsiteY2" fmla="*/ 736979 h 4080680"/>
                <a:gd name="connsiteX3" fmla="*/ 1515358 w 1515358"/>
                <a:gd name="connsiteY3" fmla="*/ 859809 h 4080680"/>
                <a:gd name="connsiteX4" fmla="*/ 942152 w 1515358"/>
                <a:gd name="connsiteY4" fmla="*/ 1692322 h 4080680"/>
                <a:gd name="connsiteX5" fmla="*/ 1256050 w 1515358"/>
                <a:gd name="connsiteY5" fmla="*/ 1842447 h 4080680"/>
                <a:gd name="connsiteX6" fmla="*/ 1310641 w 1515358"/>
                <a:gd name="connsiteY6" fmla="*/ 2265528 h 4080680"/>
                <a:gd name="connsiteX7" fmla="*/ 1078629 w 1515358"/>
                <a:gd name="connsiteY7" fmla="*/ 3534770 h 4080680"/>
                <a:gd name="connsiteX8" fmla="*/ 764731 w 1515358"/>
                <a:gd name="connsiteY8" fmla="*/ 3835021 h 4080680"/>
                <a:gd name="connsiteX9" fmla="*/ 641901 w 1515358"/>
                <a:gd name="connsiteY9" fmla="*/ 3807725 h 4080680"/>
                <a:gd name="connsiteX10" fmla="*/ 0 w 1515358"/>
                <a:gd name="connsiteY10" fmla="*/ 4080680 h 4080680"/>
                <a:gd name="connsiteX11" fmla="*/ 8831 w 1515358"/>
                <a:gd name="connsiteY11" fmla="*/ 4063156 h 4080680"/>
                <a:gd name="connsiteX12" fmla="*/ 95991 w 1515358"/>
                <a:gd name="connsiteY12" fmla="*/ 3152633 h 4080680"/>
                <a:gd name="connsiteX13" fmla="*/ 300707 w 1515358"/>
                <a:gd name="connsiteY13" fmla="*/ 2183642 h 4080680"/>
                <a:gd name="connsiteX14" fmla="*/ 478128 w 1515358"/>
                <a:gd name="connsiteY14" fmla="*/ 1323833 h 4080680"/>
                <a:gd name="connsiteX15" fmla="*/ 696492 w 1515358"/>
                <a:gd name="connsiteY15" fmla="*/ 504967 h 4080680"/>
                <a:gd name="connsiteX16" fmla="*/ 819322 w 1515358"/>
                <a:gd name="connsiteY16" fmla="*/ 300250 h 4080680"/>
                <a:gd name="connsiteX17" fmla="*/ 1146868 w 1515358"/>
                <a:gd name="connsiteY17" fmla="*/ 0 h 4080680"/>
                <a:gd name="connsiteX0" fmla="*/ 1146868 w 1515358"/>
                <a:gd name="connsiteY0" fmla="*/ 0 h 4199634"/>
                <a:gd name="connsiteX1" fmla="*/ 1296994 w 1515358"/>
                <a:gd name="connsiteY1" fmla="*/ 627797 h 4199634"/>
                <a:gd name="connsiteX2" fmla="*/ 1324289 w 1515358"/>
                <a:gd name="connsiteY2" fmla="*/ 736979 h 4199634"/>
                <a:gd name="connsiteX3" fmla="*/ 1515358 w 1515358"/>
                <a:gd name="connsiteY3" fmla="*/ 859809 h 4199634"/>
                <a:gd name="connsiteX4" fmla="*/ 942152 w 1515358"/>
                <a:gd name="connsiteY4" fmla="*/ 1692322 h 4199634"/>
                <a:gd name="connsiteX5" fmla="*/ 1256050 w 1515358"/>
                <a:gd name="connsiteY5" fmla="*/ 1842447 h 4199634"/>
                <a:gd name="connsiteX6" fmla="*/ 1310641 w 1515358"/>
                <a:gd name="connsiteY6" fmla="*/ 2265528 h 4199634"/>
                <a:gd name="connsiteX7" fmla="*/ 1078629 w 1515358"/>
                <a:gd name="connsiteY7" fmla="*/ 3534770 h 4199634"/>
                <a:gd name="connsiteX8" fmla="*/ 764731 w 1515358"/>
                <a:gd name="connsiteY8" fmla="*/ 3835021 h 4199634"/>
                <a:gd name="connsiteX9" fmla="*/ 641901 w 1515358"/>
                <a:gd name="connsiteY9" fmla="*/ 3807725 h 4199634"/>
                <a:gd name="connsiteX10" fmla="*/ 0 w 1515358"/>
                <a:gd name="connsiteY10" fmla="*/ 4080680 h 4199634"/>
                <a:gd name="connsiteX11" fmla="*/ 609596 w 1515358"/>
                <a:gd name="connsiteY11" fmla="*/ 4199634 h 4199634"/>
                <a:gd name="connsiteX12" fmla="*/ 95991 w 1515358"/>
                <a:gd name="connsiteY12" fmla="*/ 3152633 h 4199634"/>
                <a:gd name="connsiteX13" fmla="*/ 300707 w 1515358"/>
                <a:gd name="connsiteY13" fmla="*/ 2183642 h 4199634"/>
                <a:gd name="connsiteX14" fmla="*/ 478128 w 1515358"/>
                <a:gd name="connsiteY14" fmla="*/ 1323833 h 4199634"/>
                <a:gd name="connsiteX15" fmla="*/ 696492 w 1515358"/>
                <a:gd name="connsiteY15" fmla="*/ 504967 h 4199634"/>
                <a:gd name="connsiteX16" fmla="*/ 819322 w 1515358"/>
                <a:gd name="connsiteY16" fmla="*/ 300250 h 4199634"/>
                <a:gd name="connsiteX17" fmla="*/ 1146868 w 1515358"/>
                <a:gd name="connsiteY17" fmla="*/ 0 h 4199634"/>
                <a:gd name="connsiteX0" fmla="*/ 1146868 w 1515358"/>
                <a:gd name="connsiteY0" fmla="*/ 0 h 4080680"/>
                <a:gd name="connsiteX1" fmla="*/ 1296994 w 1515358"/>
                <a:gd name="connsiteY1" fmla="*/ 627797 h 4080680"/>
                <a:gd name="connsiteX2" fmla="*/ 1324289 w 1515358"/>
                <a:gd name="connsiteY2" fmla="*/ 736979 h 4080680"/>
                <a:gd name="connsiteX3" fmla="*/ 1515358 w 1515358"/>
                <a:gd name="connsiteY3" fmla="*/ 859809 h 4080680"/>
                <a:gd name="connsiteX4" fmla="*/ 942152 w 1515358"/>
                <a:gd name="connsiteY4" fmla="*/ 1692322 h 4080680"/>
                <a:gd name="connsiteX5" fmla="*/ 1256050 w 1515358"/>
                <a:gd name="connsiteY5" fmla="*/ 1842447 h 4080680"/>
                <a:gd name="connsiteX6" fmla="*/ 1310641 w 1515358"/>
                <a:gd name="connsiteY6" fmla="*/ 2265528 h 4080680"/>
                <a:gd name="connsiteX7" fmla="*/ 1078629 w 1515358"/>
                <a:gd name="connsiteY7" fmla="*/ 3534770 h 4080680"/>
                <a:gd name="connsiteX8" fmla="*/ 764731 w 1515358"/>
                <a:gd name="connsiteY8" fmla="*/ 3835021 h 4080680"/>
                <a:gd name="connsiteX9" fmla="*/ 641901 w 1515358"/>
                <a:gd name="connsiteY9" fmla="*/ 3807725 h 4080680"/>
                <a:gd name="connsiteX10" fmla="*/ 0 w 1515358"/>
                <a:gd name="connsiteY10" fmla="*/ 4080680 h 4080680"/>
                <a:gd name="connsiteX11" fmla="*/ 68909 w 1515358"/>
                <a:gd name="connsiteY11" fmla="*/ 3790202 h 4080680"/>
                <a:gd name="connsiteX12" fmla="*/ 95991 w 1515358"/>
                <a:gd name="connsiteY12" fmla="*/ 3152633 h 4080680"/>
                <a:gd name="connsiteX13" fmla="*/ 300707 w 1515358"/>
                <a:gd name="connsiteY13" fmla="*/ 2183642 h 4080680"/>
                <a:gd name="connsiteX14" fmla="*/ 478128 w 1515358"/>
                <a:gd name="connsiteY14" fmla="*/ 1323833 h 4080680"/>
                <a:gd name="connsiteX15" fmla="*/ 696492 w 1515358"/>
                <a:gd name="connsiteY15" fmla="*/ 504967 h 4080680"/>
                <a:gd name="connsiteX16" fmla="*/ 819322 w 1515358"/>
                <a:gd name="connsiteY16" fmla="*/ 300250 h 4080680"/>
                <a:gd name="connsiteX17" fmla="*/ 1146868 w 1515358"/>
                <a:gd name="connsiteY17" fmla="*/ 0 h 4080680"/>
                <a:gd name="connsiteX0" fmla="*/ 1077959 w 1446449"/>
                <a:gd name="connsiteY0" fmla="*/ 0 h 4148919"/>
                <a:gd name="connsiteX1" fmla="*/ 1228085 w 1446449"/>
                <a:gd name="connsiteY1" fmla="*/ 627797 h 4148919"/>
                <a:gd name="connsiteX2" fmla="*/ 1255380 w 1446449"/>
                <a:gd name="connsiteY2" fmla="*/ 736979 h 4148919"/>
                <a:gd name="connsiteX3" fmla="*/ 1446449 w 1446449"/>
                <a:gd name="connsiteY3" fmla="*/ 859809 h 4148919"/>
                <a:gd name="connsiteX4" fmla="*/ 873243 w 1446449"/>
                <a:gd name="connsiteY4" fmla="*/ 1692322 h 4148919"/>
                <a:gd name="connsiteX5" fmla="*/ 1187141 w 1446449"/>
                <a:gd name="connsiteY5" fmla="*/ 1842447 h 4148919"/>
                <a:gd name="connsiteX6" fmla="*/ 1241732 w 1446449"/>
                <a:gd name="connsiteY6" fmla="*/ 2265528 h 4148919"/>
                <a:gd name="connsiteX7" fmla="*/ 1009720 w 1446449"/>
                <a:gd name="connsiteY7" fmla="*/ 3534770 h 4148919"/>
                <a:gd name="connsiteX8" fmla="*/ 695822 w 1446449"/>
                <a:gd name="connsiteY8" fmla="*/ 3835021 h 4148919"/>
                <a:gd name="connsiteX9" fmla="*/ 572992 w 1446449"/>
                <a:gd name="connsiteY9" fmla="*/ 3807725 h 4148919"/>
                <a:gd name="connsiteX10" fmla="*/ 339610 w 1446449"/>
                <a:gd name="connsiteY10" fmla="*/ 4148919 h 4148919"/>
                <a:gd name="connsiteX11" fmla="*/ 0 w 1446449"/>
                <a:gd name="connsiteY11" fmla="*/ 3790202 h 4148919"/>
                <a:gd name="connsiteX12" fmla="*/ 27082 w 1446449"/>
                <a:gd name="connsiteY12" fmla="*/ 3152633 h 4148919"/>
                <a:gd name="connsiteX13" fmla="*/ 231798 w 1446449"/>
                <a:gd name="connsiteY13" fmla="*/ 2183642 h 4148919"/>
                <a:gd name="connsiteX14" fmla="*/ 409219 w 1446449"/>
                <a:gd name="connsiteY14" fmla="*/ 1323833 h 4148919"/>
                <a:gd name="connsiteX15" fmla="*/ 627583 w 1446449"/>
                <a:gd name="connsiteY15" fmla="*/ 504967 h 4148919"/>
                <a:gd name="connsiteX16" fmla="*/ 750413 w 1446449"/>
                <a:gd name="connsiteY16" fmla="*/ 300250 h 4148919"/>
                <a:gd name="connsiteX17" fmla="*/ 1077959 w 1446449"/>
                <a:gd name="connsiteY17" fmla="*/ 0 h 4148919"/>
                <a:gd name="connsiteX0" fmla="*/ 1114005 w 1482495"/>
                <a:gd name="connsiteY0" fmla="*/ 0 h 4148919"/>
                <a:gd name="connsiteX1" fmla="*/ 1264131 w 1482495"/>
                <a:gd name="connsiteY1" fmla="*/ 627797 h 4148919"/>
                <a:gd name="connsiteX2" fmla="*/ 1291426 w 1482495"/>
                <a:gd name="connsiteY2" fmla="*/ 736979 h 4148919"/>
                <a:gd name="connsiteX3" fmla="*/ 1482495 w 1482495"/>
                <a:gd name="connsiteY3" fmla="*/ 859809 h 4148919"/>
                <a:gd name="connsiteX4" fmla="*/ 909289 w 1482495"/>
                <a:gd name="connsiteY4" fmla="*/ 1692322 h 4148919"/>
                <a:gd name="connsiteX5" fmla="*/ 1223187 w 1482495"/>
                <a:gd name="connsiteY5" fmla="*/ 1842447 h 4148919"/>
                <a:gd name="connsiteX6" fmla="*/ 1277778 w 1482495"/>
                <a:gd name="connsiteY6" fmla="*/ 2265528 h 4148919"/>
                <a:gd name="connsiteX7" fmla="*/ 1045766 w 1482495"/>
                <a:gd name="connsiteY7" fmla="*/ 3534770 h 4148919"/>
                <a:gd name="connsiteX8" fmla="*/ 731868 w 1482495"/>
                <a:gd name="connsiteY8" fmla="*/ 3835021 h 4148919"/>
                <a:gd name="connsiteX9" fmla="*/ 609038 w 1482495"/>
                <a:gd name="connsiteY9" fmla="*/ 3807725 h 4148919"/>
                <a:gd name="connsiteX10" fmla="*/ 375656 w 1482495"/>
                <a:gd name="connsiteY10" fmla="*/ 4148919 h 4148919"/>
                <a:gd name="connsiteX11" fmla="*/ 0 w 1482495"/>
                <a:gd name="connsiteY11" fmla="*/ 4063157 h 4148919"/>
                <a:gd name="connsiteX12" fmla="*/ 63128 w 1482495"/>
                <a:gd name="connsiteY12" fmla="*/ 3152633 h 4148919"/>
                <a:gd name="connsiteX13" fmla="*/ 267844 w 1482495"/>
                <a:gd name="connsiteY13" fmla="*/ 2183642 h 4148919"/>
                <a:gd name="connsiteX14" fmla="*/ 445265 w 1482495"/>
                <a:gd name="connsiteY14" fmla="*/ 1323833 h 4148919"/>
                <a:gd name="connsiteX15" fmla="*/ 663629 w 1482495"/>
                <a:gd name="connsiteY15" fmla="*/ 504967 h 4148919"/>
                <a:gd name="connsiteX16" fmla="*/ 786459 w 1482495"/>
                <a:gd name="connsiteY16" fmla="*/ 300250 h 4148919"/>
                <a:gd name="connsiteX17" fmla="*/ 1114005 w 1482495"/>
                <a:gd name="connsiteY17" fmla="*/ 0 h 4148919"/>
                <a:gd name="connsiteX0" fmla="*/ 1114005 w 1482495"/>
                <a:gd name="connsiteY0" fmla="*/ 0 h 4148919"/>
                <a:gd name="connsiteX1" fmla="*/ 1264131 w 1482495"/>
                <a:gd name="connsiteY1" fmla="*/ 627797 h 4148919"/>
                <a:gd name="connsiteX2" fmla="*/ 1291426 w 1482495"/>
                <a:gd name="connsiteY2" fmla="*/ 736979 h 4148919"/>
                <a:gd name="connsiteX3" fmla="*/ 1482495 w 1482495"/>
                <a:gd name="connsiteY3" fmla="*/ 859809 h 4148919"/>
                <a:gd name="connsiteX4" fmla="*/ 1029441 w 1482495"/>
                <a:gd name="connsiteY4" fmla="*/ 1705970 h 4148919"/>
                <a:gd name="connsiteX5" fmla="*/ 1223187 w 1482495"/>
                <a:gd name="connsiteY5" fmla="*/ 1842447 h 4148919"/>
                <a:gd name="connsiteX6" fmla="*/ 1277778 w 1482495"/>
                <a:gd name="connsiteY6" fmla="*/ 2265528 h 4148919"/>
                <a:gd name="connsiteX7" fmla="*/ 1045766 w 1482495"/>
                <a:gd name="connsiteY7" fmla="*/ 3534770 h 4148919"/>
                <a:gd name="connsiteX8" fmla="*/ 731868 w 1482495"/>
                <a:gd name="connsiteY8" fmla="*/ 3835021 h 4148919"/>
                <a:gd name="connsiteX9" fmla="*/ 609038 w 1482495"/>
                <a:gd name="connsiteY9" fmla="*/ 3807725 h 4148919"/>
                <a:gd name="connsiteX10" fmla="*/ 375656 w 1482495"/>
                <a:gd name="connsiteY10" fmla="*/ 4148919 h 4148919"/>
                <a:gd name="connsiteX11" fmla="*/ 0 w 1482495"/>
                <a:gd name="connsiteY11" fmla="*/ 4063157 h 4148919"/>
                <a:gd name="connsiteX12" fmla="*/ 63128 w 1482495"/>
                <a:gd name="connsiteY12" fmla="*/ 3152633 h 4148919"/>
                <a:gd name="connsiteX13" fmla="*/ 267844 w 1482495"/>
                <a:gd name="connsiteY13" fmla="*/ 2183642 h 4148919"/>
                <a:gd name="connsiteX14" fmla="*/ 445265 w 1482495"/>
                <a:gd name="connsiteY14" fmla="*/ 1323833 h 4148919"/>
                <a:gd name="connsiteX15" fmla="*/ 663629 w 1482495"/>
                <a:gd name="connsiteY15" fmla="*/ 504967 h 4148919"/>
                <a:gd name="connsiteX16" fmla="*/ 786459 w 1482495"/>
                <a:gd name="connsiteY16" fmla="*/ 300250 h 4148919"/>
                <a:gd name="connsiteX17" fmla="*/ 1114005 w 1482495"/>
                <a:gd name="connsiteY17" fmla="*/ 0 h 4148919"/>
                <a:gd name="connsiteX0" fmla="*/ 1114005 w 1482495"/>
                <a:gd name="connsiteY0" fmla="*/ 0 h 4148919"/>
                <a:gd name="connsiteX1" fmla="*/ 1264131 w 1482495"/>
                <a:gd name="connsiteY1" fmla="*/ 627797 h 4148919"/>
                <a:gd name="connsiteX2" fmla="*/ 1291426 w 1482495"/>
                <a:gd name="connsiteY2" fmla="*/ 736979 h 4148919"/>
                <a:gd name="connsiteX3" fmla="*/ 1482495 w 1482495"/>
                <a:gd name="connsiteY3" fmla="*/ 859809 h 4148919"/>
                <a:gd name="connsiteX4" fmla="*/ 1029441 w 1482495"/>
                <a:gd name="connsiteY4" fmla="*/ 1705970 h 4148919"/>
                <a:gd name="connsiteX5" fmla="*/ 1223187 w 1482495"/>
                <a:gd name="connsiteY5" fmla="*/ 1842447 h 4148919"/>
                <a:gd name="connsiteX6" fmla="*/ 1277778 w 1482495"/>
                <a:gd name="connsiteY6" fmla="*/ 2265528 h 4148919"/>
                <a:gd name="connsiteX7" fmla="*/ 1105843 w 1482495"/>
                <a:gd name="connsiteY7" fmla="*/ 3575713 h 4148919"/>
                <a:gd name="connsiteX8" fmla="*/ 731868 w 1482495"/>
                <a:gd name="connsiteY8" fmla="*/ 3835021 h 4148919"/>
                <a:gd name="connsiteX9" fmla="*/ 609038 w 1482495"/>
                <a:gd name="connsiteY9" fmla="*/ 3807725 h 4148919"/>
                <a:gd name="connsiteX10" fmla="*/ 375656 w 1482495"/>
                <a:gd name="connsiteY10" fmla="*/ 4148919 h 4148919"/>
                <a:gd name="connsiteX11" fmla="*/ 0 w 1482495"/>
                <a:gd name="connsiteY11" fmla="*/ 4063157 h 4148919"/>
                <a:gd name="connsiteX12" fmla="*/ 63128 w 1482495"/>
                <a:gd name="connsiteY12" fmla="*/ 3152633 h 4148919"/>
                <a:gd name="connsiteX13" fmla="*/ 267844 w 1482495"/>
                <a:gd name="connsiteY13" fmla="*/ 2183642 h 4148919"/>
                <a:gd name="connsiteX14" fmla="*/ 445265 w 1482495"/>
                <a:gd name="connsiteY14" fmla="*/ 1323833 h 4148919"/>
                <a:gd name="connsiteX15" fmla="*/ 663629 w 1482495"/>
                <a:gd name="connsiteY15" fmla="*/ 504967 h 4148919"/>
                <a:gd name="connsiteX16" fmla="*/ 786459 w 1482495"/>
                <a:gd name="connsiteY16" fmla="*/ 300250 h 4148919"/>
                <a:gd name="connsiteX17" fmla="*/ 1114005 w 1482495"/>
                <a:gd name="connsiteY17" fmla="*/ 0 h 4148919"/>
                <a:gd name="connsiteX0" fmla="*/ 1114005 w 1482495"/>
                <a:gd name="connsiteY0" fmla="*/ 0 h 4148919"/>
                <a:gd name="connsiteX1" fmla="*/ 1264131 w 1482495"/>
                <a:gd name="connsiteY1" fmla="*/ 627797 h 4148919"/>
                <a:gd name="connsiteX2" fmla="*/ 1291426 w 1482495"/>
                <a:gd name="connsiteY2" fmla="*/ 736979 h 4148919"/>
                <a:gd name="connsiteX3" fmla="*/ 1482495 w 1482495"/>
                <a:gd name="connsiteY3" fmla="*/ 859809 h 4148919"/>
                <a:gd name="connsiteX4" fmla="*/ 1029441 w 1482495"/>
                <a:gd name="connsiteY4" fmla="*/ 1705970 h 4148919"/>
                <a:gd name="connsiteX5" fmla="*/ 1223187 w 1482495"/>
                <a:gd name="connsiteY5" fmla="*/ 1842447 h 4148919"/>
                <a:gd name="connsiteX6" fmla="*/ 1277778 w 1482495"/>
                <a:gd name="connsiteY6" fmla="*/ 2265528 h 4148919"/>
                <a:gd name="connsiteX7" fmla="*/ 1105843 w 1482495"/>
                <a:gd name="connsiteY7" fmla="*/ 3575713 h 4148919"/>
                <a:gd name="connsiteX8" fmla="*/ 731868 w 1482495"/>
                <a:gd name="connsiteY8" fmla="*/ 3944203 h 4148919"/>
                <a:gd name="connsiteX9" fmla="*/ 609038 w 1482495"/>
                <a:gd name="connsiteY9" fmla="*/ 3807725 h 4148919"/>
                <a:gd name="connsiteX10" fmla="*/ 375656 w 1482495"/>
                <a:gd name="connsiteY10" fmla="*/ 4148919 h 4148919"/>
                <a:gd name="connsiteX11" fmla="*/ 0 w 1482495"/>
                <a:gd name="connsiteY11" fmla="*/ 4063157 h 4148919"/>
                <a:gd name="connsiteX12" fmla="*/ 63128 w 1482495"/>
                <a:gd name="connsiteY12" fmla="*/ 3152633 h 4148919"/>
                <a:gd name="connsiteX13" fmla="*/ 267844 w 1482495"/>
                <a:gd name="connsiteY13" fmla="*/ 2183642 h 4148919"/>
                <a:gd name="connsiteX14" fmla="*/ 445265 w 1482495"/>
                <a:gd name="connsiteY14" fmla="*/ 1323833 h 4148919"/>
                <a:gd name="connsiteX15" fmla="*/ 663629 w 1482495"/>
                <a:gd name="connsiteY15" fmla="*/ 504967 h 4148919"/>
                <a:gd name="connsiteX16" fmla="*/ 786459 w 1482495"/>
                <a:gd name="connsiteY16" fmla="*/ 300250 h 4148919"/>
                <a:gd name="connsiteX17" fmla="*/ 1114005 w 1482495"/>
                <a:gd name="connsiteY17" fmla="*/ 0 h 4148919"/>
                <a:gd name="connsiteX0" fmla="*/ 1114005 w 1482495"/>
                <a:gd name="connsiteY0" fmla="*/ 0 h 4148919"/>
                <a:gd name="connsiteX1" fmla="*/ 1264131 w 1482495"/>
                <a:gd name="connsiteY1" fmla="*/ 627797 h 4148919"/>
                <a:gd name="connsiteX2" fmla="*/ 1291426 w 1482495"/>
                <a:gd name="connsiteY2" fmla="*/ 736979 h 4148919"/>
                <a:gd name="connsiteX3" fmla="*/ 1482495 w 1482495"/>
                <a:gd name="connsiteY3" fmla="*/ 859809 h 4148919"/>
                <a:gd name="connsiteX4" fmla="*/ 1029441 w 1482495"/>
                <a:gd name="connsiteY4" fmla="*/ 1705970 h 4148919"/>
                <a:gd name="connsiteX5" fmla="*/ 1223187 w 1482495"/>
                <a:gd name="connsiteY5" fmla="*/ 1842447 h 4148919"/>
                <a:gd name="connsiteX6" fmla="*/ 1277778 w 1482495"/>
                <a:gd name="connsiteY6" fmla="*/ 2265528 h 4148919"/>
                <a:gd name="connsiteX7" fmla="*/ 1105843 w 1482495"/>
                <a:gd name="connsiteY7" fmla="*/ 3575713 h 4148919"/>
                <a:gd name="connsiteX8" fmla="*/ 731868 w 1482495"/>
                <a:gd name="connsiteY8" fmla="*/ 3944203 h 4148919"/>
                <a:gd name="connsiteX9" fmla="*/ 585008 w 1482495"/>
                <a:gd name="connsiteY9" fmla="*/ 3903259 h 4148919"/>
                <a:gd name="connsiteX10" fmla="*/ 375656 w 1482495"/>
                <a:gd name="connsiteY10" fmla="*/ 4148919 h 4148919"/>
                <a:gd name="connsiteX11" fmla="*/ 0 w 1482495"/>
                <a:gd name="connsiteY11" fmla="*/ 4063157 h 4148919"/>
                <a:gd name="connsiteX12" fmla="*/ 63128 w 1482495"/>
                <a:gd name="connsiteY12" fmla="*/ 3152633 h 4148919"/>
                <a:gd name="connsiteX13" fmla="*/ 267844 w 1482495"/>
                <a:gd name="connsiteY13" fmla="*/ 2183642 h 4148919"/>
                <a:gd name="connsiteX14" fmla="*/ 445265 w 1482495"/>
                <a:gd name="connsiteY14" fmla="*/ 1323833 h 4148919"/>
                <a:gd name="connsiteX15" fmla="*/ 663629 w 1482495"/>
                <a:gd name="connsiteY15" fmla="*/ 504967 h 4148919"/>
                <a:gd name="connsiteX16" fmla="*/ 786459 w 1482495"/>
                <a:gd name="connsiteY16" fmla="*/ 300250 h 4148919"/>
                <a:gd name="connsiteX17" fmla="*/ 1114005 w 1482495"/>
                <a:gd name="connsiteY17" fmla="*/ 0 h 4148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82495" h="4148919">
                  <a:moveTo>
                    <a:pt x="1114005" y="0"/>
                  </a:moveTo>
                  <a:lnTo>
                    <a:pt x="1264131" y="627797"/>
                  </a:lnTo>
                  <a:lnTo>
                    <a:pt x="1291426" y="736979"/>
                  </a:lnTo>
                  <a:lnTo>
                    <a:pt x="1482495" y="859809"/>
                  </a:lnTo>
                  <a:lnTo>
                    <a:pt x="1029441" y="1705970"/>
                  </a:lnTo>
                  <a:lnTo>
                    <a:pt x="1223187" y="1842447"/>
                  </a:lnTo>
                  <a:lnTo>
                    <a:pt x="1277778" y="2265528"/>
                  </a:lnTo>
                  <a:lnTo>
                    <a:pt x="1105843" y="3575713"/>
                  </a:lnTo>
                  <a:lnTo>
                    <a:pt x="731868" y="3944203"/>
                  </a:lnTo>
                  <a:lnTo>
                    <a:pt x="585008" y="3903259"/>
                  </a:lnTo>
                  <a:lnTo>
                    <a:pt x="375656" y="4148919"/>
                  </a:lnTo>
                  <a:lnTo>
                    <a:pt x="0" y="4063157"/>
                  </a:lnTo>
                  <a:lnTo>
                    <a:pt x="63128" y="3152633"/>
                  </a:lnTo>
                  <a:lnTo>
                    <a:pt x="267844" y="2183642"/>
                  </a:lnTo>
                  <a:lnTo>
                    <a:pt x="445265" y="1323833"/>
                  </a:lnTo>
                  <a:lnTo>
                    <a:pt x="663629" y="504967"/>
                  </a:lnTo>
                  <a:lnTo>
                    <a:pt x="786459" y="300250"/>
                  </a:lnTo>
                  <a:lnTo>
                    <a:pt x="1114005" y="0"/>
                  </a:lnTo>
                  <a:close/>
                </a:path>
              </a:pathLst>
            </a:custGeom>
            <a:solidFill>
              <a:srgbClr val="66CCFF">
                <a:alpha val="5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810"/>
            </a:p>
          </p:txBody>
        </p:sp>
      </p:grpSp>
      <p:sp>
        <p:nvSpPr>
          <p:cNvPr id="47" name="フリーフォーム 81">
            <a:extLst>
              <a:ext uri="{FF2B5EF4-FFF2-40B4-BE49-F238E27FC236}">
                <a16:creationId xmlns:a16="http://schemas.microsoft.com/office/drawing/2014/main" id="{B48619C7-C1CC-7C0A-3C86-06E6005D44F7}"/>
              </a:ext>
            </a:extLst>
          </p:cNvPr>
          <p:cNvSpPr>
            <a:spLocks noChangeAspect="1"/>
          </p:cNvSpPr>
          <p:nvPr/>
        </p:nvSpPr>
        <p:spPr>
          <a:xfrm>
            <a:off x="8063347" y="4029348"/>
            <a:ext cx="885015" cy="762340"/>
          </a:xfrm>
          <a:custGeom>
            <a:avLst/>
            <a:gdLst>
              <a:gd name="connsiteX0" fmla="*/ 5227092 w 7942997"/>
              <a:gd name="connsiteY0" fmla="*/ 81887 h 6018663"/>
              <a:gd name="connsiteX1" fmla="*/ 5390866 w 7942997"/>
              <a:gd name="connsiteY1" fmla="*/ 27296 h 6018663"/>
              <a:gd name="connsiteX2" fmla="*/ 5895833 w 7942997"/>
              <a:gd name="connsiteY2" fmla="*/ 791570 h 6018663"/>
              <a:gd name="connsiteX3" fmla="*/ 7151427 w 7942997"/>
              <a:gd name="connsiteY3" fmla="*/ 2279176 h 6018663"/>
              <a:gd name="connsiteX4" fmla="*/ 7533564 w 7942997"/>
              <a:gd name="connsiteY4" fmla="*/ 3179928 h 6018663"/>
              <a:gd name="connsiteX5" fmla="*/ 7942997 w 7942997"/>
              <a:gd name="connsiteY5" fmla="*/ 4421875 h 6018663"/>
              <a:gd name="connsiteX6" fmla="*/ 6933063 w 7942997"/>
              <a:gd name="connsiteY6" fmla="*/ 5950424 h 6018663"/>
              <a:gd name="connsiteX7" fmla="*/ 4899546 w 7942997"/>
              <a:gd name="connsiteY7" fmla="*/ 5950424 h 6018663"/>
              <a:gd name="connsiteX8" fmla="*/ 3507474 w 7942997"/>
              <a:gd name="connsiteY8" fmla="*/ 6018663 h 6018663"/>
              <a:gd name="connsiteX9" fmla="*/ 3425588 w 7942997"/>
              <a:gd name="connsiteY9" fmla="*/ 5431809 h 6018663"/>
              <a:gd name="connsiteX10" fmla="*/ 3207224 w 7942997"/>
              <a:gd name="connsiteY10" fmla="*/ 5240740 h 6018663"/>
              <a:gd name="connsiteX11" fmla="*/ 2743200 w 7942997"/>
              <a:gd name="connsiteY11" fmla="*/ 5418161 h 6018663"/>
              <a:gd name="connsiteX12" fmla="*/ 2265528 w 7942997"/>
              <a:gd name="connsiteY12" fmla="*/ 5377218 h 6018663"/>
              <a:gd name="connsiteX13" fmla="*/ 1815152 w 7942997"/>
              <a:gd name="connsiteY13" fmla="*/ 5909481 h 6018663"/>
              <a:gd name="connsiteX14" fmla="*/ 1815152 w 7942997"/>
              <a:gd name="connsiteY14" fmla="*/ 5909481 h 6018663"/>
              <a:gd name="connsiteX15" fmla="*/ 1119116 w 7942997"/>
              <a:gd name="connsiteY15" fmla="*/ 5936776 h 6018663"/>
              <a:gd name="connsiteX16" fmla="*/ 1214651 w 7942997"/>
              <a:gd name="connsiteY16" fmla="*/ 4121624 h 6018663"/>
              <a:gd name="connsiteX17" fmla="*/ 0 w 7942997"/>
              <a:gd name="connsiteY17" fmla="*/ 3835021 h 6018663"/>
              <a:gd name="connsiteX18" fmla="*/ 2497540 w 7942997"/>
              <a:gd name="connsiteY18" fmla="*/ 1869743 h 6018663"/>
              <a:gd name="connsiteX19" fmla="*/ 3111689 w 7942997"/>
              <a:gd name="connsiteY19" fmla="*/ 764275 h 6018663"/>
              <a:gd name="connsiteX20" fmla="*/ 3657600 w 7942997"/>
              <a:gd name="connsiteY20" fmla="*/ 232012 h 6018663"/>
              <a:gd name="connsiteX21" fmla="*/ 4462818 w 7942997"/>
              <a:gd name="connsiteY21" fmla="*/ 0 h 6018663"/>
              <a:gd name="connsiteX22" fmla="*/ 5227092 w 7942997"/>
              <a:gd name="connsiteY22" fmla="*/ 81887 h 6018663"/>
              <a:gd name="connsiteX0" fmla="*/ 5227092 w 7942997"/>
              <a:gd name="connsiteY0" fmla="*/ 81887 h 6018663"/>
              <a:gd name="connsiteX1" fmla="*/ 5390866 w 7942997"/>
              <a:gd name="connsiteY1" fmla="*/ 27296 h 6018663"/>
              <a:gd name="connsiteX2" fmla="*/ 5895833 w 7942997"/>
              <a:gd name="connsiteY2" fmla="*/ 791570 h 6018663"/>
              <a:gd name="connsiteX3" fmla="*/ 7151427 w 7942997"/>
              <a:gd name="connsiteY3" fmla="*/ 2279176 h 6018663"/>
              <a:gd name="connsiteX4" fmla="*/ 6946710 w 7942997"/>
              <a:gd name="connsiteY4" fmla="*/ 3316405 h 6018663"/>
              <a:gd name="connsiteX5" fmla="*/ 7942997 w 7942997"/>
              <a:gd name="connsiteY5" fmla="*/ 4421875 h 6018663"/>
              <a:gd name="connsiteX6" fmla="*/ 6933063 w 7942997"/>
              <a:gd name="connsiteY6" fmla="*/ 5950424 h 6018663"/>
              <a:gd name="connsiteX7" fmla="*/ 4899546 w 7942997"/>
              <a:gd name="connsiteY7" fmla="*/ 5950424 h 6018663"/>
              <a:gd name="connsiteX8" fmla="*/ 3507474 w 7942997"/>
              <a:gd name="connsiteY8" fmla="*/ 6018663 h 6018663"/>
              <a:gd name="connsiteX9" fmla="*/ 3425588 w 7942997"/>
              <a:gd name="connsiteY9" fmla="*/ 5431809 h 6018663"/>
              <a:gd name="connsiteX10" fmla="*/ 3207224 w 7942997"/>
              <a:gd name="connsiteY10" fmla="*/ 5240740 h 6018663"/>
              <a:gd name="connsiteX11" fmla="*/ 2743200 w 7942997"/>
              <a:gd name="connsiteY11" fmla="*/ 5418161 h 6018663"/>
              <a:gd name="connsiteX12" fmla="*/ 2265528 w 7942997"/>
              <a:gd name="connsiteY12" fmla="*/ 5377218 h 6018663"/>
              <a:gd name="connsiteX13" fmla="*/ 1815152 w 7942997"/>
              <a:gd name="connsiteY13" fmla="*/ 5909481 h 6018663"/>
              <a:gd name="connsiteX14" fmla="*/ 1815152 w 7942997"/>
              <a:gd name="connsiteY14" fmla="*/ 5909481 h 6018663"/>
              <a:gd name="connsiteX15" fmla="*/ 1119116 w 7942997"/>
              <a:gd name="connsiteY15" fmla="*/ 5936776 h 6018663"/>
              <a:gd name="connsiteX16" fmla="*/ 1214651 w 7942997"/>
              <a:gd name="connsiteY16" fmla="*/ 4121624 h 6018663"/>
              <a:gd name="connsiteX17" fmla="*/ 0 w 7942997"/>
              <a:gd name="connsiteY17" fmla="*/ 3835021 h 6018663"/>
              <a:gd name="connsiteX18" fmla="*/ 2497540 w 7942997"/>
              <a:gd name="connsiteY18" fmla="*/ 1869743 h 6018663"/>
              <a:gd name="connsiteX19" fmla="*/ 3111689 w 7942997"/>
              <a:gd name="connsiteY19" fmla="*/ 764275 h 6018663"/>
              <a:gd name="connsiteX20" fmla="*/ 3657600 w 7942997"/>
              <a:gd name="connsiteY20" fmla="*/ 232012 h 6018663"/>
              <a:gd name="connsiteX21" fmla="*/ 4462818 w 7942997"/>
              <a:gd name="connsiteY21" fmla="*/ 0 h 6018663"/>
              <a:gd name="connsiteX22" fmla="*/ 5227092 w 7942997"/>
              <a:gd name="connsiteY22" fmla="*/ 81887 h 6018663"/>
              <a:gd name="connsiteX0" fmla="*/ 5227092 w 7151427"/>
              <a:gd name="connsiteY0" fmla="*/ 81887 h 6018663"/>
              <a:gd name="connsiteX1" fmla="*/ 5390866 w 7151427"/>
              <a:gd name="connsiteY1" fmla="*/ 27296 h 6018663"/>
              <a:gd name="connsiteX2" fmla="*/ 5895833 w 7151427"/>
              <a:gd name="connsiteY2" fmla="*/ 791570 h 6018663"/>
              <a:gd name="connsiteX3" fmla="*/ 7151427 w 7151427"/>
              <a:gd name="connsiteY3" fmla="*/ 2279176 h 6018663"/>
              <a:gd name="connsiteX4" fmla="*/ 6946710 w 7151427"/>
              <a:gd name="connsiteY4" fmla="*/ 3316405 h 6018663"/>
              <a:gd name="connsiteX5" fmla="*/ 6892119 w 7151427"/>
              <a:gd name="connsiteY5" fmla="*/ 4585648 h 6018663"/>
              <a:gd name="connsiteX6" fmla="*/ 6933063 w 7151427"/>
              <a:gd name="connsiteY6" fmla="*/ 5950424 h 6018663"/>
              <a:gd name="connsiteX7" fmla="*/ 4899546 w 7151427"/>
              <a:gd name="connsiteY7" fmla="*/ 5950424 h 6018663"/>
              <a:gd name="connsiteX8" fmla="*/ 3507474 w 7151427"/>
              <a:gd name="connsiteY8" fmla="*/ 6018663 h 6018663"/>
              <a:gd name="connsiteX9" fmla="*/ 3425588 w 7151427"/>
              <a:gd name="connsiteY9" fmla="*/ 5431809 h 6018663"/>
              <a:gd name="connsiteX10" fmla="*/ 3207224 w 7151427"/>
              <a:gd name="connsiteY10" fmla="*/ 5240740 h 6018663"/>
              <a:gd name="connsiteX11" fmla="*/ 2743200 w 7151427"/>
              <a:gd name="connsiteY11" fmla="*/ 5418161 h 6018663"/>
              <a:gd name="connsiteX12" fmla="*/ 2265528 w 7151427"/>
              <a:gd name="connsiteY12" fmla="*/ 5377218 h 6018663"/>
              <a:gd name="connsiteX13" fmla="*/ 1815152 w 7151427"/>
              <a:gd name="connsiteY13" fmla="*/ 5909481 h 6018663"/>
              <a:gd name="connsiteX14" fmla="*/ 1815152 w 7151427"/>
              <a:gd name="connsiteY14" fmla="*/ 5909481 h 6018663"/>
              <a:gd name="connsiteX15" fmla="*/ 1119116 w 7151427"/>
              <a:gd name="connsiteY15" fmla="*/ 5936776 h 6018663"/>
              <a:gd name="connsiteX16" fmla="*/ 1214651 w 7151427"/>
              <a:gd name="connsiteY16" fmla="*/ 4121624 h 6018663"/>
              <a:gd name="connsiteX17" fmla="*/ 0 w 7151427"/>
              <a:gd name="connsiteY17" fmla="*/ 3835021 h 6018663"/>
              <a:gd name="connsiteX18" fmla="*/ 2497540 w 7151427"/>
              <a:gd name="connsiteY18" fmla="*/ 1869743 h 6018663"/>
              <a:gd name="connsiteX19" fmla="*/ 3111689 w 7151427"/>
              <a:gd name="connsiteY19" fmla="*/ 764275 h 6018663"/>
              <a:gd name="connsiteX20" fmla="*/ 3657600 w 7151427"/>
              <a:gd name="connsiteY20" fmla="*/ 232012 h 6018663"/>
              <a:gd name="connsiteX21" fmla="*/ 4462818 w 7151427"/>
              <a:gd name="connsiteY21" fmla="*/ 0 h 6018663"/>
              <a:gd name="connsiteX22" fmla="*/ 5227092 w 7151427"/>
              <a:gd name="connsiteY22" fmla="*/ 81887 h 6018663"/>
              <a:gd name="connsiteX0" fmla="*/ 5227092 w 7151427"/>
              <a:gd name="connsiteY0" fmla="*/ 81887 h 6018663"/>
              <a:gd name="connsiteX1" fmla="*/ 5390866 w 7151427"/>
              <a:gd name="connsiteY1" fmla="*/ 27296 h 6018663"/>
              <a:gd name="connsiteX2" fmla="*/ 5895833 w 7151427"/>
              <a:gd name="connsiteY2" fmla="*/ 791570 h 6018663"/>
              <a:gd name="connsiteX3" fmla="*/ 7151427 w 7151427"/>
              <a:gd name="connsiteY3" fmla="*/ 2279176 h 6018663"/>
              <a:gd name="connsiteX4" fmla="*/ 6946710 w 7151427"/>
              <a:gd name="connsiteY4" fmla="*/ 3316405 h 6018663"/>
              <a:gd name="connsiteX5" fmla="*/ 6892119 w 7151427"/>
              <a:gd name="connsiteY5" fmla="*/ 4585648 h 6018663"/>
              <a:gd name="connsiteX6" fmla="*/ 6059607 w 7151427"/>
              <a:gd name="connsiteY6" fmla="*/ 5349922 h 6018663"/>
              <a:gd name="connsiteX7" fmla="*/ 4899546 w 7151427"/>
              <a:gd name="connsiteY7" fmla="*/ 5950424 h 6018663"/>
              <a:gd name="connsiteX8" fmla="*/ 3507474 w 7151427"/>
              <a:gd name="connsiteY8" fmla="*/ 6018663 h 6018663"/>
              <a:gd name="connsiteX9" fmla="*/ 3425588 w 7151427"/>
              <a:gd name="connsiteY9" fmla="*/ 5431809 h 6018663"/>
              <a:gd name="connsiteX10" fmla="*/ 3207224 w 7151427"/>
              <a:gd name="connsiteY10" fmla="*/ 5240740 h 6018663"/>
              <a:gd name="connsiteX11" fmla="*/ 2743200 w 7151427"/>
              <a:gd name="connsiteY11" fmla="*/ 5418161 h 6018663"/>
              <a:gd name="connsiteX12" fmla="*/ 2265528 w 7151427"/>
              <a:gd name="connsiteY12" fmla="*/ 5377218 h 6018663"/>
              <a:gd name="connsiteX13" fmla="*/ 1815152 w 7151427"/>
              <a:gd name="connsiteY13" fmla="*/ 5909481 h 6018663"/>
              <a:gd name="connsiteX14" fmla="*/ 1815152 w 7151427"/>
              <a:gd name="connsiteY14" fmla="*/ 5909481 h 6018663"/>
              <a:gd name="connsiteX15" fmla="*/ 1119116 w 7151427"/>
              <a:gd name="connsiteY15" fmla="*/ 5936776 h 6018663"/>
              <a:gd name="connsiteX16" fmla="*/ 1214651 w 7151427"/>
              <a:gd name="connsiteY16" fmla="*/ 4121624 h 6018663"/>
              <a:gd name="connsiteX17" fmla="*/ 0 w 7151427"/>
              <a:gd name="connsiteY17" fmla="*/ 3835021 h 6018663"/>
              <a:gd name="connsiteX18" fmla="*/ 2497540 w 7151427"/>
              <a:gd name="connsiteY18" fmla="*/ 1869743 h 6018663"/>
              <a:gd name="connsiteX19" fmla="*/ 3111689 w 7151427"/>
              <a:gd name="connsiteY19" fmla="*/ 764275 h 6018663"/>
              <a:gd name="connsiteX20" fmla="*/ 3657600 w 7151427"/>
              <a:gd name="connsiteY20" fmla="*/ 232012 h 6018663"/>
              <a:gd name="connsiteX21" fmla="*/ 4462818 w 7151427"/>
              <a:gd name="connsiteY21" fmla="*/ 0 h 6018663"/>
              <a:gd name="connsiteX22" fmla="*/ 5227092 w 7151427"/>
              <a:gd name="connsiteY22" fmla="*/ 81887 h 6018663"/>
              <a:gd name="connsiteX0" fmla="*/ 5227092 w 6946710"/>
              <a:gd name="connsiteY0" fmla="*/ 81887 h 6018663"/>
              <a:gd name="connsiteX1" fmla="*/ 5390866 w 6946710"/>
              <a:gd name="connsiteY1" fmla="*/ 27296 h 6018663"/>
              <a:gd name="connsiteX2" fmla="*/ 5895833 w 6946710"/>
              <a:gd name="connsiteY2" fmla="*/ 791570 h 6018663"/>
              <a:gd name="connsiteX3" fmla="*/ 6346209 w 6946710"/>
              <a:gd name="connsiteY3" fmla="*/ 2565779 h 6018663"/>
              <a:gd name="connsiteX4" fmla="*/ 6946710 w 6946710"/>
              <a:gd name="connsiteY4" fmla="*/ 3316405 h 6018663"/>
              <a:gd name="connsiteX5" fmla="*/ 6892119 w 6946710"/>
              <a:gd name="connsiteY5" fmla="*/ 4585648 h 6018663"/>
              <a:gd name="connsiteX6" fmla="*/ 6059607 w 6946710"/>
              <a:gd name="connsiteY6" fmla="*/ 5349922 h 6018663"/>
              <a:gd name="connsiteX7" fmla="*/ 4899546 w 6946710"/>
              <a:gd name="connsiteY7" fmla="*/ 5950424 h 6018663"/>
              <a:gd name="connsiteX8" fmla="*/ 3507474 w 6946710"/>
              <a:gd name="connsiteY8" fmla="*/ 6018663 h 6018663"/>
              <a:gd name="connsiteX9" fmla="*/ 3425588 w 6946710"/>
              <a:gd name="connsiteY9" fmla="*/ 5431809 h 6018663"/>
              <a:gd name="connsiteX10" fmla="*/ 3207224 w 6946710"/>
              <a:gd name="connsiteY10" fmla="*/ 5240740 h 6018663"/>
              <a:gd name="connsiteX11" fmla="*/ 2743200 w 6946710"/>
              <a:gd name="connsiteY11" fmla="*/ 5418161 h 6018663"/>
              <a:gd name="connsiteX12" fmla="*/ 2265528 w 6946710"/>
              <a:gd name="connsiteY12" fmla="*/ 5377218 h 6018663"/>
              <a:gd name="connsiteX13" fmla="*/ 1815152 w 6946710"/>
              <a:gd name="connsiteY13" fmla="*/ 5909481 h 6018663"/>
              <a:gd name="connsiteX14" fmla="*/ 1815152 w 6946710"/>
              <a:gd name="connsiteY14" fmla="*/ 5909481 h 6018663"/>
              <a:gd name="connsiteX15" fmla="*/ 1119116 w 6946710"/>
              <a:gd name="connsiteY15" fmla="*/ 5936776 h 6018663"/>
              <a:gd name="connsiteX16" fmla="*/ 1214651 w 6946710"/>
              <a:gd name="connsiteY16" fmla="*/ 4121624 h 6018663"/>
              <a:gd name="connsiteX17" fmla="*/ 0 w 6946710"/>
              <a:gd name="connsiteY17" fmla="*/ 3835021 h 6018663"/>
              <a:gd name="connsiteX18" fmla="*/ 2497540 w 6946710"/>
              <a:gd name="connsiteY18" fmla="*/ 1869743 h 6018663"/>
              <a:gd name="connsiteX19" fmla="*/ 3111689 w 6946710"/>
              <a:gd name="connsiteY19" fmla="*/ 764275 h 6018663"/>
              <a:gd name="connsiteX20" fmla="*/ 3657600 w 6946710"/>
              <a:gd name="connsiteY20" fmla="*/ 232012 h 6018663"/>
              <a:gd name="connsiteX21" fmla="*/ 4462818 w 6946710"/>
              <a:gd name="connsiteY21" fmla="*/ 0 h 6018663"/>
              <a:gd name="connsiteX22" fmla="*/ 5227092 w 6946710"/>
              <a:gd name="connsiteY22" fmla="*/ 81887 h 6018663"/>
              <a:gd name="connsiteX0" fmla="*/ 5227092 w 6892119"/>
              <a:gd name="connsiteY0" fmla="*/ 81887 h 6018663"/>
              <a:gd name="connsiteX1" fmla="*/ 5390866 w 6892119"/>
              <a:gd name="connsiteY1" fmla="*/ 27296 h 6018663"/>
              <a:gd name="connsiteX2" fmla="*/ 5895833 w 6892119"/>
              <a:gd name="connsiteY2" fmla="*/ 791570 h 6018663"/>
              <a:gd name="connsiteX3" fmla="*/ 6346209 w 6892119"/>
              <a:gd name="connsiteY3" fmla="*/ 2565779 h 6018663"/>
              <a:gd name="connsiteX4" fmla="*/ 6168788 w 6892119"/>
              <a:gd name="connsiteY4" fmla="*/ 4258101 h 6018663"/>
              <a:gd name="connsiteX5" fmla="*/ 6892119 w 6892119"/>
              <a:gd name="connsiteY5" fmla="*/ 4585648 h 6018663"/>
              <a:gd name="connsiteX6" fmla="*/ 6059607 w 6892119"/>
              <a:gd name="connsiteY6" fmla="*/ 5349922 h 6018663"/>
              <a:gd name="connsiteX7" fmla="*/ 4899546 w 6892119"/>
              <a:gd name="connsiteY7" fmla="*/ 5950424 h 6018663"/>
              <a:gd name="connsiteX8" fmla="*/ 3507474 w 6892119"/>
              <a:gd name="connsiteY8" fmla="*/ 6018663 h 6018663"/>
              <a:gd name="connsiteX9" fmla="*/ 3425588 w 6892119"/>
              <a:gd name="connsiteY9" fmla="*/ 5431809 h 6018663"/>
              <a:gd name="connsiteX10" fmla="*/ 3207224 w 6892119"/>
              <a:gd name="connsiteY10" fmla="*/ 5240740 h 6018663"/>
              <a:gd name="connsiteX11" fmla="*/ 2743200 w 6892119"/>
              <a:gd name="connsiteY11" fmla="*/ 5418161 h 6018663"/>
              <a:gd name="connsiteX12" fmla="*/ 2265528 w 6892119"/>
              <a:gd name="connsiteY12" fmla="*/ 5377218 h 6018663"/>
              <a:gd name="connsiteX13" fmla="*/ 1815152 w 6892119"/>
              <a:gd name="connsiteY13" fmla="*/ 5909481 h 6018663"/>
              <a:gd name="connsiteX14" fmla="*/ 1815152 w 6892119"/>
              <a:gd name="connsiteY14" fmla="*/ 5909481 h 6018663"/>
              <a:gd name="connsiteX15" fmla="*/ 1119116 w 6892119"/>
              <a:gd name="connsiteY15" fmla="*/ 5936776 h 6018663"/>
              <a:gd name="connsiteX16" fmla="*/ 1214651 w 6892119"/>
              <a:gd name="connsiteY16" fmla="*/ 4121624 h 6018663"/>
              <a:gd name="connsiteX17" fmla="*/ 0 w 6892119"/>
              <a:gd name="connsiteY17" fmla="*/ 3835021 h 6018663"/>
              <a:gd name="connsiteX18" fmla="*/ 2497540 w 6892119"/>
              <a:gd name="connsiteY18" fmla="*/ 1869743 h 6018663"/>
              <a:gd name="connsiteX19" fmla="*/ 3111689 w 6892119"/>
              <a:gd name="connsiteY19" fmla="*/ 764275 h 6018663"/>
              <a:gd name="connsiteX20" fmla="*/ 3657600 w 6892119"/>
              <a:gd name="connsiteY20" fmla="*/ 232012 h 6018663"/>
              <a:gd name="connsiteX21" fmla="*/ 4462818 w 6892119"/>
              <a:gd name="connsiteY21" fmla="*/ 0 h 6018663"/>
              <a:gd name="connsiteX22" fmla="*/ 5227092 w 6892119"/>
              <a:gd name="connsiteY22" fmla="*/ 81887 h 6018663"/>
              <a:gd name="connsiteX0" fmla="*/ 5227092 w 6346209"/>
              <a:gd name="connsiteY0" fmla="*/ 81887 h 6018663"/>
              <a:gd name="connsiteX1" fmla="*/ 5390866 w 6346209"/>
              <a:gd name="connsiteY1" fmla="*/ 27296 h 6018663"/>
              <a:gd name="connsiteX2" fmla="*/ 5895833 w 6346209"/>
              <a:gd name="connsiteY2" fmla="*/ 791570 h 6018663"/>
              <a:gd name="connsiteX3" fmla="*/ 6346209 w 6346209"/>
              <a:gd name="connsiteY3" fmla="*/ 2565779 h 6018663"/>
              <a:gd name="connsiteX4" fmla="*/ 6168788 w 6346209"/>
              <a:gd name="connsiteY4" fmla="*/ 4258101 h 6018663"/>
              <a:gd name="connsiteX5" fmla="*/ 6018663 w 6346209"/>
              <a:gd name="connsiteY5" fmla="*/ 5117910 h 6018663"/>
              <a:gd name="connsiteX6" fmla="*/ 6059607 w 6346209"/>
              <a:gd name="connsiteY6" fmla="*/ 5349922 h 6018663"/>
              <a:gd name="connsiteX7" fmla="*/ 4899546 w 6346209"/>
              <a:gd name="connsiteY7" fmla="*/ 5950424 h 6018663"/>
              <a:gd name="connsiteX8" fmla="*/ 3507474 w 6346209"/>
              <a:gd name="connsiteY8" fmla="*/ 6018663 h 6018663"/>
              <a:gd name="connsiteX9" fmla="*/ 3425588 w 6346209"/>
              <a:gd name="connsiteY9" fmla="*/ 5431809 h 6018663"/>
              <a:gd name="connsiteX10" fmla="*/ 3207224 w 6346209"/>
              <a:gd name="connsiteY10" fmla="*/ 5240740 h 6018663"/>
              <a:gd name="connsiteX11" fmla="*/ 2743200 w 6346209"/>
              <a:gd name="connsiteY11" fmla="*/ 5418161 h 6018663"/>
              <a:gd name="connsiteX12" fmla="*/ 2265528 w 6346209"/>
              <a:gd name="connsiteY12" fmla="*/ 5377218 h 6018663"/>
              <a:gd name="connsiteX13" fmla="*/ 1815152 w 6346209"/>
              <a:gd name="connsiteY13" fmla="*/ 5909481 h 6018663"/>
              <a:gd name="connsiteX14" fmla="*/ 1815152 w 6346209"/>
              <a:gd name="connsiteY14" fmla="*/ 5909481 h 6018663"/>
              <a:gd name="connsiteX15" fmla="*/ 1119116 w 6346209"/>
              <a:gd name="connsiteY15" fmla="*/ 5936776 h 6018663"/>
              <a:gd name="connsiteX16" fmla="*/ 1214651 w 6346209"/>
              <a:gd name="connsiteY16" fmla="*/ 4121624 h 6018663"/>
              <a:gd name="connsiteX17" fmla="*/ 0 w 6346209"/>
              <a:gd name="connsiteY17" fmla="*/ 3835021 h 6018663"/>
              <a:gd name="connsiteX18" fmla="*/ 2497540 w 6346209"/>
              <a:gd name="connsiteY18" fmla="*/ 1869743 h 6018663"/>
              <a:gd name="connsiteX19" fmla="*/ 3111689 w 6346209"/>
              <a:gd name="connsiteY19" fmla="*/ 764275 h 6018663"/>
              <a:gd name="connsiteX20" fmla="*/ 3657600 w 6346209"/>
              <a:gd name="connsiteY20" fmla="*/ 232012 h 6018663"/>
              <a:gd name="connsiteX21" fmla="*/ 4462818 w 6346209"/>
              <a:gd name="connsiteY21" fmla="*/ 0 h 6018663"/>
              <a:gd name="connsiteX22" fmla="*/ 5227092 w 6346209"/>
              <a:gd name="connsiteY22" fmla="*/ 81887 h 6018663"/>
              <a:gd name="connsiteX0" fmla="*/ 5227092 w 6346209"/>
              <a:gd name="connsiteY0" fmla="*/ 81887 h 6018663"/>
              <a:gd name="connsiteX1" fmla="*/ 5390866 w 6346209"/>
              <a:gd name="connsiteY1" fmla="*/ 27296 h 6018663"/>
              <a:gd name="connsiteX2" fmla="*/ 5895833 w 6346209"/>
              <a:gd name="connsiteY2" fmla="*/ 791570 h 6018663"/>
              <a:gd name="connsiteX3" fmla="*/ 6346209 w 6346209"/>
              <a:gd name="connsiteY3" fmla="*/ 2565779 h 6018663"/>
              <a:gd name="connsiteX4" fmla="*/ 6168788 w 6346209"/>
              <a:gd name="connsiteY4" fmla="*/ 4258101 h 6018663"/>
              <a:gd name="connsiteX5" fmla="*/ 6018663 w 6346209"/>
              <a:gd name="connsiteY5" fmla="*/ 5117910 h 6018663"/>
              <a:gd name="connsiteX6" fmla="*/ 5882186 w 6346209"/>
              <a:gd name="connsiteY6" fmla="*/ 5636525 h 6018663"/>
              <a:gd name="connsiteX7" fmla="*/ 4899546 w 6346209"/>
              <a:gd name="connsiteY7" fmla="*/ 5950424 h 6018663"/>
              <a:gd name="connsiteX8" fmla="*/ 3507474 w 6346209"/>
              <a:gd name="connsiteY8" fmla="*/ 6018663 h 6018663"/>
              <a:gd name="connsiteX9" fmla="*/ 3425588 w 6346209"/>
              <a:gd name="connsiteY9" fmla="*/ 5431809 h 6018663"/>
              <a:gd name="connsiteX10" fmla="*/ 3207224 w 6346209"/>
              <a:gd name="connsiteY10" fmla="*/ 5240740 h 6018663"/>
              <a:gd name="connsiteX11" fmla="*/ 2743200 w 6346209"/>
              <a:gd name="connsiteY11" fmla="*/ 5418161 h 6018663"/>
              <a:gd name="connsiteX12" fmla="*/ 2265528 w 6346209"/>
              <a:gd name="connsiteY12" fmla="*/ 5377218 h 6018663"/>
              <a:gd name="connsiteX13" fmla="*/ 1815152 w 6346209"/>
              <a:gd name="connsiteY13" fmla="*/ 5909481 h 6018663"/>
              <a:gd name="connsiteX14" fmla="*/ 1815152 w 6346209"/>
              <a:gd name="connsiteY14" fmla="*/ 5909481 h 6018663"/>
              <a:gd name="connsiteX15" fmla="*/ 1119116 w 6346209"/>
              <a:gd name="connsiteY15" fmla="*/ 5936776 h 6018663"/>
              <a:gd name="connsiteX16" fmla="*/ 1214651 w 6346209"/>
              <a:gd name="connsiteY16" fmla="*/ 4121624 h 6018663"/>
              <a:gd name="connsiteX17" fmla="*/ 0 w 6346209"/>
              <a:gd name="connsiteY17" fmla="*/ 3835021 h 6018663"/>
              <a:gd name="connsiteX18" fmla="*/ 2497540 w 6346209"/>
              <a:gd name="connsiteY18" fmla="*/ 1869743 h 6018663"/>
              <a:gd name="connsiteX19" fmla="*/ 3111689 w 6346209"/>
              <a:gd name="connsiteY19" fmla="*/ 764275 h 6018663"/>
              <a:gd name="connsiteX20" fmla="*/ 3657600 w 6346209"/>
              <a:gd name="connsiteY20" fmla="*/ 232012 h 6018663"/>
              <a:gd name="connsiteX21" fmla="*/ 4462818 w 6346209"/>
              <a:gd name="connsiteY21" fmla="*/ 0 h 6018663"/>
              <a:gd name="connsiteX22" fmla="*/ 5227092 w 6346209"/>
              <a:gd name="connsiteY22" fmla="*/ 81887 h 6018663"/>
              <a:gd name="connsiteX0" fmla="*/ 5227092 w 6346209"/>
              <a:gd name="connsiteY0" fmla="*/ 81887 h 6018663"/>
              <a:gd name="connsiteX1" fmla="*/ 5390866 w 6346209"/>
              <a:gd name="connsiteY1" fmla="*/ 27296 h 6018663"/>
              <a:gd name="connsiteX2" fmla="*/ 5895833 w 6346209"/>
              <a:gd name="connsiteY2" fmla="*/ 791570 h 6018663"/>
              <a:gd name="connsiteX3" fmla="*/ 6346209 w 6346209"/>
              <a:gd name="connsiteY3" fmla="*/ 2565779 h 6018663"/>
              <a:gd name="connsiteX4" fmla="*/ 6168788 w 6346209"/>
              <a:gd name="connsiteY4" fmla="*/ 4258101 h 6018663"/>
              <a:gd name="connsiteX5" fmla="*/ 6018663 w 6346209"/>
              <a:gd name="connsiteY5" fmla="*/ 5117910 h 6018663"/>
              <a:gd name="connsiteX6" fmla="*/ 5882186 w 6346209"/>
              <a:gd name="connsiteY6" fmla="*/ 5636525 h 6018663"/>
              <a:gd name="connsiteX7" fmla="*/ 4735772 w 6346209"/>
              <a:gd name="connsiteY7" fmla="*/ 5718412 h 6018663"/>
              <a:gd name="connsiteX8" fmla="*/ 3507474 w 6346209"/>
              <a:gd name="connsiteY8" fmla="*/ 6018663 h 6018663"/>
              <a:gd name="connsiteX9" fmla="*/ 3425588 w 6346209"/>
              <a:gd name="connsiteY9" fmla="*/ 5431809 h 6018663"/>
              <a:gd name="connsiteX10" fmla="*/ 3207224 w 6346209"/>
              <a:gd name="connsiteY10" fmla="*/ 5240740 h 6018663"/>
              <a:gd name="connsiteX11" fmla="*/ 2743200 w 6346209"/>
              <a:gd name="connsiteY11" fmla="*/ 5418161 h 6018663"/>
              <a:gd name="connsiteX12" fmla="*/ 2265528 w 6346209"/>
              <a:gd name="connsiteY12" fmla="*/ 5377218 h 6018663"/>
              <a:gd name="connsiteX13" fmla="*/ 1815152 w 6346209"/>
              <a:gd name="connsiteY13" fmla="*/ 5909481 h 6018663"/>
              <a:gd name="connsiteX14" fmla="*/ 1815152 w 6346209"/>
              <a:gd name="connsiteY14" fmla="*/ 5909481 h 6018663"/>
              <a:gd name="connsiteX15" fmla="*/ 1119116 w 6346209"/>
              <a:gd name="connsiteY15" fmla="*/ 5936776 h 6018663"/>
              <a:gd name="connsiteX16" fmla="*/ 1214651 w 6346209"/>
              <a:gd name="connsiteY16" fmla="*/ 4121624 h 6018663"/>
              <a:gd name="connsiteX17" fmla="*/ 0 w 6346209"/>
              <a:gd name="connsiteY17" fmla="*/ 3835021 h 6018663"/>
              <a:gd name="connsiteX18" fmla="*/ 2497540 w 6346209"/>
              <a:gd name="connsiteY18" fmla="*/ 1869743 h 6018663"/>
              <a:gd name="connsiteX19" fmla="*/ 3111689 w 6346209"/>
              <a:gd name="connsiteY19" fmla="*/ 764275 h 6018663"/>
              <a:gd name="connsiteX20" fmla="*/ 3657600 w 6346209"/>
              <a:gd name="connsiteY20" fmla="*/ 232012 h 6018663"/>
              <a:gd name="connsiteX21" fmla="*/ 4462818 w 6346209"/>
              <a:gd name="connsiteY21" fmla="*/ 0 h 6018663"/>
              <a:gd name="connsiteX22" fmla="*/ 5227092 w 6346209"/>
              <a:gd name="connsiteY22" fmla="*/ 81887 h 6018663"/>
              <a:gd name="connsiteX0" fmla="*/ 5227092 w 6346209"/>
              <a:gd name="connsiteY0" fmla="*/ 81887 h 5936776"/>
              <a:gd name="connsiteX1" fmla="*/ 5390866 w 6346209"/>
              <a:gd name="connsiteY1" fmla="*/ 27296 h 5936776"/>
              <a:gd name="connsiteX2" fmla="*/ 5895833 w 6346209"/>
              <a:gd name="connsiteY2" fmla="*/ 791570 h 5936776"/>
              <a:gd name="connsiteX3" fmla="*/ 6346209 w 6346209"/>
              <a:gd name="connsiteY3" fmla="*/ 2565779 h 5936776"/>
              <a:gd name="connsiteX4" fmla="*/ 6168788 w 6346209"/>
              <a:gd name="connsiteY4" fmla="*/ 4258101 h 5936776"/>
              <a:gd name="connsiteX5" fmla="*/ 6018663 w 6346209"/>
              <a:gd name="connsiteY5" fmla="*/ 5117910 h 5936776"/>
              <a:gd name="connsiteX6" fmla="*/ 5882186 w 6346209"/>
              <a:gd name="connsiteY6" fmla="*/ 5636525 h 5936776"/>
              <a:gd name="connsiteX7" fmla="*/ 4735772 w 6346209"/>
              <a:gd name="connsiteY7" fmla="*/ 5718412 h 5936776"/>
              <a:gd name="connsiteX8" fmla="*/ 3398292 w 6346209"/>
              <a:gd name="connsiteY8" fmla="*/ 5759356 h 5936776"/>
              <a:gd name="connsiteX9" fmla="*/ 3425588 w 6346209"/>
              <a:gd name="connsiteY9" fmla="*/ 5431809 h 5936776"/>
              <a:gd name="connsiteX10" fmla="*/ 3207224 w 6346209"/>
              <a:gd name="connsiteY10" fmla="*/ 5240740 h 5936776"/>
              <a:gd name="connsiteX11" fmla="*/ 2743200 w 6346209"/>
              <a:gd name="connsiteY11" fmla="*/ 5418161 h 5936776"/>
              <a:gd name="connsiteX12" fmla="*/ 2265528 w 6346209"/>
              <a:gd name="connsiteY12" fmla="*/ 5377218 h 5936776"/>
              <a:gd name="connsiteX13" fmla="*/ 1815152 w 6346209"/>
              <a:gd name="connsiteY13" fmla="*/ 5909481 h 5936776"/>
              <a:gd name="connsiteX14" fmla="*/ 1815152 w 6346209"/>
              <a:gd name="connsiteY14" fmla="*/ 5909481 h 5936776"/>
              <a:gd name="connsiteX15" fmla="*/ 1119116 w 6346209"/>
              <a:gd name="connsiteY15" fmla="*/ 5936776 h 5936776"/>
              <a:gd name="connsiteX16" fmla="*/ 1214651 w 6346209"/>
              <a:gd name="connsiteY16" fmla="*/ 4121624 h 5936776"/>
              <a:gd name="connsiteX17" fmla="*/ 0 w 6346209"/>
              <a:gd name="connsiteY17" fmla="*/ 3835021 h 5936776"/>
              <a:gd name="connsiteX18" fmla="*/ 2497540 w 6346209"/>
              <a:gd name="connsiteY18" fmla="*/ 1869743 h 5936776"/>
              <a:gd name="connsiteX19" fmla="*/ 3111689 w 6346209"/>
              <a:gd name="connsiteY19" fmla="*/ 764275 h 5936776"/>
              <a:gd name="connsiteX20" fmla="*/ 3657600 w 6346209"/>
              <a:gd name="connsiteY20" fmla="*/ 232012 h 5936776"/>
              <a:gd name="connsiteX21" fmla="*/ 4462818 w 6346209"/>
              <a:gd name="connsiteY21" fmla="*/ 0 h 5936776"/>
              <a:gd name="connsiteX22" fmla="*/ 5227092 w 6346209"/>
              <a:gd name="connsiteY22" fmla="*/ 81887 h 5936776"/>
              <a:gd name="connsiteX0" fmla="*/ 5227092 w 6346209"/>
              <a:gd name="connsiteY0" fmla="*/ 81887 h 5936776"/>
              <a:gd name="connsiteX1" fmla="*/ 5390866 w 6346209"/>
              <a:gd name="connsiteY1" fmla="*/ 27296 h 5936776"/>
              <a:gd name="connsiteX2" fmla="*/ 5895833 w 6346209"/>
              <a:gd name="connsiteY2" fmla="*/ 791570 h 5936776"/>
              <a:gd name="connsiteX3" fmla="*/ 6346209 w 6346209"/>
              <a:gd name="connsiteY3" fmla="*/ 2565779 h 5936776"/>
              <a:gd name="connsiteX4" fmla="*/ 6168788 w 6346209"/>
              <a:gd name="connsiteY4" fmla="*/ 4258101 h 5936776"/>
              <a:gd name="connsiteX5" fmla="*/ 6018663 w 6346209"/>
              <a:gd name="connsiteY5" fmla="*/ 5117910 h 5936776"/>
              <a:gd name="connsiteX6" fmla="*/ 5882186 w 6346209"/>
              <a:gd name="connsiteY6" fmla="*/ 5636525 h 5936776"/>
              <a:gd name="connsiteX7" fmla="*/ 4735772 w 6346209"/>
              <a:gd name="connsiteY7" fmla="*/ 5718412 h 5936776"/>
              <a:gd name="connsiteX8" fmla="*/ 3562065 w 6346209"/>
              <a:gd name="connsiteY8" fmla="*/ 5677470 h 5936776"/>
              <a:gd name="connsiteX9" fmla="*/ 3425588 w 6346209"/>
              <a:gd name="connsiteY9" fmla="*/ 5431809 h 5936776"/>
              <a:gd name="connsiteX10" fmla="*/ 3207224 w 6346209"/>
              <a:gd name="connsiteY10" fmla="*/ 5240740 h 5936776"/>
              <a:gd name="connsiteX11" fmla="*/ 2743200 w 6346209"/>
              <a:gd name="connsiteY11" fmla="*/ 5418161 h 5936776"/>
              <a:gd name="connsiteX12" fmla="*/ 2265528 w 6346209"/>
              <a:gd name="connsiteY12" fmla="*/ 5377218 h 5936776"/>
              <a:gd name="connsiteX13" fmla="*/ 1815152 w 6346209"/>
              <a:gd name="connsiteY13" fmla="*/ 5909481 h 5936776"/>
              <a:gd name="connsiteX14" fmla="*/ 1815152 w 6346209"/>
              <a:gd name="connsiteY14" fmla="*/ 5909481 h 5936776"/>
              <a:gd name="connsiteX15" fmla="*/ 1119116 w 6346209"/>
              <a:gd name="connsiteY15" fmla="*/ 5936776 h 5936776"/>
              <a:gd name="connsiteX16" fmla="*/ 1214651 w 6346209"/>
              <a:gd name="connsiteY16" fmla="*/ 4121624 h 5936776"/>
              <a:gd name="connsiteX17" fmla="*/ 0 w 6346209"/>
              <a:gd name="connsiteY17" fmla="*/ 3835021 h 5936776"/>
              <a:gd name="connsiteX18" fmla="*/ 2497540 w 6346209"/>
              <a:gd name="connsiteY18" fmla="*/ 1869743 h 5936776"/>
              <a:gd name="connsiteX19" fmla="*/ 3111689 w 6346209"/>
              <a:gd name="connsiteY19" fmla="*/ 764275 h 5936776"/>
              <a:gd name="connsiteX20" fmla="*/ 3657600 w 6346209"/>
              <a:gd name="connsiteY20" fmla="*/ 232012 h 5936776"/>
              <a:gd name="connsiteX21" fmla="*/ 4462818 w 6346209"/>
              <a:gd name="connsiteY21" fmla="*/ 0 h 5936776"/>
              <a:gd name="connsiteX22" fmla="*/ 5227092 w 6346209"/>
              <a:gd name="connsiteY22" fmla="*/ 81887 h 5936776"/>
              <a:gd name="connsiteX0" fmla="*/ 5227092 w 6550925"/>
              <a:gd name="connsiteY0" fmla="*/ 81887 h 5936776"/>
              <a:gd name="connsiteX1" fmla="*/ 5390866 w 6550925"/>
              <a:gd name="connsiteY1" fmla="*/ 27296 h 5936776"/>
              <a:gd name="connsiteX2" fmla="*/ 5895833 w 6550925"/>
              <a:gd name="connsiteY2" fmla="*/ 791570 h 5936776"/>
              <a:gd name="connsiteX3" fmla="*/ 6550925 w 6550925"/>
              <a:gd name="connsiteY3" fmla="*/ 2470245 h 5936776"/>
              <a:gd name="connsiteX4" fmla="*/ 6168788 w 6550925"/>
              <a:gd name="connsiteY4" fmla="*/ 4258101 h 5936776"/>
              <a:gd name="connsiteX5" fmla="*/ 6018663 w 6550925"/>
              <a:gd name="connsiteY5" fmla="*/ 5117910 h 5936776"/>
              <a:gd name="connsiteX6" fmla="*/ 5882186 w 6550925"/>
              <a:gd name="connsiteY6" fmla="*/ 5636525 h 5936776"/>
              <a:gd name="connsiteX7" fmla="*/ 4735772 w 6550925"/>
              <a:gd name="connsiteY7" fmla="*/ 5718412 h 5936776"/>
              <a:gd name="connsiteX8" fmla="*/ 3562065 w 6550925"/>
              <a:gd name="connsiteY8" fmla="*/ 5677470 h 5936776"/>
              <a:gd name="connsiteX9" fmla="*/ 3425588 w 6550925"/>
              <a:gd name="connsiteY9" fmla="*/ 5431809 h 5936776"/>
              <a:gd name="connsiteX10" fmla="*/ 3207224 w 6550925"/>
              <a:gd name="connsiteY10" fmla="*/ 5240740 h 5936776"/>
              <a:gd name="connsiteX11" fmla="*/ 2743200 w 6550925"/>
              <a:gd name="connsiteY11" fmla="*/ 5418161 h 5936776"/>
              <a:gd name="connsiteX12" fmla="*/ 2265528 w 6550925"/>
              <a:gd name="connsiteY12" fmla="*/ 5377218 h 5936776"/>
              <a:gd name="connsiteX13" fmla="*/ 1815152 w 6550925"/>
              <a:gd name="connsiteY13" fmla="*/ 5909481 h 5936776"/>
              <a:gd name="connsiteX14" fmla="*/ 1815152 w 6550925"/>
              <a:gd name="connsiteY14" fmla="*/ 5909481 h 5936776"/>
              <a:gd name="connsiteX15" fmla="*/ 1119116 w 6550925"/>
              <a:gd name="connsiteY15" fmla="*/ 5936776 h 5936776"/>
              <a:gd name="connsiteX16" fmla="*/ 1214651 w 6550925"/>
              <a:gd name="connsiteY16" fmla="*/ 4121624 h 5936776"/>
              <a:gd name="connsiteX17" fmla="*/ 0 w 6550925"/>
              <a:gd name="connsiteY17" fmla="*/ 3835021 h 5936776"/>
              <a:gd name="connsiteX18" fmla="*/ 2497540 w 6550925"/>
              <a:gd name="connsiteY18" fmla="*/ 1869743 h 5936776"/>
              <a:gd name="connsiteX19" fmla="*/ 3111689 w 6550925"/>
              <a:gd name="connsiteY19" fmla="*/ 764275 h 5936776"/>
              <a:gd name="connsiteX20" fmla="*/ 3657600 w 6550925"/>
              <a:gd name="connsiteY20" fmla="*/ 232012 h 5936776"/>
              <a:gd name="connsiteX21" fmla="*/ 4462818 w 6550925"/>
              <a:gd name="connsiteY21" fmla="*/ 0 h 5936776"/>
              <a:gd name="connsiteX22" fmla="*/ 5227092 w 6550925"/>
              <a:gd name="connsiteY22" fmla="*/ 81887 h 5936776"/>
              <a:gd name="connsiteX0" fmla="*/ 5227092 w 6892119"/>
              <a:gd name="connsiteY0" fmla="*/ 81887 h 5936776"/>
              <a:gd name="connsiteX1" fmla="*/ 5390866 w 6892119"/>
              <a:gd name="connsiteY1" fmla="*/ 27296 h 5936776"/>
              <a:gd name="connsiteX2" fmla="*/ 5895833 w 6892119"/>
              <a:gd name="connsiteY2" fmla="*/ 791570 h 5936776"/>
              <a:gd name="connsiteX3" fmla="*/ 6892119 w 6892119"/>
              <a:gd name="connsiteY3" fmla="*/ 2129051 h 5936776"/>
              <a:gd name="connsiteX4" fmla="*/ 6168788 w 6892119"/>
              <a:gd name="connsiteY4" fmla="*/ 4258101 h 5936776"/>
              <a:gd name="connsiteX5" fmla="*/ 6018663 w 6892119"/>
              <a:gd name="connsiteY5" fmla="*/ 5117910 h 5936776"/>
              <a:gd name="connsiteX6" fmla="*/ 5882186 w 6892119"/>
              <a:gd name="connsiteY6" fmla="*/ 5636525 h 5936776"/>
              <a:gd name="connsiteX7" fmla="*/ 4735772 w 6892119"/>
              <a:gd name="connsiteY7" fmla="*/ 5718412 h 5936776"/>
              <a:gd name="connsiteX8" fmla="*/ 3562065 w 6892119"/>
              <a:gd name="connsiteY8" fmla="*/ 5677470 h 5936776"/>
              <a:gd name="connsiteX9" fmla="*/ 3425588 w 6892119"/>
              <a:gd name="connsiteY9" fmla="*/ 5431809 h 5936776"/>
              <a:gd name="connsiteX10" fmla="*/ 3207224 w 6892119"/>
              <a:gd name="connsiteY10" fmla="*/ 5240740 h 5936776"/>
              <a:gd name="connsiteX11" fmla="*/ 2743200 w 6892119"/>
              <a:gd name="connsiteY11" fmla="*/ 5418161 h 5936776"/>
              <a:gd name="connsiteX12" fmla="*/ 2265528 w 6892119"/>
              <a:gd name="connsiteY12" fmla="*/ 5377218 h 5936776"/>
              <a:gd name="connsiteX13" fmla="*/ 1815152 w 6892119"/>
              <a:gd name="connsiteY13" fmla="*/ 5909481 h 5936776"/>
              <a:gd name="connsiteX14" fmla="*/ 1815152 w 6892119"/>
              <a:gd name="connsiteY14" fmla="*/ 5909481 h 5936776"/>
              <a:gd name="connsiteX15" fmla="*/ 1119116 w 6892119"/>
              <a:gd name="connsiteY15" fmla="*/ 5936776 h 5936776"/>
              <a:gd name="connsiteX16" fmla="*/ 1214651 w 6892119"/>
              <a:gd name="connsiteY16" fmla="*/ 4121624 h 5936776"/>
              <a:gd name="connsiteX17" fmla="*/ 0 w 6892119"/>
              <a:gd name="connsiteY17" fmla="*/ 3835021 h 5936776"/>
              <a:gd name="connsiteX18" fmla="*/ 2497540 w 6892119"/>
              <a:gd name="connsiteY18" fmla="*/ 1869743 h 5936776"/>
              <a:gd name="connsiteX19" fmla="*/ 3111689 w 6892119"/>
              <a:gd name="connsiteY19" fmla="*/ 764275 h 5936776"/>
              <a:gd name="connsiteX20" fmla="*/ 3657600 w 6892119"/>
              <a:gd name="connsiteY20" fmla="*/ 232012 h 5936776"/>
              <a:gd name="connsiteX21" fmla="*/ 4462818 w 6892119"/>
              <a:gd name="connsiteY21" fmla="*/ 0 h 5936776"/>
              <a:gd name="connsiteX22" fmla="*/ 5227092 w 6892119"/>
              <a:gd name="connsiteY22" fmla="*/ 81887 h 5936776"/>
              <a:gd name="connsiteX0" fmla="*/ 5227092 w 6892119"/>
              <a:gd name="connsiteY0" fmla="*/ 81887 h 5936776"/>
              <a:gd name="connsiteX1" fmla="*/ 5390866 w 6892119"/>
              <a:gd name="connsiteY1" fmla="*/ 27296 h 5936776"/>
              <a:gd name="connsiteX2" fmla="*/ 5895833 w 6892119"/>
              <a:gd name="connsiteY2" fmla="*/ 791570 h 5936776"/>
              <a:gd name="connsiteX3" fmla="*/ 6892119 w 6892119"/>
              <a:gd name="connsiteY3" fmla="*/ 2129051 h 5936776"/>
              <a:gd name="connsiteX4" fmla="*/ 6769290 w 6892119"/>
              <a:gd name="connsiteY4" fmla="*/ 3411940 h 5936776"/>
              <a:gd name="connsiteX5" fmla="*/ 6018663 w 6892119"/>
              <a:gd name="connsiteY5" fmla="*/ 5117910 h 5936776"/>
              <a:gd name="connsiteX6" fmla="*/ 5882186 w 6892119"/>
              <a:gd name="connsiteY6" fmla="*/ 5636525 h 5936776"/>
              <a:gd name="connsiteX7" fmla="*/ 4735772 w 6892119"/>
              <a:gd name="connsiteY7" fmla="*/ 5718412 h 5936776"/>
              <a:gd name="connsiteX8" fmla="*/ 3562065 w 6892119"/>
              <a:gd name="connsiteY8" fmla="*/ 5677470 h 5936776"/>
              <a:gd name="connsiteX9" fmla="*/ 3425588 w 6892119"/>
              <a:gd name="connsiteY9" fmla="*/ 5431809 h 5936776"/>
              <a:gd name="connsiteX10" fmla="*/ 3207224 w 6892119"/>
              <a:gd name="connsiteY10" fmla="*/ 5240740 h 5936776"/>
              <a:gd name="connsiteX11" fmla="*/ 2743200 w 6892119"/>
              <a:gd name="connsiteY11" fmla="*/ 5418161 h 5936776"/>
              <a:gd name="connsiteX12" fmla="*/ 2265528 w 6892119"/>
              <a:gd name="connsiteY12" fmla="*/ 5377218 h 5936776"/>
              <a:gd name="connsiteX13" fmla="*/ 1815152 w 6892119"/>
              <a:gd name="connsiteY13" fmla="*/ 5909481 h 5936776"/>
              <a:gd name="connsiteX14" fmla="*/ 1815152 w 6892119"/>
              <a:gd name="connsiteY14" fmla="*/ 5909481 h 5936776"/>
              <a:gd name="connsiteX15" fmla="*/ 1119116 w 6892119"/>
              <a:gd name="connsiteY15" fmla="*/ 5936776 h 5936776"/>
              <a:gd name="connsiteX16" fmla="*/ 1214651 w 6892119"/>
              <a:gd name="connsiteY16" fmla="*/ 4121624 h 5936776"/>
              <a:gd name="connsiteX17" fmla="*/ 0 w 6892119"/>
              <a:gd name="connsiteY17" fmla="*/ 3835021 h 5936776"/>
              <a:gd name="connsiteX18" fmla="*/ 2497540 w 6892119"/>
              <a:gd name="connsiteY18" fmla="*/ 1869743 h 5936776"/>
              <a:gd name="connsiteX19" fmla="*/ 3111689 w 6892119"/>
              <a:gd name="connsiteY19" fmla="*/ 764275 h 5936776"/>
              <a:gd name="connsiteX20" fmla="*/ 3657600 w 6892119"/>
              <a:gd name="connsiteY20" fmla="*/ 232012 h 5936776"/>
              <a:gd name="connsiteX21" fmla="*/ 4462818 w 6892119"/>
              <a:gd name="connsiteY21" fmla="*/ 0 h 5936776"/>
              <a:gd name="connsiteX22" fmla="*/ 5227092 w 6892119"/>
              <a:gd name="connsiteY22" fmla="*/ 81887 h 5936776"/>
              <a:gd name="connsiteX0" fmla="*/ 5227092 w 6892119"/>
              <a:gd name="connsiteY0" fmla="*/ 81887 h 5936776"/>
              <a:gd name="connsiteX1" fmla="*/ 5390866 w 6892119"/>
              <a:gd name="connsiteY1" fmla="*/ 27296 h 5936776"/>
              <a:gd name="connsiteX2" fmla="*/ 5895833 w 6892119"/>
              <a:gd name="connsiteY2" fmla="*/ 791570 h 5936776"/>
              <a:gd name="connsiteX3" fmla="*/ 6892119 w 6892119"/>
              <a:gd name="connsiteY3" fmla="*/ 2129051 h 5936776"/>
              <a:gd name="connsiteX4" fmla="*/ 6769290 w 6892119"/>
              <a:gd name="connsiteY4" fmla="*/ 3411940 h 5936776"/>
              <a:gd name="connsiteX5" fmla="*/ 6537278 w 6892119"/>
              <a:gd name="connsiteY5" fmla="*/ 4817660 h 5936776"/>
              <a:gd name="connsiteX6" fmla="*/ 5882186 w 6892119"/>
              <a:gd name="connsiteY6" fmla="*/ 5636525 h 5936776"/>
              <a:gd name="connsiteX7" fmla="*/ 4735772 w 6892119"/>
              <a:gd name="connsiteY7" fmla="*/ 5718412 h 5936776"/>
              <a:gd name="connsiteX8" fmla="*/ 3562065 w 6892119"/>
              <a:gd name="connsiteY8" fmla="*/ 5677470 h 5936776"/>
              <a:gd name="connsiteX9" fmla="*/ 3425588 w 6892119"/>
              <a:gd name="connsiteY9" fmla="*/ 5431809 h 5936776"/>
              <a:gd name="connsiteX10" fmla="*/ 3207224 w 6892119"/>
              <a:gd name="connsiteY10" fmla="*/ 5240740 h 5936776"/>
              <a:gd name="connsiteX11" fmla="*/ 2743200 w 6892119"/>
              <a:gd name="connsiteY11" fmla="*/ 5418161 h 5936776"/>
              <a:gd name="connsiteX12" fmla="*/ 2265528 w 6892119"/>
              <a:gd name="connsiteY12" fmla="*/ 5377218 h 5936776"/>
              <a:gd name="connsiteX13" fmla="*/ 1815152 w 6892119"/>
              <a:gd name="connsiteY13" fmla="*/ 5909481 h 5936776"/>
              <a:gd name="connsiteX14" fmla="*/ 1815152 w 6892119"/>
              <a:gd name="connsiteY14" fmla="*/ 5909481 h 5936776"/>
              <a:gd name="connsiteX15" fmla="*/ 1119116 w 6892119"/>
              <a:gd name="connsiteY15" fmla="*/ 5936776 h 5936776"/>
              <a:gd name="connsiteX16" fmla="*/ 1214651 w 6892119"/>
              <a:gd name="connsiteY16" fmla="*/ 4121624 h 5936776"/>
              <a:gd name="connsiteX17" fmla="*/ 0 w 6892119"/>
              <a:gd name="connsiteY17" fmla="*/ 3835021 h 5936776"/>
              <a:gd name="connsiteX18" fmla="*/ 2497540 w 6892119"/>
              <a:gd name="connsiteY18" fmla="*/ 1869743 h 5936776"/>
              <a:gd name="connsiteX19" fmla="*/ 3111689 w 6892119"/>
              <a:gd name="connsiteY19" fmla="*/ 764275 h 5936776"/>
              <a:gd name="connsiteX20" fmla="*/ 3657600 w 6892119"/>
              <a:gd name="connsiteY20" fmla="*/ 232012 h 5936776"/>
              <a:gd name="connsiteX21" fmla="*/ 4462818 w 6892119"/>
              <a:gd name="connsiteY21" fmla="*/ 0 h 5936776"/>
              <a:gd name="connsiteX22" fmla="*/ 5227092 w 6892119"/>
              <a:gd name="connsiteY22" fmla="*/ 81887 h 5936776"/>
              <a:gd name="connsiteX0" fmla="*/ 5227092 w 6892119"/>
              <a:gd name="connsiteY0" fmla="*/ 81887 h 5936776"/>
              <a:gd name="connsiteX1" fmla="*/ 5390866 w 6892119"/>
              <a:gd name="connsiteY1" fmla="*/ 27296 h 5936776"/>
              <a:gd name="connsiteX2" fmla="*/ 5895833 w 6892119"/>
              <a:gd name="connsiteY2" fmla="*/ 791570 h 5936776"/>
              <a:gd name="connsiteX3" fmla="*/ 6892119 w 6892119"/>
              <a:gd name="connsiteY3" fmla="*/ 2129051 h 5936776"/>
              <a:gd name="connsiteX4" fmla="*/ 6769290 w 6892119"/>
              <a:gd name="connsiteY4" fmla="*/ 3411940 h 5936776"/>
              <a:gd name="connsiteX5" fmla="*/ 6537278 w 6892119"/>
              <a:gd name="connsiteY5" fmla="*/ 4817660 h 5936776"/>
              <a:gd name="connsiteX6" fmla="*/ 6127846 w 6892119"/>
              <a:gd name="connsiteY6" fmla="*/ 5609230 h 5936776"/>
              <a:gd name="connsiteX7" fmla="*/ 4735772 w 6892119"/>
              <a:gd name="connsiteY7" fmla="*/ 5718412 h 5936776"/>
              <a:gd name="connsiteX8" fmla="*/ 3562065 w 6892119"/>
              <a:gd name="connsiteY8" fmla="*/ 5677470 h 5936776"/>
              <a:gd name="connsiteX9" fmla="*/ 3425588 w 6892119"/>
              <a:gd name="connsiteY9" fmla="*/ 5431809 h 5936776"/>
              <a:gd name="connsiteX10" fmla="*/ 3207224 w 6892119"/>
              <a:gd name="connsiteY10" fmla="*/ 5240740 h 5936776"/>
              <a:gd name="connsiteX11" fmla="*/ 2743200 w 6892119"/>
              <a:gd name="connsiteY11" fmla="*/ 5418161 h 5936776"/>
              <a:gd name="connsiteX12" fmla="*/ 2265528 w 6892119"/>
              <a:gd name="connsiteY12" fmla="*/ 5377218 h 5936776"/>
              <a:gd name="connsiteX13" fmla="*/ 1815152 w 6892119"/>
              <a:gd name="connsiteY13" fmla="*/ 5909481 h 5936776"/>
              <a:gd name="connsiteX14" fmla="*/ 1815152 w 6892119"/>
              <a:gd name="connsiteY14" fmla="*/ 5909481 h 5936776"/>
              <a:gd name="connsiteX15" fmla="*/ 1119116 w 6892119"/>
              <a:gd name="connsiteY15" fmla="*/ 5936776 h 5936776"/>
              <a:gd name="connsiteX16" fmla="*/ 1214651 w 6892119"/>
              <a:gd name="connsiteY16" fmla="*/ 4121624 h 5936776"/>
              <a:gd name="connsiteX17" fmla="*/ 0 w 6892119"/>
              <a:gd name="connsiteY17" fmla="*/ 3835021 h 5936776"/>
              <a:gd name="connsiteX18" fmla="*/ 2497540 w 6892119"/>
              <a:gd name="connsiteY18" fmla="*/ 1869743 h 5936776"/>
              <a:gd name="connsiteX19" fmla="*/ 3111689 w 6892119"/>
              <a:gd name="connsiteY19" fmla="*/ 764275 h 5936776"/>
              <a:gd name="connsiteX20" fmla="*/ 3657600 w 6892119"/>
              <a:gd name="connsiteY20" fmla="*/ 232012 h 5936776"/>
              <a:gd name="connsiteX21" fmla="*/ 4462818 w 6892119"/>
              <a:gd name="connsiteY21" fmla="*/ 0 h 5936776"/>
              <a:gd name="connsiteX22" fmla="*/ 5227092 w 6892119"/>
              <a:gd name="connsiteY22" fmla="*/ 81887 h 5936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892119" h="5936776">
                <a:moveTo>
                  <a:pt x="5227092" y="81887"/>
                </a:moveTo>
                <a:lnTo>
                  <a:pt x="5390866" y="27296"/>
                </a:lnTo>
                <a:lnTo>
                  <a:pt x="5895833" y="791570"/>
                </a:lnTo>
                <a:lnTo>
                  <a:pt x="6892119" y="2129051"/>
                </a:lnTo>
                <a:lnTo>
                  <a:pt x="6769290" y="3411940"/>
                </a:lnTo>
                <a:lnTo>
                  <a:pt x="6537278" y="4817660"/>
                </a:lnTo>
                <a:lnTo>
                  <a:pt x="6127846" y="5609230"/>
                </a:lnTo>
                <a:lnTo>
                  <a:pt x="4735772" y="5718412"/>
                </a:lnTo>
                <a:lnTo>
                  <a:pt x="3562065" y="5677470"/>
                </a:lnTo>
                <a:lnTo>
                  <a:pt x="3425588" y="5431809"/>
                </a:lnTo>
                <a:lnTo>
                  <a:pt x="3207224" y="5240740"/>
                </a:lnTo>
                <a:lnTo>
                  <a:pt x="2743200" y="5418161"/>
                </a:lnTo>
                <a:lnTo>
                  <a:pt x="2265528" y="5377218"/>
                </a:lnTo>
                <a:lnTo>
                  <a:pt x="1815152" y="5909481"/>
                </a:lnTo>
                <a:lnTo>
                  <a:pt x="1815152" y="5909481"/>
                </a:lnTo>
                <a:lnTo>
                  <a:pt x="1119116" y="5936776"/>
                </a:lnTo>
                <a:lnTo>
                  <a:pt x="1214651" y="4121624"/>
                </a:lnTo>
                <a:lnTo>
                  <a:pt x="0" y="3835021"/>
                </a:lnTo>
                <a:lnTo>
                  <a:pt x="2497540" y="1869743"/>
                </a:lnTo>
                <a:lnTo>
                  <a:pt x="3111689" y="764275"/>
                </a:lnTo>
                <a:lnTo>
                  <a:pt x="3657600" y="232012"/>
                </a:lnTo>
                <a:lnTo>
                  <a:pt x="4462818" y="0"/>
                </a:lnTo>
                <a:lnTo>
                  <a:pt x="5227092" y="81887"/>
                </a:lnTo>
                <a:close/>
              </a:path>
            </a:pathLst>
          </a:custGeom>
          <a:solidFill>
            <a:schemeClr val="bg2">
              <a:lumMod val="90000"/>
              <a:alpha val="20000"/>
            </a:schemeClr>
          </a:solidFill>
          <a:ln>
            <a:solidFill>
              <a:schemeClr val="tx1"/>
            </a:solidFill>
          </a:ln>
          <a:effectLst>
            <a:glow>
              <a:schemeClr val="bg1"/>
            </a:glow>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810" dirty="0"/>
          </a:p>
        </p:txBody>
      </p:sp>
      <p:sp>
        <p:nvSpPr>
          <p:cNvPr id="48" name="Rectangle 2">
            <a:extLst>
              <a:ext uri="{FF2B5EF4-FFF2-40B4-BE49-F238E27FC236}">
                <a16:creationId xmlns:a16="http://schemas.microsoft.com/office/drawing/2014/main" id="{6C8CD03A-B23D-BD7F-F58A-3FAF40118481}"/>
              </a:ext>
            </a:extLst>
          </p:cNvPr>
          <p:cNvSpPr>
            <a:spLocks noChangeArrowheads="1"/>
          </p:cNvSpPr>
          <p:nvPr/>
        </p:nvSpPr>
        <p:spPr bwMode="auto">
          <a:xfrm>
            <a:off x="8111060" y="4893294"/>
            <a:ext cx="2417888" cy="9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1148" tIns="20574" rIns="41148" bIns="0" numCol="1" anchor="ctr" anchorCtr="0" compatLnSpc="1">
            <a:prstTxWarp prst="textNoShape">
              <a:avLst/>
            </a:prstTxWarp>
            <a:spAutoFit/>
          </a:bodyPr>
          <a:lstStyle/>
          <a:p>
            <a:pPr indent="31433" defTabSz="411480" eaLnBrk="0" fontAlgn="base" hangingPunct="0">
              <a:spcBef>
                <a:spcPct val="0"/>
              </a:spcBef>
              <a:spcAft>
                <a:spcPct val="0"/>
              </a:spcAft>
            </a:pPr>
            <a:r>
              <a:rPr lang="ja-JP" altLang="en-US" sz="450" dirty="0">
                <a:latin typeface="BIZ UDPゴシック" panose="020B0400000000000000" pitchFamily="50" charset="-128"/>
                <a:ea typeface="BIZ UDPゴシック" panose="020B0400000000000000" pitchFamily="50" charset="-128"/>
              </a:rPr>
              <a:t>本プランの対象地域は、旧国道４号沿道を中心とする長町商店街エリア （図の朱色部分）</a:t>
            </a:r>
            <a:endParaRPr lang="en-US" altLang="ja-JP" sz="450" dirty="0">
              <a:latin typeface="BIZ UDPゴシック" panose="020B0400000000000000" pitchFamily="50" charset="-128"/>
              <a:ea typeface="BIZ UDPゴシック" panose="020B0400000000000000" pitchFamily="50" charset="-128"/>
            </a:endParaRPr>
          </a:p>
        </p:txBody>
      </p:sp>
      <p:sp>
        <p:nvSpPr>
          <p:cNvPr id="49" name="テキスト ボックス 48">
            <a:extLst>
              <a:ext uri="{FF2B5EF4-FFF2-40B4-BE49-F238E27FC236}">
                <a16:creationId xmlns:a16="http://schemas.microsoft.com/office/drawing/2014/main" id="{C70C6A4C-AB9C-1432-CD43-780FC9389DD1}"/>
              </a:ext>
            </a:extLst>
          </p:cNvPr>
          <p:cNvSpPr txBox="1"/>
          <p:nvPr/>
        </p:nvSpPr>
        <p:spPr>
          <a:xfrm>
            <a:off x="8765007" y="4460359"/>
            <a:ext cx="681566" cy="244682"/>
          </a:xfrm>
          <a:prstGeom prst="rect">
            <a:avLst/>
          </a:prstGeom>
          <a:noFill/>
        </p:spPr>
        <p:txBody>
          <a:bodyPr wrap="square" rtlCol="0">
            <a:spAutoFit/>
          </a:bodyPr>
          <a:lstStyle/>
          <a:p>
            <a:r>
              <a:rPr kumimoji="1" lang="ja-JP" altLang="en-US" sz="495" b="1" dirty="0"/>
              <a:t>あすと長町エリア</a:t>
            </a:r>
          </a:p>
        </p:txBody>
      </p:sp>
      <p:sp>
        <p:nvSpPr>
          <p:cNvPr id="50" name="テキスト ボックス 49">
            <a:extLst>
              <a:ext uri="{FF2B5EF4-FFF2-40B4-BE49-F238E27FC236}">
                <a16:creationId xmlns:a16="http://schemas.microsoft.com/office/drawing/2014/main" id="{11613F24-4D32-39A6-DB1A-6E2ACFC16C6B}"/>
              </a:ext>
            </a:extLst>
          </p:cNvPr>
          <p:cNvSpPr txBox="1"/>
          <p:nvPr/>
        </p:nvSpPr>
        <p:spPr>
          <a:xfrm>
            <a:off x="8543786" y="4437430"/>
            <a:ext cx="240066" cy="844463"/>
          </a:xfrm>
          <a:prstGeom prst="rect">
            <a:avLst/>
          </a:prstGeom>
          <a:noFill/>
        </p:spPr>
        <p:txBody>
          <a:bodyPr vert="eaVert" wrap="square" rtlCol="0">
            <a:spAutoFit/>
          </a:bodyPr>
          <a:lstStyle/>
          <a:p>
            <a:r>
              <a:rPr kumimoji="1" lang="ja-JP" altLang="en-US" sz="360" dirty="0"/>
              <a:t>旧国道４号</a:t>
            </a:r>
          </a:p>
        </p:txBody>
      </p:sp>
      <p:sp>
        <p:nvSpPr>
          <p:cNvPr id="51" name="テキスト ボックス 50">
            <a:extLst>
              <a:ext uri="{FF2B5EF4-FFF2-40B4-BE49-F238E27FC236}">
                <a16:creationId xmlns:a16="http://schemas.microsoft.com/office/drawing/2014/main" id="{38D73D41-390E-33F5-D8D7-3FF9BC1D7574}"/>
              </a:ext>
            </a:extLst>
          </p:cNvPr>
          <p:cNvSpPr txBox="1"/>
          <p:nvPr/>
        </p:nvSpPr>
        <p:spPr>
          <a:xfrm>
            <a:off x="8162923" y="4437430"/>
            <a:ext cx="517876" cy="244682"/>
          </a:xfrm>
          <a:prstGeom prst="rect">
            <a:avLst/>
          </a:prstGeom>
          <a:noFill/>
        </p:spPr>
        <p:txBody>
          <a:bodyPr wrap="square" rtlCol="0">
            <a:spAutoFit/>
          </a:bodyPr>
          <a:lstStyle/>
          <a:p>
            <a:r>
              <a:rPr kumimoji="1" lang="ja-JP" altLang="en-US" sz="495" b="1" dirty="0"/>
              <a:t>長町南エリア</a:t>
            </a:r>
          </a:p>
        </p:txBody>
      </p:sp>
      <p:sp>
        <p:nvSpPr>
          <p:cNvPr id="52" name="正方形/長方形 51">
            <a:extLst>
              <a:ext uri="{FF2B5EF4-FFF2-40B4-BE49-F238E27FC236}">
                <a16:creationId xmlns:a16="http://schemas.microsoft.com/office/drawing/2014/main" id="{E11737BF-0483-AF25-3FF8-FB4677BC0B17}"/>
              </a:ext>
            </a:extLst>
          </p:cNvPr>
          <p:cNvSpPr/>
          <p:nvPr/>
        </p:nvSpPr>
        <p:spPr>
          <a:xfrm>
            <a:off x="8487334" y="4029349"/>
            <a:ext cx="410273" cy="422595"/>
          </a:xfrm>
          <a:prstGeom prst="rect">
            <a:avLst/>
          </a:prstGeom>
          <a:noFill/>
          <a:ln w="28575">
            <a:solidFill>
              <a:schemeClr val="bg1">
                <a:lumMod val="5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810"/>
          </a:p>
        </p:txBody>
      </p:sp>
      <p:sp>
        <p:nvSpPr>
          <p:cNvPr id="53" name="フリーフォーム 36">
            <a:extLst>
              <a:ext uri="{FF2B5EF4-FFF2-40B4-BE49-F238E27FC236}">
                <a16:creationId xmlns:a16="http://schemas.microsoft.com/office/drawing/2014/main" id="{F4D56DD1-2AA2-F95D-1452-D5509D580C86}"/>
              </a:ext>
            </a:extLst>
          </p:cNvPr>
          <p:cNvSpPr>
            <a:spLocks noChangeAspect="1"/>
          </p:cNvSpPr>
          <p:nvPr/>
        </p:nvSpPr>
        <p:spPr>
          <a:xfrm rot="256943">
            <a:off x="8643227" y="4071264"/>
            <a:ext cx="116073" cy="654531"/>
          </a:xfrm>
          <a:custGeom>
            <a:avLst/>
            <a:gdLst>
              <a:gd name="connsiteX0" fmla="*/ 1255594 w 1255594"/>
              <a:gd name="connsiteY0" fmla="*/ 0 h 5527343"/>
              <a:gd name="connsiteX1" fmla="*/ 1064525 w 1255594"/>
              <a:gd name="connsiteY1" fmla="*/ 354842 h 5527343"/>
              <a:gd name="connsiteX2" fmla="*/ 450376 w 1255594"/>
              <a:gd name="connsiteY2" fmla="*/ 1828800 h 5527343"/>
              <a:gd name="connsiteX3" fmla="*/ 464024 w 1255594"/>
              <a:gd name="connsiteY3" fmla="*/ 2838734 h 5527343"/>
              <a:gd name="connsiteX4" fmla="*/ 54591 w 1255594"/>
              <a:gd name="connsiteY4" fmla="*/ 4107976 h 5527343"/>
              <a:gd name="connsiteX5" fmla="*/ 0 w 1255594"/>
              <a:gd name="connsiteY5" fmla="*/ 4312693 h 5527343"/>
              <a:gd name="connsiteX6" fmla="*/ 13648 w 1255594"/>
              <a:gd name="connsiteY6" fmla="*/ 5527343 h 5527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55594" h="5527343">
                <a:moveTo>
                  <a:pt x="1255594" y="0"/>
                </a:moveTo>
                <a:lnTo>
                  <a:pt x="1064525" y="354842"/>
                </a:lnTo>
                <a:lnTo>
                  <a:pt x="450376" y="1828800"/>
                </a:lnTo>
                <a:lnTo>
                  <a:pt x="464024" y="2838734"/>
                </a:lnTo>
                <a:lnTo>
                  <a:pt x="54591" y="4107976"/>
                </a:lnTo>
                <a:lnTo>
                  <a:pt x="0" y="4312693"/>
                </a:lnTo>
                <a:lnTo>
                  <a:pt x="13648" y="5527343"/>
                </a:lnTo>
              </a:path>
            </a:pathLst>
          </a:custGeom>
          <a:noFill/>
          <a:ln w="19050">
            <a:solidFill>
              <a:srgbClr val="FFF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810" dirty="0"/>
          </a:p>
        </p:txBody>
      </p:sp>
      <p:sp>
        <p:nvSpPr>
          <p:cNvPr id="54" name="テキスト ボックス 53">
            <a:extLst>
              <a:ext uri="{FF2B5EF4-FFF2-40B4-BE49-F238E27FC236}">
                <a16:creationId xmlns:a16="http://schemas.microsoft.com/office/drawing/2014/main" id="{4FEB78B0-125A-96F2-475D-06E5CF3BC921}"/>
              </a:ext>
            </a:extLst>
          </p:cNvPr>
          <p:cNvSpPr txBox="1"/>
          <p:nvPr/>
        </p:nvSpPr>
        <p:spPr>
          <a:xfrm>
            <a:off x="8208065" y="4154244"/>
            <a:ext cx="575510" cy="244682"/>
          </a:xfrm>
          <a:prstGeom prst="rect">
            <a:avLst/>
          </a:prstGeom>
          <a:noFill/>
        </p:spPr>
        <p:txBody>
          <a:bodyPr wrap="square" rtlCol="0">
            <a:spAutoFit/>
          </a:bodyPr>
          <a:lstStyle/>
          <a:p>
            <a:r>
              <a:rPr kumimoji="1" lang="ja-JP" altLang="en-US" sz="495" b="1" dirty="0"/>
              <a:t>長町商店街エリア</a:t>
            </a:r>
          </a:p>
        </p:txBody>
      </p:sp>
      <p:sp>
        <p:nvSpPr>
          <p:cNvPr id="55" name="楕円 54">
            <a:extLst>
              <a:ext uri="{FF2B5EF4-FFF2-40B4-BE49-F238E27FC236}">
                <a16:creationId xmlns:a16="http://schemas.microsoft.com/office/drawing/2014/main" id="{174DAEB4-D95C-AC92-161B-405A3127951F}"/>
              </a:ext>
            </a:extLst>
          </p:cNvPr>
          <p:cNvSpPr>
            <a:spLocks noChangeAspect="1"/>
          </p:cNvSpPr>
          <p:nvPr/>
        </p:nvSpPr>
        <p:spPr>
          <a:xfrm>
            <a:off x="8739785" y="4107564"/>
            <a:ext cx="29849" cy="30068"/>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810" dirty="0"/>
          </a:p>
        </p:txBody>
      </p:sp>
      <p:sp>
        <p:nvSpPr>
          <p:cNvPr id="56" name="楕円 55">
            <a:extLst>
              <a:ext uri="{FF2B5EF4-FFF2-40B4-BE49-F238E27FC236}">
                <a16:creationId xmlns:a16="http://schemas.microsoft.com/office/drawing/2014/main" id="{9517E5E8-54C7-8EB2-5913-5928A21551E8}"/>
              </a:ext>
            </a:extLst>
          </p:cNvPr>
          <p:cNvSpPr>
            <a:spLocks noChangeAspect="1"/>
          </p:cNvSpPr>
          <p:nvPr/>
        </p:nvSpPr>
        <p:spPr>
          <a:xfrm>
            <a:off x="8707124" y="4311609"/>
            <a:ext cx="29849" cy="30068"/>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810"/>
          </a:p>
        </p:txBody>
      </p:sp>
      <p:sp>
        <p:nvSpPr>
          <p:cNvPr id="57" name="楕円 56">
            <a:extLst>
              <a:ext uri="{FF2B5EF4-FFF2-40B4-BE49-F238E27FC236}">
                <a16:creationId xmlns:a16="http://schemas.microsoft.com/office/drawing/2014/main" id="{A6B3B22B-88DE-2DF3-F55E-A349E5A8E545}"/>
              </a:ext>
            </a:extLst>
          </p:cNvPr>
          <p:cNvSpPr>
            <a:spLocks noChangeAspect="1"/>
          </p:cNvSpPr>
          <p:nvPr/>
        </p:nvSpPr>
        <p:spPr>
          <a:xfrm>
            <a:off x="8610383" y="4702317"/>
            <a:ext cx="29849" cy="30068"/>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810"/>
          </a:p>
        </p:txBody>
      </p:sp>
      <p:sp>
        <p:nvSpPr>
          <p:cNvPr id="58" name="楕円 57">
            <a:extLst>
              <a:ext uri="{FF2B5EF4-FFF2-40B4-BE49-F238E27FC236}">
                <a16:creationId xmlns:a16="http://schemas.microsoft.com/office/drawing/2014/main" id="{55372D6A-E4CE-B99C-72FD-4BC21497C183}"/>
              </a:ext>
            </a:extLst>
          </p:cNvPr>
          <p:cNvSpPr>
            <a:spLocks noChangeAspect="1"/>
          </p:cNvSpPr>
          <p:nvPr/>
        </p:nvSpPr>
        <p:spPr>
          <a:xfrm>
            <a:off x="8688046" y="4272032"/>
            <a:ext cx="29849" cy="30068"/>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810"/>
          </a:p>
        </p:txBody>
      </p:sp>
      <p:sp>
        <p:nvSpPr>
          <p:cNvPr id="59" name="テキスト ボックス 58">
            <a:extLst>
              <a:ext uri="{FF2B5EF4-FFF2-40B4-BE49-F238E27FC236}">
                <a16:creationId xmlns:a16="http://schemas.microsoft.com/office/drawing/2014/main" id="{FA72537D-A3A6-9459-263A-4ADA4D272C36}"/>
              </a:ext>
            </a:extLst>
          </p:cNvPr>
          <p:cNvSpPr txBox="1"/>
          <p:nvPr/>
        </p:nvSpPr>
        <p:spPr>
          <a:xfrm>
            <a:off x="8777055" y="4070385"/>
            <a:ext cx="505628" cy="203133"/>
          </a:xfrm>
          <a:prstGeom prst="rect">
            <a:avLst/>
          </a:prstGeom>
          <a:noFill/>
        </p:spPr>
        <p:txBody>
          <a:bodyPr wrap="square" rtlCol="0">
            <a:spAutoFit/>
          </a:bodyPr>
          <a:lstStyle/>
          <a:p>
            <a:r>
              <a:rPr kumimoji="1" lang="ja-JP" altLang="en-US" sz="360" dirty="0"/>
              <a:t>地下鉄長町一丁目駅</a:t>
            </a:r>
          </a:p>
        </p:txBody>
      </p:sp>
      <p:sp>
        <p:nvSpPr>
          <p:cNvPr id="62" name="テキスト ボックス 61">
            <a:extLst>
              <a:ext uri="{FF2B5EF4-FFF2-40B4-BE49-F238E27FC236}">
                <a16:creationId xmlns:a16="http://schemas.microsoft.com/office/drawing/2014/main" id="{C4C3A69C-C2B6-6B1C-6176-238EEC08A4C5}"/>
              </a:ext>
            </a:extLst>
          </p:cNvPr>
          <p:cNvSpPr txBox="1"/>
          <p:nvPr/>
        </p:nvSpPr>
        <p:spPr>
          <a:xfrm>
            <a:off x="8736974" y="4274786"/>
            <a:ext cx="460973" cy="203133"/>
          </a:xfrm>
          <a:prstGeom prst="rect">
            <a:avLst/>
          </a:prstGeom>
          <a:noFill/>
        </p:spPr>
        <p:txBody>
          <a:bodyPr wrap="square" rtlCol="0">
            <a:spAutoFit/>
          </a:bodyPr>
          <a:lstStyle/>
          <a:p>
            <a:r>
              <a:rPr kumimoji="1" lang="en-US" altLang="ja-JP" sz="360" dirty="0"/>
              <a:t>JR</a:t>
            </a:r>
            <a:r>
              <a:rPr kumimoji="1" lang="ja-JP" altLang="en-US" sz="360" dirty="0"/>
              <a:t>長町駅</a:t>
            </a:r>
            <a:endParaRPr kumimoji="1" lang="en-US" altLang="ja-JP" sz="360" dirty="0"/>
          </a:p>
          <a:p>
            <a:r>
              <a:rPr kumimoji="1" lang="ja-JP" altLang="en-US" sz="360" dirty="0"/>
              <a:t>地下鉄長町駅</a:t>
            </a:r>
          </a:p>
        </p:txBody>
      </p:sp>
      <p:sp>
        <p:nvSpPr>
          <p:cNvPr id="448" name="Rectangle 2">
            <a:extLst>
              <a:ext uri="{FF2B5EF4-FFF2-40B4-BE49-F238E27FC236}">
                <a16:creationId xmlns:a16="http://schemas.microsoft.com/office/drawing/2014/main" id="{3BD157C1-2003-6BE8-05C9-4A53B85174D6}"/>
              </a:ext>
            </a:extLst>
          </p:cNvPr>
          <p:cNvSpPr>
            <a:spLocks noChangeArrowheads="1"/>
          </p:cNvSpPr>
          <p:nvPr/>
        </p:nvSpPr>
        <p:spPr bwMode="auto">
          <a:xfrm>
            <a:off x="8096521" y="4968798"/>
            <a:ext cx="2866964" cy="9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1148" tIns="20574" rIns="41148" bIns="0" numCol="1" anchor="ctr" anchorCtr="0" compatLnSpc="1">
            <a:prstTxWarp prst="textNoShape">
              <a:avLst/>
            </a:prstTxWarp>
            <a:spAutoFit/>
          </a:bodyPr>
          <a:lstStyle/>
          <a:p>
            <a:pPr indent="31433" defTabSz="411480" eaLnBrk="0" fontAlgn="base" hangingPunct="0">
              <a:spcBef>
                <a:spcPct val="0"/>
              </a:spcBef>
              <a:spcAft>
                <a:spcPct val="0"/>
              </a:spcAft>
            </a:pPr>
            <a:r>
              <a:rPr lang="en-US" altLang="ja-JP" sz="450" dirty="0">
                <a:latin typeface="BIZ UDPゴシック" panose="020B0400000000000000" pitchFamily="50" charset="-128"/>
                <a:ea typeface="BIZ UDPゴシック" panose="020B0400000000000000" pitchFamily="50" charset="-128"/>
              </a:rPr>
              <a:t>※</a:t>
            </a:r>
            <a:r>
              <a:rPr lang="ja-JP" altLang="en-US" sz="450" dirty="0">
                <a:latin typeface="BIZ UDPゴシック" panose="020B0400000000000000" pitchFamily="50" charset="-128"/>
                <a:ea typeface="BIZ UDPゴシック" panose="020B0400000000000000" pitchFamily="50" charset="-128"/>
              </a:rPr>
              <a:t>本プランでは、長町一丁目～八丁目、あすと長町一丁目～四丁目、長町南一丁目～四丁目を計上</a:t>
            </a:r>
            <a:endParaRPr lang="en-US" altLang="ja-JP" sz="450" dirty="0">
              <a:latin typeface="BIZ UDPゴシック" panose="020B0400000000000000" pitchFamily="50" charset="-128"/>
              <a:ea typeface="BIZ UDPゴシック" panose="020B0400000000000000" pitchFamily="50" charset="-128"/>
            </a:endParaRPr>
          </a:p>
        </p:txBody>
      </p:sp>
      <p:sp>
        <p:nvSpPr>
          <p:cNvPr id="449" name="Rectangle 2">
            <a:extLst>
              <a:ext uri="{FF2B5EF4-FFF2-40B4-BE49-F238E27FC236}">
                <a16:creationId xmlns:a16="http://schemas.microsoft.com/office/drawing/2014/main" id="{00ECDCD3-A00C-1E3C-FD99-7BD2FD96F7F7}"/>
              </a:ext>
            </a:extLst>
          </p:cNvPr>
          <p:cNvSpPr>
            <a:spLocks noChangeArrowheads="1"/>
          </p:cNvSpPr>
          <p:nvPr/>
        </p:nvSpPr>
        <p:spPr bwMode="auto">
          <a:xfrm>
            <a:off x="1952747" y="5298355"/>
            <a:ext cx="904123" cy="6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1148" tIns="20574" rIns="41148" bIns="0" numCol="1" anchor="ctr" anchorCtr="0" compatLnSpc="1">
            <a:prstTxWarp prst="textNoShape">
              <a:avLst/>
            </a:prstTxWarp>
            <a:spAutoFit/>
          </a:bodyPr>
          <a:lstStyle/>
          <a:p>
            <a:pPr indent="31433" defTabSz="411480" eaLnBrk="0" fontAlgn="base" hangingPunct="0">
              <a:spcBef>
                <a:spcPct val="0"/>
              </a:spcBef>
              <a:spcAft>
                <a:spcPct val="0"/>
              </a:spcAft>
            </a:pPr>
            <a:r>
              <a:rPr lang="ja-JP" altLang="en-US" sz="315" dirty="0">
                <a:latin typeface="BIZ UDPゴシック" panose="020B0400000000000000" pitchFamily="50" charset="-128"/>
                <a:ea typeface="BIZ UDPゴシック" panose="020B0400000000000000" pitchFamily="50" charset="-128"/>
              </a:rPr>
              <a:t>国土地理院地図を加工して作成</a:t>
            </a:r>
            <a:endParaRPr lang="en-US" altLang="ja-JP" sz="315" dirty="0">
              <a:latin typeface="BIZ UDPゴシック" panose="020B0400000000000000" pitchFamily="50" charset="-128"/>
              <a:ea typeface="BIZ UDPゴシック" panose="020B0400000000000000" pitchFamily="50" charset="-128"/>
            </a:endParaRPr>
          </a:p>
        </p:txBody>
      </p:sp>
      <p:sp>
        <p:nvSpPr>
          <p:cNvPr id="450" name="Rectangle 2">
            <a:extLst>
              <a:ext uri="{FF2B5EF4-FFF2-40B4-BE49-F238E27FC236}">
                <a16:creationId xmlns:a16="http://schemas.microsoft.com/office/drawing/2014/main" id="{B2C899FB-4889-F5E9-BBB5-42D0A3CF1C5D}"/>
              </a:ext>
            </a:extLst>
          </p:cNvPr>
          <p:cNvSpPr>
            <a:spLocks noChangeArrowheads="1"/>
          </p:cNvSpPr>
          <p:nvPr/>
        </p:nvSpPr>
        <p:spPr bwMode="auto">
          <a:xfrm>
            <a:off x="9823590" y="4789134"/>
            <a:ext cx="904123" cy="6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1148" tIns="20574" rIns="41148" bIns="0" numCol="1" anchor="ctr" anchorCtr="0" compatLnSpc="1">
            <a:prstTxWarp prst="textNoShape">
              <a:avLst/>
            </a:prstTxWarp>
            <a:spAutoFit/>
          </a:bodyPr>
          <a:lstStyle/>
          <a:p>
            <a:pPr indent="31433" defTabSz="411480" eaLnBrk="0" fontAlgn="base" hangingPunct="0">
              <a:spcBef>
                <a:spcPct val="0"/>
              </a:spcBef>
              <a:spcAft>
                <a:spcPct val="0"/>
              </a:spcAft>
            </a:pPr>
            <a:r>
              <a:rPr lang="ja-JP" altLang="en-US" sz="315" dirty="0">
                <a:latin typeface="BIZ UDPゴシック" panose="020B0400000000000000" pitchFamily="50" charset="-128"/>
                <a:ea typeface="BIZ UDPゴシック" panose="020B0400000000000000" pitchFamily="50" charset="-128"/>
              </a:rPr>
              <a:t>国土地理院地図を加工して作成</a:t>
            </a:r>
            <a:endParaRPr lang="en-US" altLang="ja-JP" sz="315" dirty="0">
              <a:latin typeface="BIZ UDPゴシック" panose="020B0400000000000000" pitchFamily="50" charset="-128"/>
              <a:ea typeface="BIZ UDPゴシック" panose="020B0400000000000000" pitchFamily="50" charset="-128"/>
            </a:endParaRPr>
          </a:p>
        </p:txBody>
      </p:sp>
      <p:pic>
        <p:nvPicPr>
          <p:cNvPr id="451" name="図 450">
            <a:extLst>
              <a:ext uri="{FF2B5EF4-FFF2-40B4-BE49-F238E27FC236}">
                <a16:creationId xmlns:a16="http://schemas.microsoft.com/office/drawing/2014/main" id="{A4A9582E-871C-12F8-672C-4E216FECF376}"/>
              </a:ext>
            </a:extLst>
          </p:cNvPr>
          <p:cNvPicPr/>
          <p:nvPr/>
        </p:nvPicPr>
        <p:blipFill>
          <a:blip r:embed="rId8" cstate="print">
            <a:extLst>
              <a:ext uri="{28A0092B-C50C-407E-A947-70E740481C1C}">
                <a14:useLocalDpi xmlns:a14="http://schemas.microsoft.com/office/drawing/2010/main" val="0"/>
              </a:ext>
            </a:extLst>
          </a:blip>
          <a:stretch>
            <a:fillRect/>
          </a:stretch>
        </p:blipFill>
        <p:spPr>
          <a:xfrm>
            <a:off x="9133612" y="3868418"/>
            <a:ext cx="128662" cy="122815"/>
          </a:xfrm>
          <a:prstGeom prst="rect">
            <a:avLst/>
          </a:prstGeom>
        </p:spPr>
      </p:pic>
      <p:sp>
        <p:nvSpPr>
          <p:cNvPr id="18" name="スライド番号プレースホルダー 1">
            <a:extLst>
              <a:ext uri="{FF2B5EF4-FFF2-40B4-BE49-F238E27FC236}">
                <a16:creationId xmlns:a16="http://schemas.microsoft.com/office/drawing/2014/main" id="{CE009901-C2C8-1001-C069-EDBB490859DD}"/>
              </a:ext>
            </a:extLst>
          </p:cNvPr>
          <p:cNvSpPr>
            <a:spLocks noGrp="1"/>
          </p:cNvSpPr>
          <p:nvPr>
            <p:ph type="sldNum" sz="quarter" idx="12"/>
          </p:nvPr>
        </p:nvSpPr>
        <p:spPr>
          <a:xfrm>
            <a:off x="8367340" y="8521817"/>
            <a:ext cx="1234440" cy="164306"/>
          </a:xfrm>
        </p:spPr>
        <p:txBody>
          <a:bodyPr/>
          <a:lstStyle/>
          <a:p>
            <a:r>
              <a:rPr kumimoji="1" lang="en-US" altLang="ja-JP" dirty="0"/>
              <a:t>1</a:t>
            </a:r>
          </a:p>
        </p:txBody>
      </p:sp>
      <p:sp>
        <p:nvSpPr>
          <p:cNvPr id="21" name="Rectangle 2">
            <a:extLst>
              <a:ext uri="{FF2B5EF4-FFF2-40B4-BE49-F238E27FC236}">
                <a16:creationId xmlns:a16="http://schemas.microsoft.com/office/drawing/2014/main" id="{49BF0216-226A-74A1-B9D6-2C5DC2AB02A5}"/>
              </a:ext>
            </a:extLst>
          </p:cNvPr>
          <p:cNvSpPr>
            <a:spLocks noChangeArrowheads="1"/>
          </p:cNvSpPr>
          <p:nvPr/>
        </p:nvSpPr>
        <p:spPr bwMode="auto">
          <a:xfrm>
            <a:off x="126519" y="303328"/>
            <a:ext cx="5281046" cy="21829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1148" tIns="20574" rIns="41148" bIns="0" numCol="1" anchor="t" anchorCtr="0" compatLnSpc="1">
            <a:prstTxWarp prst="textNoShape">
              <a:avLst/>
            </a:prstTxWarp>
            <a:spAutoFit/>
          </a:bodyPr>
          <a:lstStyle/>
          <a:p>
            <a:pPr marL="77153" indent="-77153" algn="just">
              <a:spcAft>
                <a:spcPts val="270"/>
              </a:spcAft>
              <a:buFont typeface="Arial" panose="020B0604020202020204" pitchFamily="34" charset="0"/>
              <a:buChar char="•"/>
            </a:pPr>
            <a:r>
              <a:rPr lang="ja-JP" altLang="en-US" sz="800" kern="100" dirty="0">
                <a:latin typeface="BIZ UDPゴシック" panose="020B0400000000000000" pitchFamily="50" charset="-128"/>
                <a:ea typeface="BIZ UDPゴシック" panose="020B0400000000000000" pitchFamily="50" charset="-128"/>
                <a:cs typeface="Times New Roman" panose="02020603050405020304" pitchFamily="18" charset="0"/>
              </a:rPr>
              <a:t>長町地区は、仙台市南部の広域拠点として都市機能の集積が図られており、地区内には、</a:t>
            </a:r>
            <a:r>
              <a:rPr lang="en-US" altLang="ja-JP" sz="800" kern="100" dirty="0">
                <a:latin typeface="BIZ UDPゴシック" panose="020B0400000000000000" pitchFamily="50" charset="-128"/>
                <a:ea typeface="BIZ UDPゴシック" panose="020B0400000000000000" pitchFamily="50" charset="-128"/>
                <a:cs typeface="Times New Roman" panose="02020603050405020304" pitchFamily="18" charset="0"/>
              </a:rPr>
              <a:t>JR</a:t>
            </a:r>
            <a:r>
              <a:rPr lang="ja-JP" altLang="en-US" sz="800" kern="100" dirty="0">
                <a:latin typeface="BIZ UDPゴシック" panose="020B0400000000000000" pitchFamily="50" charset="-128"/>
                <a:ea typeface="BIZ UDPゴシック" panose="020B0400000000000000" pitchFamily="50" charset="-128"/>
                <a:cs typeface="Times New Roman" panose="02020603050405020304" pitchFamily="18" charset="0"/>
              </a:rPr>
              <a:t>長町駅西側の古くからの長町商店街エリア、区画整理事業により整備された</a:t>
            </a:r>
            <a:r>
              <a:rPr lang="en-US" altLang="ja-JP" sz="800" kern="100" dirty="0">
                <a:latin typeface="BIZ UDPゴシック" panose="020B0400000000000000" pitchFamily="50" charset="-128"/>
                <a:ea typeface="BIZ UDPゴシック" panose="020B0400000000000000" pitchFamily="50" charset="-128"/>
                <a:cs typeface="Times New Roman" panose="02020603050405020304" pitchFamily="18" charset="0"/>
              </a:rPr>
              <a:t>JR</a:t>
            </a:r>
            <a:r>
              <a:rPr lang="ja-JP" altLang="en-US" sz="800" kern="100" dirty="0">
                <a:latin typeface="BIZ UDPゴシック" panose="020B0400000000000000" pitchFamily="50" charset="-128"/>
                <a:ea typeface="BIZ UDPゴシック" panose="020B0400000000000000" pitchFamily="50" charset="-128"/>
                <a:cs typeface="Times New Roman" panose="02020603050405020304" pitchFamily="18" charset="0"/>
              </a:rPr>
              <a:t>長町駅東側のあすと長町エリア、太白区役所周辺の長町南エリアの</a:t>
            </a:r>
            <a:r>
              <a:rPr lang="en-US" altLang="ja-JP" sz="800" kern="100" dirty="0">
                <a:latin typeface="BIZ UDPゴシック" panose="020B0400000000000000" pitchFamily="50" charset="-128"/>
                <a:ea typeface="BIZ UDPゴシック" panose="020B0400000000000000" pitchFamily="50" charset="-128"/>
                <a:cs typeface="Times New Roman" panose="02020603050405020304" pitchFamily="18" charset="0"/>
              </a:rPr>
              <a:t>3</a:t>
            </a:r>
            <a:r>
              <a:rPr lang="ja-JP" altLang="en-US" sz="800" kern="100" dirty="0">
                <a:latin typeface="BIZ UDPゴシック" panose="020B0400000000000000" pitchFamily="50" charset="-128"/>
                <a:ea typeface="BIZ UDPゴシック" panose="020B0400000000000000" pitchFamily="50" charset="-128"/>
                <a:cs typeface="Times New Roman" panose="02020603050405020304" pitchFamily="18" charset="0"/>
              </a:rPr>
              <a:t>エリアがあります。</a:t>
            </a:r>
            <a:endParaRPr lang="en-US" altLang="ja-JP" sz="8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77153" indent="-77153" algn="just">
              <a:spcAft>
                <a:spcPts val="270"/>
              </a:spcAft>
              <a:buFont typeface="Arial" panose="020B0604020202020204" pitchFamily="34" charset="0"/>
              <a:buChar char="•"/>
            </a:pPr>
            <a:r>
              <a:rPr lang="ja-JP" altLang="en-US" sz="800" kern="100" dirty="0">
                <a:latin typeface="BIZ UDPゴシック" panose="020B0400000000000000" pitchFamily="50" charset="-128"/>
                <a:ea typeface="BIZ UDPゴシック" panose="020B0400000000000000" pitchFamily="50" charset="-128"/>
                <a:cs typeface="Times New Roman" panose="02020603050405020304" pitchFamily="18" charset="0"/>
              </a:rPr>
              <a:t>あすと長町エリアと長町南エリアが大型商業施設や集客施設を中心に新しい賑わいを生み出す一方で、長町商店街エリアは、近隣の賑わいを十分に取り込むまでには至っておらず、空き店舗や空き地の発生、駐車場への転用等が散見される状況にあります。</a:t>
            </a:r>
            <a:endParaRPr lang="en-US" altLang="ja-JP" sz="8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77153" indent="-77153" algn="just">
              <a:spcAft>
                <a:spcPts val="270"/>
              </a:spcAft>
              <a:buFont typeface="Arial" panose="020B0604020202020204" pitchFamily="34" charset="0"/>
              <a:buChar char="•"/>
            </a:pPr>
            <a:r>
              <a:rPr lang="ja-JP" altLang="en-US" sz="800" kern="100" dirty="0">
                <a:latin typeface="BIZ UDPゴシック" panose="020B0400000000000000" pitchFamily="50" charset="-128"/>
                <a:ea typeface="BIZ UDPゴシック" panose="020B0400000000000000" pitchFamily="50" charset="-128"/>
                <a:cs typeface="Times New Roman" panose="02020603050405020304" pitchFamily="18" charset="0"/>
              </a:rPr>
              <a:t>このような状況を受け、長町地区全体の更なる発展のためには長町商店街エリアの活性化が重要との共通認識の下、地域と行政が連携し、２０２</a:t>
            </a:r>
            <a:r>
              <a:rPr lang="en-US" altLang="ja-JP" sz="800" kern="100" dirty="0">
                <a:latin typeface="BIZ UDPゴシック" panose="020B0400000000000000" pitchFamily="50" charset="-128"/>
                <a:ea typeface="BIZ UDPゴシック" panose="020B0400000000000000" pitchFamily="50" charset="-128"/>
                <a:cs typeface="Times New Roman" panose="02020603050405020304" pitchFamily="18" charset="0"/>
              </a:rPr>
              <a:t>3</a:t>
            </a:r>
            <a:r>
              <a:rPr lang="ja-JP" altLang="en-US" sz="800" kern="100" dirty="0">
                <a:latin typeface="BIZ UDPゴシック" panose="020B0400000000000000" pitchFamily="50" charset="-128"/>
                <a:ea typeface="BIZ UDPゴシック" panose="020B0400000000000000" pitchFamily="50" charset="-128"/>
                <a:cs typeface="Times New Roman" panose="02020603050405020304" pitchFamily="18" charset="0"/>
              </a:rPr>
              <a:t>年から長町商店街エリアにおける歩いて楽しい街並みづくりの取組みが始められました。</a:t>
            </a:r>
            <a:endParaRPr lang="en-US" altLang="ja-JP" sz="8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77153" indent="-77153" algn="just">
              <a:spcAft>
                <a:spcPts val="270"/>
              </a:spcAft>
              <a:buFont typeface="Arial" panose="020B0604020202020204" pitchFamily="34" charset="0"/>
              <a:buChar char="•"/>
            </a:pPr>
            <a:r>
              <a:rPr lang="en-US" altLang="ja-JP" sz="800" kern="100" dirty="0">
                <a:latin typeface="BIZ UDPゴシック" panose="020B0400000000000000" pitchFamily="50" charset="-128"/>
                <a:ea typeface="BIZ UDPゴシック" panose="020B0400000000000000" pitchFamily="50" charset="-128"/>
                <a:cs typeface="Times New Roman" panose="02020603050405020304" pitchFamily="18" charset="0"/>
              </a:rPr>
              <a:t>2024</a:t>
            </a:r>
            <a:r>
              <a:rPr lang="ja-JP" altLang="en-US" sz="800" kern="100" dirty="0">
                <a:latin typeface="BIZ UDPゴシック" panose="020B0400000000000000" pitchFamily="50" charset="-128"/>
                <a:ea typeface="BIZ UDPゴシック" panose="020B0400000000000000" pitchFamily="50" charset="-128"/>
                <a:cs typeface="Times New Roman" panose="02020603050405020304" pitchFamily="18" charset="0"/>
              </a:rPr>
              <a:t>年</a:t>
            </a:r>
            <a:r>
              <a:rPr lang="en-US" altLang="ja-JP" sz="800" kern="100" dirty="0">
                <a:latin typeface="BIZ UDPゴシック" panose="020B0400000000000000" pitchFamily="50" charset="-128"/>
                <a:ea typeface="BIZ UDPゴシック" panose="020B0400000000000000" pitchFamily="50" charset="-128"/>
                <a:cs typeface="Times New Roman" panose="02020603050405020304" pitchFamily="18" charset="0"/>
              </a:rPr>
              <a:t>3</a:t>
            </a:r>
            <a:r>
              <a:rPr lang="ja-JP" altLang="en-US" sz="800" kern="100" dirty="0">
                <a:latin typeface="BIZ UDPゴシック" panose="020B0400000000000000" pitchFamily="50" charset="-128"/>
                <a:ea typeface="BIZ UDPゴシック" panose="020B0400000000000000" pitchFamily="50" charset="-128"/>
                <a:cs typeface="Times New Roman" panose="02020603050405020304" pitchFamily="18" charset="0"/>
              </a:rPr>
              <a:t>月には、地域での議論をベースとした長町・歩いて楽しい街並みの将来像（ビジョン）（以下「将来ビジョン」という。）が市により策定され、</a:t>
            </a:r>
            <a:r>
              <a:rPr lang="en-US" altLang="ja-JP" sz="800" kern="100" dirty="0">
                <a:latin typeface="BIZ UDPゴシック" panose="020B0400000000000000" pitchFamily="50" charset="-128"/>
                <a:ea typeface="BIZ UDPゴシック" panose="020B0400000000000000" pitchFamily="50" charset="-128"/>
                <a:cs typeface="Times New Roman" panose="02020603050405020304" pitchFamily="18" charset="0"/>
              </a:rPr>
              <a:t>2024</a:t>
            </a:r>
            <a:r>
              <a:rPr lang="ja-JP" altLang="en-US" sz="800" kern="100" dirty="0">
                <a:latin typeface="BIZ UDPゴシック" panose="020B0400000000000000" pitchFamily="50" charset="-128"/>
                <a:ea typeface="BIZ UDPゴシック" panose="020B0400000000000000" pitchFamily="50" charset="-128"/>
                <a:cs typeface="Times New Roman" panose="02020603050405020304" pitchFamily="18" charset="0"/>
              </a:rPr>
              <a:t>年６月からは将来ビジョンの具体化に向け、官民が連携して検討を進める長町・歩いて楽しい街並みづくり検討会（以下「検討会」という。）が発足し、様々な議論やそれを踏まえた社会実験による検証等を行いながら取組みを進めてきました。</a:t>
            </a:r>
            <a:endParaRPr lang="en-US" altLang="ja-JP" sz="8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77153" indent="-77153" algn="just">
              <a:spcAft>
                <a:spcPts val="270"/>
              </a:spcAft>
              <a:buFont typeface="Arial" panose="020B0604020202020204" pitchFamily="34" charset="0"/>
              <a:buChar char="•"/>
            </a:pPr>
            <a:r>
              <a:rPr lang="ja-JP" altLang="en-US" sz="800" kern="100" dirty="0">
                <a:latin typeface="BIZ UDPゴシック" panose="020B0400000000000000" pitchFamily="50" charset="-128"/>
                <a:ea typeface="BIZ UDPゴシック" panose="020B0400000000000000" pitchFamily="50" charset="-128"/>
                <a:cs typeface="Times New Roman" panose="02020603050405020304" pitchFamily="18" charset="0"/>
              </a:rPr>
              <a:t>この長町・街並みづくりプラン</a:t>
            </a:r>
            <a:r>
              <a:rPr lang="en-US" altLang="ja-JP" sz="800" kern="100" dirty="0">
                <a:latin typeface="BIZ UDPゴシック" panose="020B0400000000000000" pitchFamily="50" charset="-128"/>
                <a:ea typeface="BIZ UDPゴシック" panose="020B0400000000000000" pitchFamily="50" charset="-128"/>
                <a:cs typeface="Times New Roman" panose="02020603050405020304" pitchFamily="18" charset="0"/>
              </a:rPr>
              <a:t>2026</a:t>
            </a:r>
            <a:r>
              <a:rPr lang="ja-JP" altLang="en-US" sz="800" kern="100" dirty="0">
                <a:latin typeface="BIZ UDPゴシック" panose="020B0400000000000000" pitchFamily="50" charset="-128"/>
                <a:ea typeface="BIZ UDPゴシック" panose="020B0400000000000000" pitchFamily="50" charset="-128"/>
                <a:cs typeface="Times New Roman" panose="02020603050405020304" pitchFamily="18" charset="0"/>
              </a:rPr>
              <a:t>（以下「本プラン」という。）は、これまでの検討を踏まえ、長町商店街エリアにおける目指す街並みの姿、街並みづくりの基本的な方針や具体的な取組みを整理したものです。</a:t>
            </a:r>
            <a:endParaRPr lang="en-US" altLang="ja-JP" sz="8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77153" indent="-77153" algn="just">
              <a:spcAft>
                <a:spcPts val="270"/>
              </a:spcAft>
              <a:buFont typeface="Arial" panose="020B0604020202020204" pitchFamily="34" charset="0"/>
              <a:buChar char="•"/>
            </a:pPr>
            <a:r>
              <a:rPr lang="ja-JP" altLang="en-US" sz="800" kern="100" dirty="0">
                <a:latin typeface="BIZ UDPゴシック" panose="020B0400000000000000" pitchFamily="50" charset="-128"/>
                <a:ea typeface="BIZ UDPゴシック" panose="020B0400000000000000" pitchFamily="50" charset="-128"/>
                <a:cs typeface="Times New Roman" panose="02020603050405020304" pitchFamily="18" charset="0"/>
              </a:rPr>
              <a:t>今後、本プランに基づき、古くからの長町の良さ、多様性を受容してきた歴史や風土を大切にしながら、社会環境の変化等にも柔軟に対応しつつ、官民が連携し、できることから取組みを進めていきます。</a:t>
            </a:r>
          </a:p>
        </p:txBody>
      </p:sp>
      <p:sp>
        <p:nvSpPr>
          <p:cNvPr id="662" name="正方形/長方形 661">
            <a:extLst>
              <a:ext uri="{FF2B5EF4-FFF2-40B4-BE49-F238E27FC236}">
                <a16:creationId xmlns:a16="http://schemas.microsoft.com/office/drawing/2014/main" id="{E9E83543-8FA9-36BA-BFD9-C6B133B9A8DE}"/>
              </a:ext>
            </a:extLst>
          </p:cNvPr>
          <p:cNvSpPr/>
          <p:nvPr/>
        </p:nvSpPr>
        <p:spPr>
          <a:xfrm>
            <a:off x="4313293" y="2737541"/>
            <a:ext cx="437400" cy="38965"/>
          </a:xfrm>
          <a:prstGeom prst="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810" dirty="0"/>
          </a:p>
        </p:txBody>
      </p:sp>
      <p:sp>
        <p:nvSpPr>
          <p:cNvPr id="665" name="Rectangle 2">
            <a:extLst>
              <a:ext uri="{FF2B5EF4-FFF2-40B4-BE49-F238E27FC236}">
                <a16:creationId xmlns:a16="http://schemas.microsoft.com/office/drawing/2014/main" id="{7D71B62C-BE63-1C59-AD53-AD60C79ED3E8}"/>
              </a:ext>
            </a:extLst>
          </p:cNvPr>
          <p:cNvSpPr>
            <a:spLocks noChangeArrowheads="1"/>
          </p:cNvSpPr>
          <p:nvPr/>
        </p:nvSpPr>
        <p:spPr bwMode="auto">
          <a:xfrm>
            <a:off x="3525787" y="2685459"/>
            <a:ext cx="1969663" cy="9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1148" tIns="20574" rIns="41148" bIns="0" numCol="1" anchor="ctr" anchorCtr="0" compatLnSpc="1">
            <a:prstTxWarp prst="textNoShape">
              <a:avLst/>
            </a:prstTxWarp>
            <a:spAutoFit/>
          </a:bodyPr>
          <a:lstStyle/>
          <a:p>
            <a:pPr indent="31433" defTabSz="411480" eaLnBrk="0" fontAlgn="base" hangingPunct="0">
              <a:spcBef>
                <a:spcPct val="0"/>
              </a:spcBef>
              <a:spcAft>
                <a:spcPct val="0"/>
              </a:spcAft>
            </a:pPr>
            <a:r>
              <a:rPr lang="ja-JP" altLang="en-US" sz="450" dirty="0">
                <a:latin typeface="BIZ UDPゴシック" panose="020B0400000000000000" pitchFamily="50" charset="-128"/>
                <a:ea typeface="BIZ UDPゴシック" panose="020B0400000000000000" pitchFamily="50" charset="-128"/>
              </a:rPr>
              <a:t>旧国道４号沿道を中心とする</a:t>
            </a:r>
            <a:r>
              <a:rPr lang="ja-JP" altLang="en-US" sz="450" b="1" dirty="0">
                <a:latin typeface="BIZ UDPゴシック" panose="020B0400000000000000" pitchFamily="50" charset="-128"/>
                <a:ea typeface="BIZ UDPゴシック" panose="020B0400000000000000" pitchFamily="50" charset="-128"/>
              </a:rPr>
              <a:t>長町商店街エリア</a:t>
            </a:r>
            <a:r>
              <a:rPr lang="ja-JP" altLang="en-US" sz="450" dirty="0">
                <a:latin typeface="BIZ UDPゴシック" panose="020B0400000000000000" pitchFamily="50" charset="-128"/>
                <a:ea typeface="BIZ UDPゴシック" panose="020B0400000000000000" pitchFamily="50" charset="-128"/>
              </a:rPr>
              <a:t>（図の朱色部分）</a:t>
            </a:r>
            <a:endParaRPr lang="en-US" altLang="ja-JP" sz="450" dirty="0">
              <a:latin typeface="BIZ UDPゴシック" panose="020B0400000000000000" pitchFamily="50" charset="-128"/>
              <a:ea typeface="BIZ UDPゴシック" panose="020B0400000000000000" pitchFamily="50" charset="-128"/>
            </a:endParaRPr>
          </a:p>
        </p:txBody>
      </p:sp>
      <p:pic>
        <p:nvPicPr>
          <p:cNvPr id="666" name="図 665">
            <a:extLst>
              <a:ext uri="{FF2B5EF4-FFF2-40B4-BE49-F238E27FC236}">
                <a16:creationId xmlns:a16="http://schemas.microsoft.com/office/drawing/2014/main" id="{3307433B-A499-E70E-E0C4-6BCA76D171D6}"/>
              </a:ext>
            </a:extLst>
          </p:cNvPr>
          <p:cNvPicPr>
            <a:picLocks noChangeAspect="1"/>
          </p:cNvPicPr>
          <p:nvPr/>
        </p:nvPicPr>
        <p:blipFill>
          <a:blip r:embed="rId9"/>
          <a:srcRect l="39198" t="686" r="4035" b="47982"/>
          <a:stretch/>
        </p:blipFill>
        <p:spPr>
          <a:xfrm>
            <a:off x="429363" y="2863153"/>
            <a:ext cx="1383219" cy="1300992"/>
          </a:xfrm>
          <a:prstGeom prst="rect">
            <a:avLst/>
          </a:prstGeom>
          <a:ln>
            <a:solidFill>
              <a:schemeClr val="bg1">
                <a:lumMod val="75000"/>
              </a:schemeClr>
            </a:solidFill>
          </a:ln>
        </p:spPr>
      </p:pic>
      <p:pic>
        <p:nvPicPr>
          <p:cNvPr id="667" name="図 666">
            <a:extLst>
              <a:ext uri="{FF2B5EF4-FFF2-40B4-BE49-F238E27FC236}">
                <a16:creationId xmlns:a16="http://schemas.microsoft.com/office/drawing/2014/main" id="{D35FD512-2E6A-6BBF-9B59-F61D31FCFE2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15859" y="2857157"/>
            <a:ext cx="79418" cy="75808"/>
          </a:xfrm>
          <a:prstGeom prst="rect">
            <a:avLst/>
          </a:prstGeom>
        </p:spPr>
      </p:pic>
      <p:pic>
        <p:nvPicPr>
          <p:cNvPr id="668" name="図 667">
            <a:extLst>
              <a:ext uri="{FF2B5EF4-FFF2-40B4-BE49-F238E27FC236}">
                <a16:creationId xmlns:a16="http://schemas.microsoft.com/office/drawing/2014/main" id="{AD8E0A71-5250-BEAB-2EE5-EB3F5A93E5DF}"/>
              </a:ext>
            </a:extLst>
          </p:cNvPr>
          <p:cNvPicPr>
            <a:picLocks noChangeAspect="1"/>
          </p:cNvPicPr>
          <p:nvPr/>
        </p:nvPicPr>
        <p:blipFill>
          <a:blip r:embed="rId10"/>
          <a:srcRect r="12444" b="26635"/>
          <a:stretch/>
        </p:blipFill>
        <p:spPr>
          <a:xfrm>
            <a:off x="1898653" y="2841972"/>
            <a:ext cx="3317356" cy="1355754"/>
          </a:xfrm>
          <a:prstGeom prst="rect">
            <a:avLst/>
          </a:prstGeom>
        </p:spPr>
      </p:pic>
      <p:sp>
        <p:nvSpPr>
          <p:cNvPr id="669" name="矢印: 左カーブ 668">
            <a:extLst>
              <a:ext uri="{FF2B5EF4-FFF2-40B4-BE49-F238E27FC236}">
                <a16:creationId xmlns:a16="http://schemas.microsoft.com/office/drawing/2014/main" id="{D0E23931-DD7C-038E-10C4-C168FD89A4ED}"/>
              </a:ext>
            </a:extLst>
          </p:cNvPr>
          <p:cNvSpPr/>
          <p:nvPr/>
        </p:nvSpPr>
        <p:spPr>
          <a:xfrm rot="16200000">
            <a:off x="1759750" y="2384166"/>
            <a:ext cx="380182" cy="974508"/>
          </a:xfrm>
          <a:prstGeom prst="curvedLeftArrow">
            <a:avLst>
              <a:gd name="adj1" fmla="val 20182"/>
              <a:gd name="adj2" fmla="val 42566"/>
              <a:gd name="adj3" fmla="val 13139"/>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810">
              <a:solidFill>
                <a:schemeClr val="tx1"/>
              </a:solidFill>
            </a:endParaRPr>
          </a:p>
        </p:txBody>
      </p:sp>
      <p:sp>
        <p:nvSpPr>
          <p:cNvPr id="670" name="テキスト ボックス 669">
            <a:extLst>
              <a:ext uri="{FF2B5EF4-FFF2-40B4-BE49-F238E27FC236}">
                <a16:creationId xmlns:a16="http://schemas.microsoft.com/office/drawing/2014/main" id="{21458577-5A8A-176C-028C-8EB58B384551}"/>
              </a:ext>
            </a:extLst>
          </p:cNvPr>
          <p:cNvSpPr txBox="1"/>
          <p:nvPr/>
        </p:nvSpPr>
        <p:spPr>
          <a:xfrm>
            <a:off x="6977985" y="6749298"/>
            <a:ext cx="719795" cy="127487"/>
          </a:xfrm>
          <a:prstGeom prst="rect">
            <a:avLst/>
          </a:prstGeom>
        </p:spPr>
        <p:txBody>
          <a:bodyPr vert="horz" lIns="41148" tIns="20574" rIns="41148" bIns="20574" rtlCol="0" anchor="ctr">
            <a:noAutofit/>
          </a:bodyPr>
          <a:lstStyle/>
          <a:p>
            <a:pPr defTabSz="411480">
              <a:lnSpc>
                <a:spcPct val="90000"/>
              </a:lnSpc>
              <a:spcBef>
                <a:spcPct val="0"/>
              </a:spcBef>
              <a:spcAft>
                <a:spcPts val="270"/>
              </a:spcAft>
            </a:pPr>
            <a:r>
              <a:rPr kumimoji="1" lang="ja-JP" altLang="en-US" sz="630" b="1" dirty="0">
                <a:latin typeface="BIZ UDPゴシック" panose="020B0400000000000000" pitchFamily="50" charset="-128"/>
                <a:ea typeface="BIZ UDPゴシック" panose="020B0400000000000000" pitchFamily="50" charset="-128"/>
                <a:cs typeface="+mj-cs"/>
              </a:rPr>
              <a:t>対象エリアの強み</a:t>
            </a:r>
          </a:p>
        </p:txBody>
      </p:sp>
      <p:sp>
        <p:nvSpPr>
          <p:cNvPr id="671" name="テキスト ボックス 670">
            <a:extLst>
              <a:ext uri="{FF2B5EF4-FFF2-40B4-BE49-F238E27FC236}">
                <a16:creationId xmlns:a16="http://schemas.microsoft.com/office/drawing/2014/main" id="{01CA5B8E-C1BB-4C7C-31DE-39CD4BD3CDB3}"/>
              </a:ext>
            </a:extLst>
          </p:cNvPr>
          <p:cNvSpPr txBox="1"/>
          <p:nvPr/>
        </p:nvSpPr>
        <p:spPr>
          <a:xfrm>
            <a:off x="8799016" y="6752680"/>
            <a:ext cx="734284" cy="127487"/>
          </a:xfrm>
          <a:prstGeom prst="rect">
            <a:avLst/>
          </a:prstGeom>
        </p:spPr>
        <p:txBody>
          <a:bodyPr vert="horz" lIns="41148" tIns="20574" rIns="41148" bIns="20574" rtlCol="0" anchor="ctr">
            <a:noAutofit/>
          </a:bodyPr>
          <a:lstStyle/>
          <a:p>
            <a:pPr defTabSz="411480">
              <a:lnSpc>
                <a:spcPct val="90000"/>
              </a:lnSpc>
              <a:spcBef>
                <a:spcPct val="0"/>
              </a:spcBef>
              <a:spcAft>
                <a:spcPts val="270"/>
              </a:spcAft>
            </a:pPr>
            <a:r>
              <a:rPr kumimoji="1" lang="ja-JP" altLang="en-US" sz="630" b="1" dirty="0">
                <a:latin typeface="BIZ UDPゴシック" panose="020B0400000000000000" pitchFamily="50" charset="-128"/>
                <a:ea typeface="BIZ UDPゴシック" panose="020B0400000000000000" pitchFamily="50" charset="-128"/>
                <a:cs typeface="+mj-cs"/>
              </a:rPr>
              <a:t>対象エリアの課題</a:t>
            </a:r>
          </a:p>
        </p:txBody>
      </p:sp>
      <p:pic>
        <p:nvPicPr>
          <p:cNvPr id="24" name="図 23">
            <a:extLst>
              <a:ext uri="{FF2B5EF4-FFF2-40B4-BE49-F238E27FC236}">
                <a16:creationId xmlns:a16="http://schemas.microsoft.com/office/drawing/2014/main" id="{1DD30A20-7243-19F0-9FFE-3FE71C54E2D4}"/>
              </a:ext>
            </a:extLst>
          </p:cNvPr>
          <p:cNvPicPr>
            <a:picLocks noChangeAspect="1"/>
          </p:cNvPicPr>
          <p:nvPr/>
        </p:nvPicPr>
        <p:blipFill>
          <a:blip r:embed="rId11"/>
          <a:stretch>
            <a:fillRect/>
          </a:stretch>
        </p:blipFill>
        <p:spPr>
          <a:xfrm>
            <a:off x="338499" y="4581923"/>
            <a:ext cx="4877510" cy="1286548"/>
          </a:xfrm>
          <a:prstGeom prst="rect">
            <a:avLst/>
          </a:prstGeom>
        </p:spPr>
      </p:pic>
      <p:sp>
        <p:nvSpPr>
          <p:cNvPr id="4" name="スライド番号プレースホルダー 1">
            <a:extLst>
              <a:ext uri="{FF2B5EF4-FFF2-40B4-BE49-F238E27FC236}">
                <a16:creationId xmlns:a16="http://schemas.microsoft.com/office/drawing/2014/main" id="{8D07E3EE-1047-DC5E-059D-B898B4BB8F10}"/>
              </a:ext>
            </a:extLst>
          </p:cNvPr>
          <p:cNvSpPr txBox="1">
            <a:spLocks/>
          </p:cNvSpPr>
          <p:nvPr/>
        </p:nvSpPr>
        <p:spPr>
          <a:xfrm>
            <a:off x="23713" y="7082391"/>
            <a:ext cx="1234440" cy="164306"/>
          </a:xfrm>
          <a:prstGeom prst="rect">
            <a:avLst/>
          </a:prstGeom>
        </p:spPr>
        <p:txBody>
          <a:bodyPr vert="horz" lIns="91440" tIns="45720" rIns="91440" bIns="45720" rtlCol="0" anchor="ctr"/>
          <a:lstStyle>
            <a:defPPr>
              <a:defRPr lang="en-US"/>
            </a:defPPr>
            <a:lvl1pPr marL="0" algn="r" defTabSz="457200" rtl="0" eaLnBrk="1" latinLnBrk="0" hangingPunct="1">
              <a:defRPr sz="72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kumimoji="1" lang="en-US" altLang="ja-JP" sz="700" dirty="0">
                <a:latin typeface="BIZ UDPゴシック" panose="020B0400000000000000" pitchFamily="50" charset="-128"/>
                <a:ea typeface="BIZ UDPゴシック" panose="020B0400000000000000" pitchFamily="50" charset="-128"/>
              </a:rPr>
              <a:t>1</a:t>
            </a:r>
          </a:p>
        </p:txBody>
      </p:sp>
    </p:spTree>
    <p:extLst>
      <p:ext uri="{BB962C8B-B14F-4D97-AF65-F5344CB8AC3E}">
        <p14:creationId xmlns:p14="http://schemas.microsoft.com/office/powerpoint/2010/main" val="17884427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E5D1B4-FC5F-3E28-8C17-95FB4847E30B}"/>
            </a:ext>
          </a:extLst>
        </p:cNvPr>
        <p:cNvGrpSpPr/>
        <p:nvPr/>
      </p:nvGrpSpPr>
      <p:grpSpPr>
        <a:xfrm>
          <a:off x="0" y="0"/>
          <a:ext cx="0" cy="0"/>
          <a:chOff x="0" y="0"/>
          <a:chExt cx="0" cy="0"/>
        </a:xfrm>
      </p:grpSpPr>
      <p:sp>
        <p:nvSpPr>
          <p:cNvPr id="60" name="正方形/長方形 59">
            <a:extLst>
              <a:ext uri="{FF2B5EF4-FFF2-40B4-BE49-F238E27FC236}">
                <a16:creationId xmlns:a16="http://schemas.microsoft.com/office/drawing/2014/main" id="{BF4BC424-5C56-7C37-36D2-9ADC72EFF4D1}"/>
              </a:ext>
            </a:extLst>
          </p:cNvPr>
          <p:cNvSpPr/>
          <p:nvPr/>
        </p:nvSpPr>
        <p:spPr>
          <a:xfrm>
            <a:off x="140047" y="4404302"/>
            <a:ext cx="2160000" cy="93600"/>
          </a:xfrm>
          <a:prstGeom prst="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810"/>
          </a:p>
        </p:txBody>
      </p:sp>
      <p:sp>
        <p:nvSpPr>
          <p:cNvPr id="61" name="テキスト ボックス 60">
            <a:extLst>
              <a:ext uri="{FF2B5EF4-FFF2-40B4-BE49-F238E27FC236}">
                <a16:creationId xmlns:a16="http://schemas.microsoft.com/office/drawing/2014/main" id="{EC119529-C7BA-B1A0-AF18-8D59CCCF1D66}"/>
              </a:ext>
            </a:extLst>
          </p:cNvPr>
          <p:cNvSpPr txBox="1"/>
          <p:nvPr/>
        </p:nvSpPr>
        <p:spPr>
          <a:xfrm>
            <a:off x="113025" y="4331804"/>
            <a:ext cx="2232610" cy="135364"/>
          </a:xfrm>
          <a:prstGeom prst="rect">
            <a:avLst/>
          </a:prstGeom>
        </p:spPr>
        <p:txBody>
          <a:bodyPr vert="horz" lIns="41148" tIns="20574" rIns="41148" bIns="20574" rtlCol="0" anchor="ctr">
            <a:noAutofit/>
          </a:bodyPr>
          <a:lstStyle/>
          <a:p>
            <a:pPr defTabSz="411480">
              <a:lnSpc>
                <a:spcPct val="90000"/>
              </a:lnSpc>
              <a:spcBef>
                <a:spcPct val="0"/>
              </a:spcBef>
              <a:spcAft>
                <a:spcPts val="270"/>
              </a:spcAft>
            </a:pPr>
            <a:r>
              <a:rPr kumimoji="1" lang="ja-JP" altLang="en-US" sz="1100" b="1" dirty="0">
                <a:latin typeface="BIZ UDPゴシック" panose="020B0400000000000000" pitchFamily="50" charset="-128"/>
                <a:ea typeface="BIZ UDPゴシック" panose="020B0400000000000000" pitchFamily="50" charset="-128"/>
                <a:cs typeface="+mj-cs"/>
              </a:rPr>
              <a:t>６　取組みの方向性・実践メニュー</a:t>
            </a:r>
          </a:p>
        </p:txBody>
      </p:sp>
      <p:sp>
        <p:nvSpPr>
          <p:cNvPr id="4" name="正方形/長方形 3">
            <a:extLst>
              <a:ext uri="{FF2B5EF4-FFF2-40B4-BE49-F238E27FC236}">
                <a16:creationId xmlns:a16="http://schemas.microsoft.com/office/drawing/2014/main" id="{6D82F58A-44D1-99B8-0CC3-F90D2FC8C4E9}"/>
              </a:ext>
            </a:extLst>
          </p:cNvPr>
          <p:cNvSpPr/>
          <p:nvPr/>
        </p:nvSpPr>
        <p:spPr>
          <a:xfrm>
            <a:off x="126519" y="87989"/>
            <a:ext cx="1620000" cy="93600"/>
          </a:xfrm>
          <a:prstGeom prst="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810"/>
          </a:p>
        </p:txBody>
      </p:sp>
      <p:sp>
        <p:nvSpPr>
          <p:cNvPr id="467" name="テキスト ボックス 466">
            <a:extLst>
              <a:ext uri="{FF2B5EF4-FFF2-40B4-BE49-F238E27FC236}">
                <a16:creationId xmlns:a16="http://schemas.microsoft.com/office/drawing/2014/main" id="{33984F7D-409F-2504-28E1-14B7EB8B316C}"/>
              </a:ext>
            </a:extLst>
          </p:cNvPr>
          <p:cNvSpPr txBox="1"/>
          <p:nvPr/>
        </p:nvSpPr>
        <p:spPr>
          <a:xfrm>
            <a:off x="113025" y="20858"/>
            <a:ext cx="1825105" cy="135364"/>
          </a:xfrm>
          <a:prstGeom prst="rect">
            <a:avLst/>
          </a:prstGeom>
        </p:spPr>
        <p:txBody>
          <a:bodyPr vert="horz" lIns="41148" tIns="20574" rIns="41148" bIns="20574" rtlCol="0" anchor="ctr">
            <a:noAutofit/>
          </a:bodyPr>
          <a:lstStyle/>
          <a:p>
            <a:pPr defTabSz="411480">
              <a:lnSpc>
                <a:spcPct val="90000"/>
              </a:lnSpc>
              <a:spcBef>
                <a:spcPct val="0"/>
              </a:spcBef>
              <a:spcAft>
                <a:spcPts val="270"/>
              </a:spcAft>
            </a:pPr>
            <a:r>
              <a:rPr kumimoji="1" lang="ja-JP" altLang="en-US" sz="1100" b="1" dirty="0">
                <a:latin typeface="BIZ UDPゴシック" panose="020B0400000000000000" pitchFamily="50" charset="-128"/>
                <a:ea typeface="BIZ UDPゴシック" panose="020B0400000000000000" pitchFamily="50" charset="-128"/>
                <a:cs typeface="+mj-cs"/>
              </a:rPr>
              <a:t>５　街並みづくりの取組み</a:t>
            </a:r>
          </a:p>
        </p:txBody>
      </p:sp>
      <p:pic>
        <p:nvPicPr>
          <p:cNvPr id="26" name="図 25">
            <a:extLst>
              <a:ext uri="{FF2B5EF4-FFF2-40B4-BE49-F238E27FC236}">
                <a16:creationId xmlns:a16="http://schemas.microsoft.com/office/drawing/2014/main" id="{0D9851C7-EEA9-561B-94C4-5C11D58613DE}"/>
              </a:ext>
            </a:extLst>
          </p:cNvPr>
          <p:cNvPicPr>
            <a:picLocks noChangeAspect="1"/>
          </p:cNvPicPr>
          <p:nvPr/>
        </p:nvPicPr>
        <p:blipFill>
          <a:blip r:embed="rId3"/>
          <a:stretch>
            <a:fillRect/>
          </a:stretch>
        </p:blipFill>
        <p:spPr>
          <a:xfrm>
            <a:off x="2099358" y="2577010"/>
            <a:ext cx="1347908" cy="1648412"/>
          </a:xfrm>
          <a:prstGeom prst="rect">
            <a:avLst/>
          </a:prstGeom>
        </p:spPr>
      </p:pic>
      <p:sp>
        <p:nvSpPr>
          <p:cNvPr id="63" name="Rectangle 2">
            <a:extLst>
              <a:ext uri="{FF2B5EF4-FFF2-40B4-BE49-F238E27FC236}">
                <a16:creationId xmlns:a16="http://schemas.microsoft.com/office/drawing/2014/main" id="{3AD3960F-C506-F1C5-93C1-F6EC90ECDB3F}"/>
              </a:ext>
            </a:extLst>
          </p:cNvPr>
          <p:cNvSpPr>
            <a:spLocks noChangeArrowheads="1"/>
          </p:cNvSpPr>
          <p:nvPr/>
        </p:nvSpPr>
        <p:spPr bwMode="auto">
          <a:xfrm>
            <a:off x="168145" y="3026446"/>
            <a:ext cx="1468778" cy="788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1148" tIns="20574" rIns="41148" bIns="0" numCol="1" anchor="t" anchorCtr="0" compatLnSpc="1">
            <a:prstTxWarp prst="textNoShape">
              <a:avLst/>
            </a:prstTxWarp>
            <a:noAutofit/>
          </a:bodyPr>
          <a:lstStyle/>
          <a:p>
            <a:pPr marL="77153" indent="-77153" algn="just">
              <a:spcAft>
                <a:spcPts val="270"/>
              </a:spcAft>
              <a:buFont typeface="Arial" panose="020B0604020202020204" pitchFamily="34" charset="0"/>
              <a:buChar char="•"/>
            </a:pPr>
            <a:r>
              <a:rPr lang="ja-JP" altLang="en-US" sz="700" kern="100" dirty="0">
                <a:latin typeface="BIZ UDPゴシック" panose="020B0400000000000000" pitchFamily="50" charset="-128"/>
                <a:ea typeface="BIZ UDPゴシック" panose="020B0400000000000000" pitchFamily="50" charset="-128"/>
                <a:cs typeface="Times New Roman" panose="02020603050405020304" pitchFamily="18" charset="0"/>
              </a:rPr>
              <a:t>個性豊かな地域資源と下町情緒の魅力</a:t>
            </a:r>
            <a:endParaRPr lang="en-US" altLang="ja-JP" sz="7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77153" indent="-77153" algn="just">
              <a:spcAft>
                <a:spcPts val="270"/>
              </a:spcAft>
              <a:buFont typeface="Arial" panose="020B0604020202020204" pitchFamily="34" charset="0"/>
              <a:buChar char="•"/>
            </a:pPr>
            <a:r>
              <a:rPr lang="ja-JP" altLang="en-US" sz="700" kern="100" dirty="0">
                <a:latin typeface="BIZ UDPゴシック" panose="020B0400000000000000" pitchFamily="50" charset="-128"/>
                <a:ea typeface="BIZ UDPゴシック" panose="020B0400000000000000" pitchFamily="50" charset="-128"/>
                <a:cs typeface="Times New Roman" panose="02020603050405020304" pitchFamily="18" charset="0"/>
              </a:rPr>
              <a:t>交通利便性や大型施設等による集客性</a:t>
            </a:r>
            <a:endParaRPr lang="en-US" altLang="ja-JP" sz="7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77153" indent="-77153" algn="just">
              <a:spcAft>
                <a:spcPts val="270"/>
              </a:spcAft>
              <a:buFont typeface="Arial" panose="020B0604020202020204" pitchFamily="34" charset="0"/>
              <a:buChar char="•"/>
            </a:pPr>
            <a:r>
              <a:rPr lang="ja-JP" altLang="en-US" sz="700" kern="100" dirty="0">
                <a:latin typeface="BIZ UDPゴシック" panose="020B0400000000000000" pitchFamily="50" charset="-128"/>
                <a:ea typeface="BIZ UDPゴシック" panose="020B0400000000000000" pitchFamily="50" charset="-128"/>
                <a:cs typeface="Times New Roman" panose="02020603050405020304" pitchFamily="18" charset="0"/>
              </a:rPr>
              <a:t>潜在的な活動の担い手や顧客の存在</a:t>
            </a:r>
            <a:endParaRPr lang="en-US" altLang="ja-JP" sz="7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77153" indent="-77153" algn="just">
              <a:spcAft>
                <a:spcPts val="270"/>
              </a:spcAft>
              <a:buFont typeface="Arial" panose="020B0604020202020204" pitchFamily="34" charset="0"/>
              <a:buChar char="•"/>
            </a:pPr>
            <a:r>
              <a:rPr lang="ja-JP" altLang="en-US" sz="700" kern="100" dirty="0">
                <a:latin typeface="BIZ UDPゴシック" panose="020B0400000000000000" pitchFamily="50" charset="-128"/>
                <a:ea typeface="BIZ UDPゴシック" panose="020B0400000000000000" pitchFamily="50" charset="-128"/>
                <a:cs typeface="Times New Roman" panose="02020603050405020304" pitchFamily="18" charset="0"/>
              </a:rPr>
              <a:t>地域住民をはじめとした市民の力</a:t>
            </a:r>
          </a:p>
        </p:txBody>
      </p:sp>
      <p:sp>
        <p:nvSpPr>
          <p:cNvPr id="459" name="Rectangle 2">
            <a:extLst>
              <a:ext uri="{FF2B5EF4-FFF2-40B4-BE49-F238E27FC236}">
                <a16:creationId xmlns:a16="http://schemas.microsoft.com/office/drawing/2014/main" id="{E2FF3D8C-0123-361E-4870-ACC6637AAB98}"/>
              </a:ext>
            </a:extLst>
          </p:cNvPr>
          <p:cNvSpPr>
            <a:spLocks noChangeArrowheads="1"/>
          </p:cNvSpPr>
          <p:nvPr/>
        </p:nvSpPr>
        <p:spPr bwMode="auto">
          <a:xfrm>
            <a:off x="3910457" y="3072658"/>
            <a:ext cx="1468778" cy="9492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1148" tIns="20574" rIns="41148" bIns="0" numCol="1" anchor="t" anchorCtr="0" compatLnSpc="1">
            <a:prstTxWarp prst="textNoShape">
              <a:avLst/>
            </a:prstTxWarp>
            <a:noAutofit/>
          </a:bodyPr>
          <a:lstStyle/>
          <a:p>
            <a:pPr marL="77153" indent="-77153" algn="just">
              <a:spcAft>
                <a:spcPts val="270"/>
              </a:spcAft>
              <a:buFont typeface="Arial" panose="020B0604020202020204" pitchFamily="34" charset="0"/>
              <a:buChar char="•"/>
            </a:pPr>
            <a:r>
              <a:rPr lang="ja-JP" altLang="en-US" sz="700" kern="100" dirty="0">
                <a:latin typeface="BIZ UDPゴシック" panose="020B0400000000000000" pitchFamily="50" charset="-128"/>
                <a:ea typeface="BIZ UDPゴシック" panose="020B0400000000000000" pitchFamily="50" charset="-128"/>
                <a:cs typeface="Times New Roman" panose="02020603050405020304" pitchFamily="18" charset="0"/>
              </a:rPr>
              <a:t>個店の減少による魅力の低下</a:t>
            </a:r>
            <a:endParaRPr lang="en-US" altLang="ja-JP" sz="7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77153" indent="-77153" algn="just">
              <a:spcAft>
                <a:spcPts val="270"/>
              </a:spcAft>
              <a:buFont typeface="Arial" panose="020B0604020202020204" pitchFamily="34" charset="0"/>
              <a:buChar char="•"/>
            </a:pPr>
            <a:endParaRPr lang="en-US" altLang="ja-JP" sz="7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77153" indent="-77153" algn="just">
              <a:spcAft>
                <a:spcPts val="270"/>
              </a:spcAft>
              <a:buFont typeface="Arial" panose="020B0604020202020204" pitchFamily="34" charset="0"/>
              <a:buChar char="•"/>
            </a:pPr>
            <a:r>
              <a:rPr lang="ja-JP" altLang="en-US" sz="700" kern="100" dirty="0">
                <a:latin typeface="BIZ UDPゴシック" panose="020B0400000000000000" pitchFamily="50" charset="-128"/>
                <a:ea typeface="BIZ UDPゴシック" panose="020B0400000000000000" pitchFamily="50" charset="-128"/>
                <a:cs typeface="Times New Roman" panose="02020603050405020304" pitchFamily="18" charset="0"/>
              </a:rPr>
              <a:t>歩きにくい歩道による通行の不安</a:t>
            </a:r>
            <a:endParaRPr lang="en-US" altLang="ja-JP" sz="7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77153" indent="-77153" algn="just">
              <a:spcAft>
                <a:spcPts val="270"/>
              </a:spcAft>
              <a:buFont typeface="Arial" panose="020B0604020202020204" pitchFamily="34" charset="0"/>
              <a:buChar char="•"/>
            </a:pPr>
            <a:endParaRPr lang="en-US" altLang="ja-JP" sz="7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77153" indent="-77153" algn="just">
              <a:spcAft>
                <a:spcPts val="270"/>
              </a:spcAft>
              <a:buFont typeface="Arial" panose="020B0604020202020204" pitchFamily="34" charset="0"/>
              <a:buChar char="•"/>
            </a:pPr>
            <a:r>
              <a:rPr lang="ja-JP" altLang="en-US" sz="700" kern="100" dirty="0">
                <a:latin typeface="BIZ UDPゴシック" panose="020B0400000000000000" pitchFamily="50" charset="-128"/>
                <a:ea typeface="BIZ UDPゴシック" panose="020B0400000000000000" pitchFamily="50" charset="-128"/>
                <a:cs typeface="Times New Roman" panose="02020603050405020304" pitchFamily="18" charset="0"/>
              </a:rPr>
              <a:t>回遊性・滞在性の低さ</a:t>
            </a:r>
          </a:p>
        </p:txBody>
      </p:sp>
      <p:sp>
        <p:nvSpPr>
          <p:cNvPr id="464" name="テキスト ボックス 463">
            <a:extLst>
              <a:ext uri="{FF2B5EF4-FFF2-40B4-BE49-F238E27FC236}">
                <a16:creationId xmlns:a16="http://schemas.microsoft.com/office/drawing/2014/main" id="{71238D49-8762-61EB-EED6-E314F60BEFF3}"/>
              </a:ext>
            </a:extLst>
          </p:cNvPr>
          <p:cNvSpPr txBox="1"/>
          <p:nvPr/>
        </p:nvSpPr>
        <p:spPr>
          <a:xfrm>
            <a:off x="158807" y="862615"/>
            <a:ext cx="5318570" cy="584775"/>
          </a:xfrm>
          <a:prstGeom prst="rect">
            <a:avLst/>
          </a:prstGeom>
          <a:solidFill>
            <a:schemeClr val="bg1">
              <a:alpha val="40000"/>
            </a:schemeClr>
          </a:solidFill>
        </p:spPr>
        <p:txBody>
          <a:bodyPr wrap="square" rtlCol="0">
            <a:spAutoFit/>
          </a:bodyPr>
          <a:lstStyle/>
          <a:p>
            <a:pPr defTabSz="411480">
              <a:spcBef>
                <a:spcPts val="900"/>
              </a:spcBef>
              <a:spcAft>
                <a:spcPts val="900"/>
              </a:spcAft>
              <a:defRPr/>
            </a:pPr>
            <a:r>
              <a:rPr kumimoji="1" lang="ja-JP" altLang="en-US" sz="800" kern="0" dirty="0">
                <a:solidFill>
                  <a:prstClr val="black"/>
                </a:solidFill>
                <a:latin typeface="BIZ UDPゴシック" panose="020B0400000000000000" pitchFamily="50" charset="-128"/>
                <a:ea typeface="BIZ UDPゴシック" panose="020B0400000000000000" pitchFamily="50" charset="-128"/>
              </a:rPr>
              <a:t>時代が移り変わる中、長町の風景や人々も例外なく変わっていきます。そのような中にあって、時代とともに形を変えながらも、この地域の風景や人々の中に引き継がれていく長町らしさがあります。それは歴史的な地域資源であり、人情とも情緒とも地域への誇りや愛着ともいえるものでもあります。そのような長町らしさを大切にしながら、新しい魅力や文化を生み出し、この街並みづくりを進めていきます。</a:t>
            </a:r>
            <a:endParaRPr kumimoji="1" lang="en-US" altLang="ja-JP" sz="800" kern="0" dirty="0">
              <a:solidFill>
                <a:prstClr val="black"/>
              </a:solidFill>
              <a:latin typeface="BIZ UDPゴシック" panose="020B0400000000000000" pitchFamily="50" charset="-128"/>
              <a:ea typeface="BIZ UDPゴシック" panose="020B0400000000000000" pitchFamily="50" charset="-128"/>
            </a:endParaRPr>
          </a:p>
        </p:txBody>
      </p:sp>
      <p:sp>
        <p:nvSpPr>
          <p:cNvPr id="465" name="テキスト ボックス 464">
            <a:extLst>
              <a:ext uri="{FF2B5EF4-FFF2-40B4-BE49-F238E27FC236}">
                <a16:creationId xmlns:a16="http://schemas.microsoft.com/office/drawing/2014/main" id="{40964701-E815-E480-7C5F-6BE440F0F3B5}"/>
              </a:ext>
            </a:extLst>
          </p:cNvPr>
          <p:cNvSpPr txBox="1"/>
          <p:nvPr/>
        </p:nvSpPr>
        <p:spPr>
          <a:xfrm>
            <a:off x="167831" y="1738545"/>
            <a:ext cx="5318570" cy="707886"/>
          </a:xfrm>
          <a:prstGeom prst="rect">
            <a:avLst/>
          </a:prstGeom>
          <a:solidFill>
            <a:schemeClr val="bg1">
              <a:alpha val="40000"/>
            </a:schemeClr>
          </a:solidFill>
        </p:spPr>
        <p:txBody>
          <a:bodyPr wrap="square" rtlCol="0">
            <a:spAutoFit/>
          </a:bodyPr>
          <a:lstStyle/>
          <a:p>
            <a:pPr defTabSz="411480">
              <a:defRPr/>
            </a:pPr>
            <a:r>
              <a:rPr kumimoji="1" lang="ja-JP" altLang="en-US" sz="800" kern="0" dirty="0">
                <a:solidFill>
                  <a:prstClr val="black"/>
                </a:solidFill>
                <a:latin typeface="BIZ UDPゴシック" panose="020B0400000000000000" pitchFamily="50" charset="-128"/>
                <a:ea typeface="BIZ UDPゴシック" panose="020B0400000000000000" pitchFamily="50" charset="-128"/>
              </a:rPr>
              <a:t>長町には、多様な主体が地域に愛着を持って様々な活動に自立的・積極的に取り組む姿があります。この街並みづくりにおいても、地域、事業者、行政が、それぞれでできることはそれぞれで、連携すればできることは連携して、できることからどんどん取組みを進めていきます。</a:t>
            </a:r>
            <a:endParaRPr kumimoji="1" lang="en-US" altLang="ja-JP" sz="800" kern="0" dirty="0">
              <a:solidFill>
                <a:prstClr val="black"/>
              </a:solidFill>
              <a:latin typeface="BIZ UDPゴシック" panose="020B0400000000000000" pitchFamily="50" charset="-128"/>
              <a:ea typeface="BIZ UDPゴシック" panose="020B0400000000000000" pitchFamily="50" charset="-128"/>
            </a:endParaRPr>
          </a:p>
          <a:p>
            <a:pPr defTabSz="411480">
              <a:defRPr/>
            </a:pPr>
            <a:r>
              <a:rPr kumimoji="1" lang="ja-JP" altLang="en-US" sz="800" kern="0" dirty="0">
                <a:solidFill>
                  <a:prstClr val="black"/>
                </a:solidFill>
                <a:latin typeface="BIZ UDPゴシック" panose="020B0400000000000000" pitchFamily="50" charset="-128"/>
                <a:ea typeface="BIZ UDPゴシック" panose="020B0400000000000000" pitchFamily="50" charset="-128"/>
              </a:rPr>
              <a:t>また、変化が激しく、価値観の多様化が進む社会環境を踏まえ、この街並みづくりの計画を定めた後も、目的や趣旨を十分に踏まえた上で柔軟に見直しを行いながら、取組みを進めていきます。</a:t>
            </a:r>
            <a:endParaRPr kumimoji="1" lang="en-US" altLang="ja-JP" sz="800" kern="0" dirty="0">
              <a:solidFill>
                <a:prstClr val="black"/>
              </a:solidFill>
              <a:latin typeface="BIZ UDPゴシック" panose="020B0400000000000000" pitchFamily="50" charset="-128"/>
              <a:ea typeface="BIZ UDPゴシック" panose="020B0400000000000000" pitchFamily="50" charset="-128"/>
            </a:endParaRPr>
          </a:p>
        </p:txBody>
      </p:sp>
      <p:sp>
        <p:nvSpPr>
          <p:cNvPr id="469" name="Rectangle 2">
            <a:extLst>
              <a:ext uri="{FF2B5EF4-FFF2-40B4-BE49-F238E27FC236}">
                <a16:creationId xmlns:a16="http://schemas.microsoft.com/office/drawing/2014/main" id="{AB642204-68C2-2F01-8CD8-3729070EC0B3}"/>
              </a:ext>
            </a:extLst>
          </p:cNvPr>
          <p:cNvSpPr>
            <a:spLocks noChangeArrowheads="1"/>
          </p:cNvSpPr>
          <p:nvPr/>
        </p:nvSpPr>
        <p:spPr bwMode="auto">
          <a:xfrm>
            <a:off x="126519" y="254743"/>
            <a:ext cx="5280463" cy="35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1148" tIns="20574" rIns="41148" bIns="0" numCol="1" anchor="t" anchorCtr="0" compatLnSpc="1">
            <a:prstTxWarp prst="textNoShape">
              <a:avLst/>
            </a:prstTxWarp>
            <a:noAutofit/>
          </a:bodyPr>
          <a:lstStyle/>
          <a:p>
            <a:pPr algn="just"/>
            <a:r>
              <a:rPr lang="ja-JP" altLang="en-US" sz="800" kern="100" dirty="0">
                <a:latin typeface="BIZ UDPゴシック" panose="020B0400000000000000" pitchFamily="50" charset="-128"/>
                <a:ea typeface="BIZ UDPゴシック" panose="020B0400000000000000" pitchFamily="50" charset="-128"/>
                <a:cs typeface="Times New Roman" panose="02020603050405020304" pitchFamily="18" charset="0"/>
              </a:rPr>
              <a:t>目指す街並みの姿の実現に向けて、基盤とする２つの共通認識を持ちながら、対象エリアの強みを活かし、課題を踏まえた様々な取組みを、方向性と戦略を整理の上進めていきます。</a:t>
            </a:r>
          </a:p>
        </p:txBody>
      </p:sp>
      <p:pic>
        <p:nvPicPr>
          <p:cNvPr id="475" name="図 474">
            <a:extLst>
              <a:ext uri="{FF2B5EF4-FFF2-40B4-BE49-F238E27FC236}">
                <a16:creationId xmlns:a16="http://schemas.microsoft.com/office/drawing/2014/main" id="{3F43B407-F291-9D87-D35C-CB4561EA89CD}"/>
              </a:ext>
            </a:extLst>
          </p:cNvPr>
          <p:cNvPicPr>
            <a:picLocks noChangeAspect="1"/>
          </p:cNvPicPr>
          <p:nvPr/>
        </p:nvPicPr>
        <p:blipFill>
          <a:blip r:embed="rId4"/>
          <a:stretch>
            <a:fillRect/>
          </a:stretch>
        </p:blipFill>
        <p:spPr>
          <a:xfrm>
            <a:off x="1758870" y="2596322"/>
            <a:ext cx="265431" cy="1582680"/>
          </a:xfrm>
          <a:prstGeom prst="rect">
            <a:avLst/>
          </a:prstGeom>
        </p:spPr>
      </p:pic>
      <p:pic>
        <p:nvPicPr>
          <p:cNvPr id="476" name="図 475">
            <a:extLst>
              <a:ext uri="{FF2B5EF4-FFF2-40B4-BE49-F238E27FC236}">
                <a16:creationId xmlns:a16="http://schemas.microsoft.com/office/drawing/2014/main" id="{3FF69570-7000-D998-B6F8-520863FEC5C8}"/>
              </a:ext>
            </a:extLst>
          </p:cNvPr>
          <p:cNvPicPr>
            <a:picLocks noChangeAspect="1"/>
          </p:cNvPicPr>
          <p:nvPr/>
        </p:nvPicPr>
        <p:blipFill>
          <a:blip r:embed="rId5"/>
          <a:stretch>
            <a:fillRect/>
          </a:stretch>
        </p:blipFill>
        <p:spPr>
          <a:xfrm>
            <a:off x="3551598" y="2599350"/>
            <a:ext cx="284733" cy="1579652"/>
          </a:xfrm>
          <a:prstGeom prst="rect">
            <a:avLst/>
          </a:prstGeom>
        </p:spPr>
      </p:pic>
      <p:grpSp>
        <p:nvGrpSpPr>
          <p:cNvPr id="481" name="グループ化 480">
            <a:extLst>
              <a:ext uri="{FF2B5EF4-FFF2-40B4-BE49-F238E27FC236}">
                <a16:creationId xmlns:a16="http://schemas.microsoft.com/office/drawing/2014/main" id="{857F34C2-F6AE-A107-CE12-FF325DD35A5B}"/>
              </a:ext>
            </a:extLst>
          </p:cNvPr>
          <p:cNvGrpSpPr/>
          <p:nvPr/>
        </p:nvGrpSpPr>
        <p:grpSpPr>
          <a:xfrm>
            <a:off x="175095" y="626727"/>
            <a:ext cx="2001137" cy="234542"/>
            <a:chOff x="6000319" y="5521675"/>
            <a:chExt cx="3675457" cy="521205"/>
          </a:xfrm>
        </p:grpSpPr>
        <p:sp>
          <p:nvSpPr>
            <p:cNvPr id="477" name="正方形/長方形 476">
              <a:extLst>
                <a:ext uri="{FF2B5EF4-FFF2-40B4-BE49-F238E27FC236}">
                  <a16:creationId xmlns:a16="http://schemas.microsoft.com/office/drawing/2014/main" id="{F08FBD89-AB08-75D8-3591-C3A6C203F400}"/>
                </a:ext>
              </a:extLst>
            </p:cNvPr>
            <p:cNvSpPr/>
            <p:nvPr/>
          </p:nvSpPr>
          <p:spPr>
            <a:xfrm>
              <a:off x="6000319" y="5521675"/>
              <a:ext cx="1191459" cy="444568"/>
            </a:xfrm>
            <a:prstGeom prst="rect">
              <a:avLst/>
            </a:prstGeom>
            <a:solidFill>
              <a:schemeClr val="bg1">
                <a:lumMod val="50000"/>
              </a:schemeClr>
            </a:solidFill>
            <a:ln>
              <a:noFill/>
            </a:ln>
          </p:spPr>
          <p:txBody>
            <a:bodyPr wrap="square">
              <a:spAutoFit/>
            </a:bodyPr>
            <a:lstStyle/>
            <a:p>
              <a:pPr algn="ctr"/>
              <a:r>
                <a:rPr lang="ja-JP" altLang="en-US" sz="700" dirty="0">
                  <a:solidFill>
                    <a:schemeClr val="bg1"/>
                  </a:solidFill>
                  <a:latin typeface="BIZ UDPゴシック" panose="020B0400000000000000" pitchFamily="50" charset="-128"/>
                  <a:ea typeface="BIZ UDPゴシック" panose="020B0400000000000000" pitchFamily="50" charset="-128"/>
                </a:rPr>
                <a:t>共通認識１</a:t>
              </a:r>
              <a:endParaRPr lang="ja-JP" altLang="ja-JP" sz="700" dirty="0">
                <a:solidFill>
                  <a:schemeClr val="bg1"/>
                </a:solidFill>
                <a:latin typeface="BIZ UDPゴシック" panose="020B0400000000000000" pitchFamily="50" charset="-128"/>
                <a:ea typeface="BIZ UDPゴシック" panose="020B0400000000000000" pitchFamily="50" charset="-128"/>
              </a:endParaRPr>
            </a:p>
          </p:txBody>
        </p:sp>
        <p:sp>
          <p:nvSpPr>
            <p:cNvPr id="479" name="テキスト ボックス 478">
              <a:extLst>
                <a:ext uri="{FF2B5EF4-FFF2-40B4-BE49-F238E27FC236}">
                  <a16:creationId xmlns:a16="http://schemas.microsoft.com/office/drawing/2014/main" id="{D25BA714-F6AD-7087-E302-C68B080C9230}"/>
                </a:ext>
              </a:extLst>
            </p:cNvPr>
            <p:cNvSpPr txBox="1"/>
            <p:nvPr/>
          </p:nvSpPr>
          <p:spPr>
            <a:xfrm>
              <a:off x="7191778" y="5529919"/>
              <a:ext cx="2483998" cy="512961"/>
            </a:xfrm>
            <a:prstGeom prst="rect">
              <a:avLst/>
            </a:prstGeom>
            <a:solidFill>
              <a:schemeClr val="accent5">
                <a:lumMod val="20000"/>
                <a:lumOff val="80000"/>
              </a:schemeClr>
            </a:solidFill>
            <a:ln>
              <a:noFill/>
            </a:ln>
          </p:spPr>
          <p:txBody>
            <a:bodyPr wrap="square" rtlCol="0">
              <a:spAutoFit/>
            </a:bodyPr>
            <a:lstStyle/>
            <a:p>
              <a:r>
                <a:rPr kumimoji="1" lang="ja-JP" altLang="en-US" sz="900" b="1" dirty="0">
                  <a:latin typeface="BIZ UDPゴシック" panose="020B0400000000000000" pitchFamily="50" charset="-128"/>
                  <a:ea typeface="BIZ UDPゴシック" panose="020B0400000000000000" pitchFamily="50" charset="-128"/>
                </a:rPr>
                <a:t>長町らしさとともに</a:t>
              </a:r>
              <a:endParaRPr kumimoji="1" lang="en-US" altLang="ja-JP" sz="900" b="1" dirty="0">
                <a:latin typeface="BIZ UDPゴシック" panose="020B0400000000000000" pitchFamily="50" charset="-128"/>
                <a:ea typeface="BIZ UDPゴシック" panose="020B0400000000000000" pitchFamily="50" charset="-128"/>
              </a:endParaRPr>
            </a:p>
          </p:txBody>
        </p:sp>
      </p:grpSp>
      <p:grpSp>
        <p:nvGrpSpPr>
          <p:cNvPr id="482" name="グループ化 481">
            <a:extLst>
              <a:ext uri="{FF2B5EF4-FFF2-40B4-BE49-F238E27FC236}">
                <a16:creationId xmlns:a16="http://schemas.microsoft.com/office/drawing/2014/main" id="{A2A8EE03-945D-F4FE-0B36-8B8192F1C0DF}"/>
              </a:ext>
            </a:extLst>
          </p:cNvPr>
          <p:cNvGrpSpPr/>
          <p:nvPr/>
        </p:nvGrpSpPr>
        <p:grpSpPr>
          <a:xfrm>
            <a:off x="175095" y="1501539"/>
            <a:ext cx="3049351" cy="230832"/>
            <a:chOff x="5955314" y="5539546"/>
            <a:chExt cx="6631763" cy="512962"/>
          </a:xfrm>
        </p:grpSpPr>
        <p:sp>
          <p:nvSpPr>
            <p:cNvPr id="483" name="正方形/長方形 482">
              <a:extLst>
                <a:ext uri="{FF2B5EF4-FFF2-40B4-BE49-F238E27FC236}">
                  <a16:creationId xmlns:a16="http://schemas.microsoft.com/office/drawing/2014/main" id="{575F46B8-91C9-7FEA-3E60-24B8AEB605AE}"/>
                </a:ext>
              </a:extLst>
            </p:cNvPr>
            <p:cNvSpPr/>
            <p:nvPr/>
          </p:nvSpPr>
          <p:spPr>
            <a:xfrm>
              <a:off x="5955314" y="5539546"/>
              <a:ext cx="1408745" cy="444568"/>
            </a:xfrm>
            <a:prstGeom prst="rect">
              <a:avLst/>
            </a:prstGeom>
            <a:solidFill>
              <a:schemeClr val="bg1">
                <a:lumMod val="50000"/>
              </a:schemeClr>
            </a:solidFill>
            <a:ln>
              <a:noFill/>
            </a:ln>
          </p:spPr>
          <p:txBody>
            <a:bodyPr wrap="square">
              <a:spAutoFit/>
            </a:bodyPr>
            <a:lstStyle/>
            <a:p>
              <a:pPr algn="ctr"/>
              <a:r>
                <a:rPr lang="ja-JP" altLang="en-US" sz="700" dirty="0">
                  <a:solidFill>
                    <a:schemeClr val="bg1"/>
                  </a:solidFill>
                  <a:latin typeface="BIZ UDPゴシック" panose="020B0400000000000000" pitchFamily="50" charset="-128"/>
                  <a:ea typeface="BIZ UDPゴシック" panose="020B0400000000000000" pitchFamily="50" charset="-128"/>
                </a:rPr>
                <a:t>共通認識</a:t>
              </a:r>
              <a:r>
                <a:rPr lang="en-US" altLang="ja-JP" sz="700" dirty="0">
                  <a:solidFill>
                    <a:schemeClr val="bg1"/>
                  </a:solidFill>
                  <a:latin typeface="BIZ UDPゴシック" panose="020B0400000000000000" pitchFamily="50" charset="-128"/>
                  <a:ea typeface="BIZ UDPゴシック" panose="020B0400000000000000" pitchFamily="50" charset="-128"/>
                </a:rPr>
                <a:t>2</a:t>
              </a:r>
              <a:endParaRPr lang="ja-JP" altLang="ja-JP" sz="700" dirty="0">
                <a:solidFill>
                  <a:schemeClr val="bg1"/>
                </a:solidFill>
                <a:latin typeface="BIZ UDPゴシック" panose="020B0400000000000000" pitchFamily="50" charset="-128"/>
                <a:ea typeface="BIZ UDPゴシック" panose="020B0400000000000000" pitchFamily="50" charset="-128"/>
              </a:endParaRPr>
            </a:p>
          </p:txBody>
        </p:sp>
        <p:sp>
          <p:nvSpPr>
            <p:cNvPr id="484" name="テキスト ボックス 483">
              <a:extLst>
                <a:ext uri="{FF2B5EF4-FFF2-40B4-BE49-F238E27FC236}">
                  <a16:creationId xmlns:a16="http://schemas.microsoft.com/office/drawing/2014/main" id="{79C0A622-9609-36D5-5046-B9FEF118800C}"/>
                </a:ext>
              </a:extLst>
            </p:cNvPr>
            <p:cNvSpPr txBox="1"/>
            <p:nvPr/>
          </p:nvSpPr>
          <p:spPr>
            <a:xfrm>
              <a:off x="7364059" y="5539546"/>
              <a:ext cx="5223018" cy="512962"/>
            </a:xfrm>
            <a:prstGeom prst="rect">
              <a:avLst/>
            </a:prstGeom>
            <a:solidFill>
              <a:schemeClr val="accent6">
                <a:lumMod val="20000"/>
                <a:lumOff val="80000"/>
              </a:schemeClr>
            </a:solidFill>
            <a:ln>
              <a:noFill/>
            </a:ln>
          </p:spPr>
          <p:txBody>
            <a:bodyPr wrap="square" rtlCol="0">
              <a:spAutoFit/>
            </a:bodyPr>
            <a:lstStyle/>
            <a:p>
              <a:r>
                <a:rPr kumimoji="1" lang="ja-JP" altLang="en-US" sz="900" b="1" dirty="0">
                  <a:latin typeface="BIZ UDPゴシック" panose="020B0400000000000000" pitchFamily="50" charset="-128"/>
                  <a:ea typeface="BIZ UDPゴシック" panose="020B0400000000000000" pitchFamily="50" charset="-128"/>
                </a:rPr>
                <a:t>できることからどんどん、そして柔軟に</a:t>
              </a:r>
              <a:endParaRPr kumimoji="1" lang="en-US" altLang="ja-JP" sz="900" b="1" dirty="0">
                <a:latin typeface="BIZ UDPゴシック" panose="020B0400000000000000" pitchFamily="50" charset="-128"/>
                <a:ea typeface="BIZ UDPゴシック" panose="020B0400000000000000" pitchFamily="50" charset="-128"/>
              </a:endParaRPr>
            </a:p>
          </p:txBody>
        </p:sp>
      </p:grpSp>
      <p:sp>
        <p:nvSpPr>
          <p:cNvPr id="670" name="テキスト ボックス 669">
            <a:extLst>
              <a:ext uri="{FF2B5EF4-FFF2-40B4-BE49-F238E27FC236}">
                <a16:creationId xmlns:a16="http://schemas.microsoft.com/office/drawing/2014/main" id="{AC923624-FD2C-AEAD-98FF-6534306A194A}"/>
              </a:ext>
            </a:extLst>
          </p:cNvPr>
          <p:cNvSpPr txBox="1"/>
          <p:nvPr/>
        </p:nvSpPr>
        <p:spPr>
          <a:xfrm>
            <a:off x="465589" y="2653410"/>
            <a:ext cx="1016474" cy="245515"/>
          </a:xfrm>
          <a:prstGeom prst="rect">
            <a:avLst/>
          </a:prstGeom>
        </p:spPr>
        <p:txBody>
          <a:bodyPr vert="horz" lIns="41148" tIns="20574" rIns="41148" bIns="20574" rtlCol="0" anchor="ctr">
            <a:noAutofit/>
          </a:bodyPr>
          <a:lstStyle/>
          <a:p>
            <a:pPr defTabSz="411480">
              <a:lnSpc>
                <a:spcPct val="90000"/>
              </a:lnSpc>
              <a:spcBef>
                <a:spcPct val="0"/>
              </a:spcBef>
              <a:spcAft>
                <a:spcPts val="270"/>
              </a:spcAft>
            </a:pPr>
            <a:r>
              <a:rPr kumimoji="1" lang="ja-JP" altLang="en-US" sz="800" b="1" dirty="0">
                <a:latin typeface="BIZ UDPゴシック" panose="020B0400000000000000" pitchFamily="50" charset="-128"/>
                <a:ea typeface="BIZ UDPゴシック" panose="020B0400000000000000" pitchFamily="50" charset="-128"/>
                <a:cs typeface="+mj-cs"/>
              </a:rPr>
              <a:t>対象エリアの強み</a:t>
            </a:r>
          </a:p>
        </p:txBody>
      </p:sp>
      <p:sp>
        <p:nvSpPr>
          <p:cNvPr id="671" name="テキスト ボックス 670">
            <a:extLst>
              <a:ext uri="{FF2B5EF4-FFF2-40B4-BE49-F238E27FC236}">
                <a16:creationId xmlns:a16="http://schemas.microsoft.com/office/drawing/2014/main" id="{EFE879E8-FC01-6743-49FC-0BBAA1F99487}"/>
              </a:ext>
            </a:extLst>
          </p:cNvPr>
          <p:cNvSpPr txBox="1"/>
          <p:nvPr/>
        </p:nvSpPr>
        <p:spPr>
          <a:xfrm>
            <a:off x="4143494" y="2729914"/>
            <a:ext cx="1468778" cy="169011"/>
          </a:xfrm>
          <a:prstGeom prst="rect">
            <a:avLst/>
          </a:prstGeom>
        </p:spPr>
        <p:txBody>
          <a:bodyPr vert="horz" lIns="41148" tIns="20574" rIns="41148" bIns="20574" rtlCol="0" anchor="ctr">
            <a:noAutofit/>
          </a:bodyPr>
          <a:lstStyle/>
          <a:p>
            <a:pPr defTabSz="411480">
              <a:lnSpc>
                <a:spcPct val="90000"/>
              </a:lnSpc>
              <a:spcBef>
                <a:spcPct val="0"/>
              </a:spcBef>
              <a:spcAft>
                <a:spcPts val="270"/>
              </a:spcAft>
            </a:pPr>
            <a:r>
              <a:rPr kumimoji="1" lang="ja-JP" altLang="en-US" sz="800" b="1" dirty="0">
                <a:latin typeface="BIZ UDPゴシック" panose="020B0400000000000000" pitchFamily="50" charset="-128"/>
                <a:ea typeface="BIZ UDPゴシック" panose="020B0400000000000000" pitchFamily="50" charset="-128"/>
                <a:cs typeface="+mj-cs"/>
              </a:rPr>
              <a:t>対象エリアの課題</a:t>
            </a:r>
          </a:p>
        </p:txBody>
      </p:sp>
      <p:sp>
        <p:nvSpPr>
          <p:cNvPr id="5" name="Rectangle 2">
            <a:extLst>
              <a:ext uri="{FF2B5EF4-FFF2-40B4-BE49-F238E27FC236}">
                <a16:creationId xmlns:a16="http://schemas.microsoft.com/office/drawing/2014/main" id="{D3B1D4D2-B263-948C-A318-7E43DB479715}"/>
              </a:ext>
            </a:extLst>
          </p:cNvPr>
          <p:cNvSpPr>
            <a:spLocks noChangeArrowheads="1"/>
          </p:cNvSpPr>
          <p:nvPr/>
        </p:nvSpPr>
        <p:spPr bwMode="auto">
          <a:xfrm>
            <a:off x="186220" y="4611008"/>
            <a:ext cx="3272171" cy="1157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1148" tIns="20574" rIns="41148" bIns="0" numCol="1" anchor="t" anchorCtr="0" compatLnSpc="1">
            <a:prstTxWarp prst="textNoShape">
              <a:avLst/>
            </a:prstTxWarp>
            <a:noAutofit/>
          </a:bodyPr>
          <a:lstStyle/>
          <a:p>
            <a:pPr marL="77153" indent="-77153" algn="just">
              <a:lnSpc>
                <a:spcPct val="150000"/>
              </a:lnSpc>
              <a:buFont typeface="Arial" panose="020B0604020202020204" pitchFamily="34" charset="0"/>
              <a:buChar char="•"/>
            </a:pPr>
            <a:r>
              <a:rPr lang="ja-JP" altLang="en-US" sz="800" kern="100" dirty="0">
                <a:latin typeface="BIZ UDPゴシック" panose="020B0400000000000000" pitchFamily="50" charset="-128"/>
                <a:ea typeface="BIZ UDPゴシック" panose="020B0400000000000000" pitchFamily="50" charset="-128"/>
                <a:cs typeface="Times New Roman" panose="02020603050405020304" pitchFamily="18" charset="0"/>
              </a:rPr>
              <a:t>目指す街並みの姿の実現に向け、６つの取組みの方向性と２０の実践メニューを整理し、取組みを進めます。</a:t>
            </a:r>
            <a:endParaRPr lang="en-US" altLang="ja-JP" sz="8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77153" indent="-77153" algn="just">
              <a:lnSpc>
                <a:spcPct val="150000"/>
              </a:lnSpc>
              <a:buFont typeface="Arial" panose="020B0604020202020204" pitchFamily="34" charset="0"/>
              <a:buChar char="•"/>
            </a:pPr>
            <a:r>
              <a:rPr lang="ja-JP" altLang="en-US" sz="800" kern="100" dirty="0">
                <a:latin typeface="BIZ UDPゴシック" panose="020B0400000000000000" pitchFamily="50" charset="-128"/>
                <a:ea typeface="BIZ UDPゴシック" panose="020B0400000000000000" pitchFamily="50" charset="-128"/>
                <a:cs typeface="Times New Roman" panose="02020603050405020304" pitchFamily="18" charset="0"/>
              </a:rPr>
              <a:t>歴史ある商店街の区域を基に設定したゾーンの特徴と社会実験の結果を踏まえ、６つの戦略を立て、実践メニューをより効果的に実施するための視点とします。</a:t>
            </a:r>
          </a:p>
        </p:txBody>
      </p:sp>
      <p:sp>
        <p:nvSpPr>
          <p:cNvPr id="6" name="テキスト ボックス 5">
            <a:extLst>
              <a:ext uri="{FF2B5EF4-FFF2-40B4-BE49-F238E27FC236}">
                <a16:creationId xmlns:a16="http://schemas.microsoft.com/office/drawing/2014/main" id="{CDC1B523-E9A9-C8BA-C383-1FBA11587C9D}"/>
              </a:ext>
            </a:extLst>
          </p:cNvPr>
          <p:cNvSpPr txBox="1"/>
          <p:nvPr/>
        </p:nvSpPr>
        <p:spPr>
          <a:xfrm>
            <a:off x="6270065" y="5507088"/>
            <a:ext cx="2151796" cy="369332"/>
          </a:xfrm>
          <a:prstGeom prst="rect">
            <a:avLst/>
          </a:prstGeom>
          <a:solidFill>
            <a:schemeClr val="accent4"/>
          </a:solidFill>
        </p:spPr>
        <p:txBody>
          <a:bodyPr wrap="square" rtlCol="0">
            <a:spAutoFit/>
          </a:bodyPr>
          <a:lstStyle/>
          <a:p>
            <a:r>
              <a:rPr kumimoji="1" lang="ja-JP" altLang="en-US" dirty="0"/>
              <a:t>ゾーンも入れたい</a:t>
            </a:r>
          </a:p>
        </p:txBody>
      </p:sp>
      <p:grpSp>
        <p:nvGrpSpPr>
          <p:cNvPr id="2" name="グループ化 1">
            <a:extLst>
              <a:ext uri="{FF2B5EF4-FFF2-40B4-BE49-F238E27FC236}">
                <a16:creationId xmlns:a16="http://schemas.microsoft.com/office/drawing/2014/main" id="{5D0B6E64-2078-1FE5-B9DD-D86614E662F7}"/>
              </a:ext>
            </a:extLst>
          </p:cNvPr>
          <p:cNvGrpSpPr/>
          <p:nvPr/>
        </p:nvGrpSpPr>
        <p:grpSpPr>
          <a:xfrm>
            <a:off x="-3806190" y="2933987"/>
            <a:ext cx="3312534" cy="4171981"/>
            <a:chOff x="1293632" y="2549552"/>
            <a:chExt cx="3312534" cy="4171981"/>
          </a:xfrm>
        </p:grpSpPr>
        <p:pic>
          <p:nvPicPr>
            <p:cNvPr id="3" name="図 2">
              <a:extLst>
                <a:ext uri="{FF2B5EF4-FFF2-40B4-BE49-F238E27FC236}">
                  <a16:creationId xmlns:a16="http://schemas.microsoft.com/office/drawing/2014/main" id="{4040E2DC-B725-F393-C94E-EE69AA8F42FF}"/>
                </a:ext>
              </a:extLst>
            </p:cNvPr>
            <p:cNvPicPr/>
            <p:nvPr/>
          </p:nvPicPr>
          <p:blipFill rotWithShape="1">
            <a:blip r:embed="rId6" cstate="print">
              <a:duotone>
                <a:schemeClr val="bg2">
                  <a:shade val="45000"/>
                  <a:satMod val="135000"/>
                </a:schemeClr>
                <a:prstClr val="white"/>
              </a:duotone>
              <a:extLst>
                <a:ext uri="{BEBA8EAE-BF5A-486C-A8C5-ECC9F3942E4B}">
                  <a14:imgProps xmlns:a14="http://schemas.microsoft.com/office/drawing/2010/main">
                    <a14:imgLayer r:embed="rId7">
                      <a14:imgEffect>
                        <a14:sharpenSoften amount="25000"/>
                      </a14:imgEffect>
                      <a14:imgEffect>
                        <a14:colorTemperature colorTemp="7200"/>
                      </a14:imgEffect>
                    </a14:imgLayer>
                  </a14:imgProps>
                </a:ext>
                <a:ext uri="{28A0092B-C50C-407E-A947-70E740481C1C}">
                  <a14:useLocalDpi xmlns:a14="http://schemas.microsoft.com/office/drawing/2010/main" val="0"/>
                </a:ext>
              </a:extLst>
            </a:blip>
            <a:srcRect l="41236" t="32095" r="34333" b="40964"/>
            <a:stretch/>
          </p:blipFill>
          <p:spPr bwMode="auto">
            <a:xfrm>
              <a:off x="1293632" y="2549552"/>
              <a:ext cx="3020281" cy="4168105"/>
            </a:xfrm>
            <a:prstGeom prst="rect">
              <a:avLst/>
            </a:prstGeom>
            <a:ln>
              <a:noFill/>
            </a:ln>
            <a:extLst>
              <a:ext uri="{53640926-AAD7-44D8-BBD7-CCE9431645EC}">
                <a14:shadowObscured xmlns:a14="http://schemas.microsoft.com/office/drawing/2010/main"/>
              </a:ext>
            </a:extLst>
          </p:spPr>
        </p:pic>
        <p:pic>
          <p:nvPicPr>
            <p:cNvPr id="7" name="図 6">
              <a:extLst>
                <a:ext uri="{FF2B5EF4-FFF2-40B4-BE49-F238E27FC236}">
                  <a16:creationId xmlns:a16="http://schemas.microsoft.com/office/drawing/2014/main" id="{6530ED59-4E86-F1E3-CC54-6A02768FB934}"/>
                </a:ext>
              </a:extLst>
            </p:cNvPr>
            <p:cNvPicPr/>
            <p:nvPr/>
          </p:nvPicPr>
          <p:blipFill>
            <a:blip r:embed="rId8" cstate="print">
              <a:extLst>
                <a:ext uri="{28A0092B-C50C-407E-A947-70E740481C1C}">
                  <a14:useLocalDpi xmlns:a14="http://schemas.microsoft.com/office/drawing/2010/main" val="0"/>
                </a:ext>
              </a:extLst>
            </a:blip>
            <a:stretch>
              <a:fillRect/>
            </a:stretch>
          </p:blipFill>
          <p:spPr>
            <a:xfrm>
              <a:off x="3970427" y="2615939"/>
              <a:ext cx="285916" cy="272921"/>
            </a:xfrm>
            <a:prstGeom prst="rect">
              <a:avLst/>
            </a:prstGeom>
          </p:spPr>
        </p:pic>
        <p:sp>
          <p:nvSpPr>
            <p:cNvPr id="8" name="楕円 7">
              <a:extLst>
                <a:ext uri="{FF2B5EF4-FFF2-40B4-BE49-F238E27FC236}">
                  <a16:creationId xmlns:a16="http://schemas.microsoft.com/office/drawing/2014/main" id="{C28081E5-1AD3-DB8A-AF92-8BA7E436BABC}"/>
                </a:ext>
              </a:extLst>
            </p:cNvPr>
            <p:cNvSpPr/>
            <p:nvPr/>
          </p:nvSpPr>
          <p:spPr>
            <a:xfrm rot="1512817">
              <a:off x="2351989" y="3109477"/>
              <a:ext cx="910787" cy="1467068"/>
            </a:xfrm>
            <a:prstGeom prst="ellipse">
              <a:avLst/>
            </a:prstGeom>
            <a:solidFill>
              <a:srgbClr val="FFC000">
                <a:alpha val="30000"/>
              </a:srgbClr>
            </a:solidFill>
            <a:ln>
              <a:noFill/>
            </a:ln>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楕円 8">
              <a:extLst>
                <a:ext uri="{FF2B5EF4-FFF2-40B4-BE49-F238E27FC236}">
                  <a16:creationId xmlns:a16="http://schemas.microsoft.com/office/drawing/2014/main" id="{954A9421-5111-EC68-7E19-EFA1D6FBDC6A}"/>
                </a:ext>
              </a:extLst>
            </p:cNvPr>
            <p:cNvSpPr/>
            <p:nvPr/>
          </p:nvSpPr>
          <p:spPr>
            <a:xfrm rot="1308935">
              <a:off x="1876388" y="4068949"/>
              <a:ext cx="1014380" cy="1603271"/>
            </a:xfrm>
            <a:prstGeom prst="ellipse">
              <a:avLst/>
            </a:prstGeom>
            <a:solidFill>
              <a:srgbClr val="00B0F0">
                <a:alpha val="30000"/>
              </a:srgbClr>
            </a:solidFill>
            <a:ln>
              <a:noFill/>
            </a:ln>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10" name="直線コネクタ 9">
              <a:extLst>
                <a:ext uri="{FF2B5EF4-FFF2-40B4-BE49-F238E27FC236}">
                  <a16:creationId xmlns:a16="http://schemas.microsoft.com/office/drawing/2014/main" id="{CFE1358C-08DD-4514-6E83-8C822D2EF909}"/>
                </a:ext>
              </a:extLst>
            </p:cNvPr>
            <p:cNvCxnSpPr>
              <a:cxnSpLocks/>
            </p:cNvCxnSpPr>
            <p:nvPr/>
          </p:nvCxnSpPr>
          <p:spPr>
            <a:xfrm flipH="1" flipV="1">
              <a:off x="2960073" y="3911928"/>
              <a:ext cx="340743" cy="178820"/>
            </a:xfrm>
            <a:prstGeom prst="line">
              <a:avLst/>
            </a:prstGeom>
            <a:ln w="12700">
              <a:solidFill>
                <a:schemeClr val="tx1"/>
              </a:solidFill>
              <a:headEnd type="none" w="sm" len="sm"/>
              <a:tailEnd type="oval" w="sm" len="sm"/>
            </a:ln>
          </p:spPr>
          <p:style>
            <a:lnRef idx="1">
              <a:schemeClr val="accent1"/>
            </a:lnRef>
            <a:fillRef idx="0">
              <a:schemeClr val="accent1"/>
            </a:fillRef>
            <a:effectRef idx="0">
              <a:schemeClr val="accent1"/>
            </a:effectRef>
            <a:fontRef idx="minor">
              <a:schemeClr val="tx1"/>
            </a:fontRef>
          </p:style>
        </p:cxnSp>
        <p:sp>
          <p:nvSpPr>
            <p:cNvPr id="11" name="楕円 10">
              <a:extLst>
                <a:ext uri="{FF2B5EF4-FFF2-40B4-BE49-F238E27FC236}">
                  <a16:creationId xmlns:a16="http://schemas.microsoft.com/office/drawing/2014/main" id="{D0254416-6242-C724-4193-8D99A7100C5D}"/>
                </a:ext>
              </a:extLst>
            </p:cNvPr>
            <p:cNvSpPr/>
            <p:nvPr/>
          </p:nvSpPr>
          <p:spPr>
            <a:xfrm rot="360534">
              <a:off x="1673419" y="5233889"/>
              <a:ext cx="1022040" cy="1254276"/>
            </a:xfrm>
            <a:prstGeom prst="ellipse">
              <a:avLst/>
            </a:prstGeom>
            <a:solidFill>
              <a:srgbClr val="FF0000">
                <a:alpha val="30000"/>
              </a:srgbClr>
            </a:solidFill>
            <a:ln>
              <a:noFill/>
            </a:ln>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Rectangle 2">
              <a:extLst>
                <a:ext uri="{FF2B5EF4-FFF2-40B4-BE49-F238E27FC236}">
                  <a16:creationId xmlns:a16="http://schemas.microsoft.com/office/drawing/2014/main" id="{280A8A3F-704F-2E87-7D94-88206138C062}"/>
                </a:ext>
              </a:extLst>
            </p:cNvPr>
            <p:cNvSpPr>
              <a:spLocks noChangeArrowheads="1"/>
            </p:cNvSpPr>
            <p:nvPr/>
          </p:nvSpPr>
          <p:spPr bwMode="auto">
            <a:xfrm>
              <a:off x="2390080" y="6521478"/>
              <a:ext cx="2009161" cy="2000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ctr" anchorCtr="0" compatLnSpc="1">
              <a:prstTxWarp prst="textNoShape">
                <a:avLst/>
              </a:prstTxWarp>
              <a:spAutoFit/>
            </a:bodyPr>
            <a:lstStyle/>
            <a:p>
              <a:pPr indent="69850" defTabSz="914400" eaLnBrk="0" fontAlgn="base" hangingPunct="0">
                <a:spcBef>
                  <a:spcPct val="0"/>
                </a:spcBef>
                <a:spcAft>
                  <a:spcPct val="0"/>
                </a:spcAft>
              </a:pPr>
              <a:r>
                <a:rPr lang="ja-JP" altLang="en-US" sz="1000" dirty="0">
                  <a:latin typeface="BIZ UDPゴシック" panose="020B0400000000000000" pitchFamily="50" charset="-128"/>
                  <a:ea typeface="BIZ UDPゴシック" panose="020B0400000000000000" pitchFamily="50" charset="-128"/>
                </a:rPr>
                <a:t>国土地理院地図を加工して作成</a:t>
              </a:r>
              <a:endParaRPr lang="en-US" altLang="ja-JP" sz="1000" dirty="0">
                <a:latin typeface="BIZ UDPゴシック" panose="020B0400000000000000" pitchFamily="50" charset="-128"/>
                <a:ea typeface="BIZ UDPゴシック" panose="020B0400000000000000" pitchFamily="50" charset="-128"/>
              </a:endParaRPr>
            </a:p>
          </p:txBody>
        </p:sp>
        <p:sp>
          <p:nvSpPr>
            <p:cNvPr id="36" name="テキスト ボックス 35">
              <a:extLst>
                <a:ext uri="{FF2B5EF4-FFF2-40B4-BE49-F238E27FC236}">
                  <a16:creationId xmlns:a16="http://schemas.microsoft.com/office/drawing/2014/main" id="{8D421488-19CD-E5B5-ACB1-E6E6928CA474}"/>
                </a:ext>
              </a:extLst>
            </p:cNvPr>
            <p:cNvSpPr txBox="1"/>
            <p:nvPr/>
          </p:nvSpPr>
          <p:spPr>
            <a:xfrm>
              <a:off x="3055023" y="4038136"/>
              <a:ext cx="1551143" cy="307777"/>
            </a:xfrm>
            <a:prstGeom prst="rect">
              <a:avLst/>
            </a:prstGeom>
            <a:noFill/>
          </p:spPr>
          <p:txBody>
            <a:bodyPr wrap="square" rtlCol="0">
              <a:spAutoFit/>
            </a:bodyPr>
            <a:lstStyle/>
            <a:p>
              <a:r>
                <a:rPr kumimoji="1" lang="ja-JP" altLang="en-US" sz="1400" b="1" dirty="0">
                  <a:latin typeface="BIZ UDPゴシック" panose="020B0400000000000000" pitchFamily="50" charset="-128"/>
                  <a:ea typeface="BIZ UDPゴシック" panose="020B0400000000000000" pitchFamily="50" charset="-128"/>
                </a:rPr>
                <a:t>リップルロード</a:t>
              </a:r>
            </a:p>
          </p:txBody>
        </p:sp>
        <p:sp>
          <p:nvSpPr>
            <p:cNvPr id="37" name="テキスト ボックス 36">
              <a:extLst>
                <a:ext uri="{FF2B5EF4-FFF2-40B4-BE49-F238E27FC236}">
                  <a16:creationId xmlns:a16="http://schemas.microsoft.com/office/drawing/2014/main" id="{BD991FB5-FCED-E3B2-6BE5-1FC7E851BC02}"/>
                </a:ext>
              </a:extLst>
            </p:cNvPr>
            <p:cNvSpPr txBox="1"/>
            <p:nvPr/>
          </p:nvSpPr>
          <p:spPr>
            <a:xfrm>
              <a:off x="2500732" y="6198443"/>
              <a:ext cx="1551143" cy="307777"/>
            </a:xfrm>
            <a:prstGeom prst="rect">
              <a:avLst/>
            </a:prstGeom>
            <a:noFill/>
          </p:spPr>
          <p:txBody>
            <a:bodyPr wrap="square" rtlCol="0">
              <a:spAutoFit/>
            </a:bodyPr>
            <a:lstStyle/>
            <a:p>
              <a:r>
                <a:rPr kumimoji="1" lang="zh-TW" altLang="en-US" sz="1400" b="1" dirty="0">
                  <a:latin typeface="BIZ UDPゴシック" panose="020B0400000000000000" pitchFamily="50" charset="-128"/>
                  <a:ea typeface="BIZ UDPゴシック" panose="020B0400000000000000" pitchFamily="50" charset="-128"/>
                </a:rPr>
                <a:t>長町駅西口広場</a:t>
              </a:r>
            </a:p>
          </p:txBody>
        </p:sp>
        <p:sp>
          <p:nvSpPr>
            <p:cNvPr id="38" name="楕円 37">
              <a:extLst>
                <a:ext uri="{FF2B5EF4-FFF2-40B4-BE49-F238E27FC236}">
                  <a16:creationId xmlns:a16="http://schemas.microsoft.com/office/drawing/2014/main" id="{628DABEC-EFBA-4F5B-F8EC-1BB025A6988E}"/>
                </a:ext>
              </a:extLst>
            </p:cNvPr>
            <p:cNvSpPr/>
            <p:nvPr/>
          </p:nvSpPr>
          <p:spPr>
            <a:xfrm rot="1512817">
              <a:off x="2847802" y="3778984"/>
              <a:ext cx="288000" cy="288000"/>
            </a:xfrm>
            <a:prstGeom prst="ellipse">
              <a:avLst/>
            </a:prstGeom>
            <a:solidFill>
              <a:srgbClr val="00B050">
                <a:alpha val="75000"/>
              </a:srgbClr>
            </a:solidFill>
            <a:ln>
              <a:noFill/>
            </a:ln>
            <a:effectLst>
              <a:softEdge rad="508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9" name="楕円 38">
              <a:extLst>
                <a:ext uri="{FF2B5EF4-FFF2-40B4-BE49-F238E27FC236}">
                  <a16:creationId xmlns:a16="http://schemas.microsoft.com/office/drawing/2014/main" id="{A9144B66-70B4-3019-0829-DC50E20CB50D}"/>
                </a:ext>
              </a:extLst>
            </p:cNvPr>
            <p:cNvSpPr/>
            <p:nvPr/>
          </p:nvSpPr>
          <p:spPr>
            <a:xfrm rot="1512817">
              <a:off x="2142952" y="5893534"/>
              <a:ext cx="288000" cy="288000"/>
            </a:xfrm>
            <a:prstGeom prst="ellipse">
              <a:avLst/>
            </a:prstGeom>
            <a:solidFill>
              <a:srgbClr val="00B050">
                <a:alpha val="75000"/>
              </a:srgbClr>
            </a:solidFill>
            <a:ln>
              <a:noFill/>
            </a:ln>
            <a:effectLst>
              <a:softEdge rad="508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0" name="フリーフォーム 74">
              <a:extLst>
                <a:ext uri="{FF2B5EF4-FFF2-40B4-BE49-F238E27FC236}">
                  <a16:creationId xmlns:a16="http://schemas.microsoft.com/office/drawing/2014/main" id="{99C5BA6A-9D8D-64CD-ECA1-A0985D53AA3B}"/>
                </a:ext>
              </a:extLst>
            </p:cNvPr>
            <p:cNvSpPr>
              <a:spLocks noChangeAspect="1"/>
            </p:cNvSpPr>
            <p:nvPr/>
          </p:nvSpPr>
          <p:spPr>
            <a:xfrm rot="312780">
              <a:off x="1948893" y="3279715"/>
              <a:ext cx="1253695" cy="3379189"/>
            </a:xfrm>
            <a:custGeom>
              <a:avLst/>
              <a:gdLst>
                <a:gd name="connsiteX0" fmla="*/ 1842447 w 1883391"/>
                <a:gd name="connsiteY0" fmla="*/ 545910 h 5377218"/>
                <a:gd name="connsiteX1" fmla="*/ 1460310 w 1883391"/>
                <a:gd name="connsiteY1" fmla="*/ 955343 h 5377218"/>
                <a:gd name="connsiteX2" fmla="*/ 1160059 w 1883391"/>
                <a:gd name="connsiteY2" fmla="*/ 1842447 h 5377218"/>
                <a:gd name="connsiteX3" fmla="*/ 1023582 w 1883391"/>
                <a:gd name="connsiteY3" fmla="*/ 2497540 h 5377218"/>
                <a:gd name="connsiteX4" fmla="*/ 873456 w 1883391"/>
                <a:gd name="connsiteY4" fmla="*/ 3289110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023582 w 1883391"/>
                <a:gd name="connsiteY3" fmla="*/ 2497540 h 5377218"/>
                <a:gd name="connsiteX4" fmla="*/ 873456 w 1883391"/>
                <a:gd name="connsiteY4" fmla="*/ 3289110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873456 w 1883391"/>
                <a:gd name="connsiteY4" fmla="*/ 3289110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560940 w 1883391"/>
                <a:gd name="connsiteY15" fmla="*/ 1599516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560940 w 1883391"/>
                <a:gd name="connsiteY15" fmla="*/ 1599516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444617 w 1883391"/>
                <a:gd name="connsiteY15" fmla="*/ 1326288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444617 w 1883391"/>
                <a:gd name="connsiteY15" fmla="*/ 1326288 h 5377218"/>
                <a:gd name="connsiteX16" fmla="*/ 720681 w 1883391"/>
                <a:gd name="connsiteY16" fmla="*/ 641308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665630 w 1883391"/>
                <a:gd name="connsiteY15" fmla="*/ 1351127 h 5377218"/>
                <a:gd name="connsiteX16" fmla="*/ 720681 w 1883391"/>
                <a:gd name="connsiteY16" fmla="*/ 641308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518154 w 1883391"/>
                <a:gd name="connsiteY13" fmla="*/ 2971526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453485 w 1883391"/>
                <a:gd name="connsiteY12" fmla="*/ 3656372 h 5377218"/>
                <a:gd name="connsiteX13" fmla="*/ 518154 w 1883391"/>
                <a:gd name="connsiteY13" fmla="*/ 2971526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373155 w 1883391"/>
                <a:gd name="connsiteY11" fmla="*/ 4196003 h 5377218"/>
                <a:gd name="connsiteX12" fmla="*/ 453485 w 1883391"/>
                <a:gd name="connsiteY12" fmla="*/ 3656372 h 5377218"/>
                <a:gd name="connsiteX13" fmla="*/ 518154 w 1883391"/>
                <a:gd name="connsiteY13" fmla="*/ 2971526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637731 w 1678675"/>
                <a:gd name="connsiteY0" fmla="*/ 545910 h 5377218"/>
                <a:gd name="connsiteX1" fmla="*/ 1255594 w 1678675"/>
                <a:gd name="connsiteY1" fmla="*/ 955343 h 5377218"/>
                <a:gd name="connsiteX2" fmla="*/ 1060034 w 1678675"/>
                <a:gd name="connsiteY2" fmla="*/ 1904544 h 5377218"/>
                <a:gd name="connsiteX3" fmla="*/ 946821 w 1678675"/>
                <a:gd name="connsiteY3" fmla="*/ 2584477 h 5377218"/>
                <a:gd name="connsiteX4" fmla="*/ 785062 w 1678675"/>
                <a:gd name="connsiteY4" fmla="*/ 3388465 h 5377218"/>
                <a:gd name="connsiteX5" fmla="*/ 642540 w 1678675"/>
                <a:gd name="connsiteY5" fmla="*/ 4117939 h 5377218"/>
                <a:gd name="connsiteX6" fmla="*/ 465580 w 1678675"/>
                <a:gd name="connsiteY6" fmla="*/ 4882214 h 5377218"/>
                <a:gd name="connsiteX7" fmla="*/ 327546 w 1678675"/>
                <a:gd name="connsiteY7" fmla="*/ 5227092 h 5377218"/>
                <a:gd name="connsiteX8" fmla="*/ 313899 w 1678675"/>
                <a:gd name="connsiteY8" fmla="*/ 5377218 h 5377218"/>
                <a:gd name="connsiteX9" fmla="*/ 0 w 1678675"/>
                <a:gd name="connsiteY9" fmla="*/ 5240740 h 5377218"/>
                <a:gd name="connsiteX10" fmla="*/ 202415 w 1678675"/>
                <a:gd name="connsiteY10" fmla="*/ 4437569 h 5377218"/>
                <a:gd name="connsiteX11" fmla="*/ 168439 w 1678675"/>
                <a:gd name="connsiteY11" fmla="*/ 4196003 h 5377218"/>
                <a:gd name="connsiteX12" fmla="*/ 248769 w 1678675"/>
                <a:gd name="connsiteY12" fmla="*/ 3656372 h 5377218"/>
                <a:gd name="connsiteX13" fmla="*/ 313438 w 1678675"/>
                <a:gd name="connsiteY13" fmla="*/ 2971526 h 5377218"/>
                <a:gd name="connsiteX14" fmla="*/ 316374 w 1678675"/>
                <a:gd name="connsiteY14" fmla="*/ 1916691 h 5377218"/>
                <a:gd name="connsiteX15" fmla="*/ 460914 w 1678675"/>
                <a:gd name="connsiteY15" fmla="*/ 1351127 h 5377218"/>
                <a:gd name="connsiteX16" fmla="*/ 725346 w 1678675"/>
                <a:gd name="connsiteY16" fmla="*/ 753083 h 5377218"/>
                <a:gd name="connsiteX17" fmla="*/ 873457 w 1678675"/>
                <a:gd name="connsiteY17" fmla="*/ 204716 h 5377218"/>
                <a:gd name="connsiteX18" fmla="*/ 1160060 w 1678675"/>
                <a:gd name="connsiteY18" fmla="*/ 0 h 5377218"/>
                <a:gd name="connsiteX19" fmla="*/ 1419367 w 1678675"/>
                <a:gd name="connsiteY19" fmla="*/ 13647 h 5377218"/>
                <a:gd name="connsiteX20" fmla="*/ 1678675 w 1678675"/>
                <a:gd name="connsiteY20" fmla="*/ 573206 h 5377218"/>
                <a:gd name="connsiteX21" fmla="*/ 1637731 w 1678675"/>
                <a:gd name="connsiteY21" fmla="*/ 545910 h 5377218"/>
                <a:gd name="connsiteX0" fmla="*/ 1567937 w 1608881"/>
                <a:gd name="connsiteY0" fmla="*/ 545910 h 5377218"/>
                <a:gd name="connsiteX1" fmla="*/ 1185800 w 1608881"/>
                <a:gd name="connsiteY1" fmla="*/ 955343 h 5377218"/>
                <a:gd name="connsiteX2" fmla="*/ 990240 w 1608881"/>
                <a:gd name="connsiteY2" fmla="*/ 1904544 h 5377218"/>
                <a:gd name="connsiteX3" fmla="*/ 877027 w 1608881"/>
                <a:gd name="connsiteY3" fmla="*/ 2584477 h 5377218"/>
                <a:gd name="connsiteX4" fmla="*/ 715268 w 1608881"/>
                <a:gd name="connsiteY4" fmla="*/ 3388465 h 5377218"/>
                <a:gd name="connsiteX5" fmla="*/ 572746 w 1608881"/>
                <a:gd name="connsiteY5" fmla="*/ 4117939 h 5377218"/>
                <a:gd name="connsiteX6" fmla="*/ 395786 w 1608881"/>
                <a:gd name="connsiteY6" fmla="*/ 4882214 h 5377218"/>
                <a:gd name="connsiteX7" fmla="*/ 257752 w 1608881"/>
                <a:gd name="connsiteY7" fmla="*/ 5227092 h 5377218"/>
                <a:gd name="connsiteX8" fmla="*/ 244105 w 1608881"/>
                <a:gd name="connsiteY8" fmla="*/ 5377218 h 5377218"/>
                <a:gd name="connsiteX9" fmla="*/ 0 w 1608881"/>
                <a:gd name="connsiteY9" fmla="*/ 4892996 h 5377218"/>
                <a:gd name="connsiteX10" fmla="*/ 132621 w 1608881"/>
                <a:gd name="connsiteY10" fmla="*/ 4437569 h 5377218"/>
                <a:gd name="connsiteX11" fmla="*/ 98645 w 1608881"/>
                <a:gd name="connsiteY11" fmla="*/ 4196003 h 5377218"/>
                <a:gd name="connsiteX12" fmla="*/ 178975 w 1608881"/>
                <a:gd name="connsiteY12" fmla="*/ 3656372 h 5377218"/>
                <a:gd name="connsiteX13" fmla="*/ 243644 w 1608881"/>
                <a:gd name="connsiteY13" fmla="*/ 2971526 h 5377218"/>
                <a:gd name="connsiteX14" fmla="*/ 246580 w 1608881"/>
                <a:gd name="connsiteY14" fmla="*/ 1916691 h 5377218"/>
                <a:gd name="connsiteX15" fmla="*/ 391120 w 1608881"/>
                <a:gd name="connsiteY15" fmla="*/ 1351127 h 5377218"/>
                <a:gd name="connsiteX16" fmla="*/ 655552 w 1608881"/>
                <a:gd name="connsiteY16" fmla="*/ 753083 h 5377218"/>
                <a:gd name="connsiteX17" fmla="*/ 803663 w 1608881"/>
                <a:gd name="connsiteY17" fmla="*/ 204716 h 5377218"/>
                <a:gd name="connsiteX18" fmla="*/ 1090266 w 1608881"/>
                <a:gd name="connsiteY18" fmla="*/ 0 h 5377218"/>
                <a:gd name="connsiteX19" fmla="*/ 1349573 w 1608881"/>
                <a:gd name="connsiteY19" fmla="*/ 13647 h 5377218"/>
                <a:gd name="connsiteX20" fmla="*/ 1608881 w 1608881"/>
                <a:gd name="connsiteY20" fmla="*/ 573206 h 5377218"/>
                <a:gd name="connsiteX21" fmla="*/ 1567937 w 1608881"/>
                <a:gd name="connsiteY21" fmla="*/ 545910 h 5377218"/>
                <a:gd name="connsiteX0" fmla="*/ 1574903 w 1615847"/>
                <a:gd name="connsiteY0" fmla="*/ 545910 h 5377218"/>
                <a:gd name="connsiteX1" fmla="*/ 1192766 w 1615847"/>
                <a:gd name="connsiteY1" fmla="*/ 955343 h 5377218"/>
                <a:gd name="connsiteX2" fmla="*/ 997206 w 1615847"/>
                <a:gd name="connsiteY2" fmla="*/ 1904544 h 5377218"/>
                <a:gd name="connsiteX3" fmla="*/ 883993 w 1615847"/>
                <a:gd name="connsiteY3" fmla="*/ 2584477 h 5377218"/>
                <a:gd name="connsiteX4" fmla="*/ 722234 w 1615847"/>
                <a:gd name="connsiteY4" fmla="*/ 3388465 h 5377218"/>
                <a:gd name="connsiteX5" fmla="*/ 579712 w 1615847"/>
                <a:gd name="connsiteY5" fmla="*/ 4117939 h 5377218"/>
                <a:gd name="connsiteX6" fmla="*/ 402752 w 1615847"/>
                <a:gd name="connsiteY6" fmla="*/ 4882214 h 5377218"/>
                <a:gd name="connsiteX7" fmla="*/ 264718 w 1615847"/>
                <a:gd name="connsiteY7" fmla="*/ 5227092 h 5377218"/>
                <a:gd name="connsiteX8" fmla="*/ 251071 w 1615847"/>
                <a:gd name="connsiteY8" fmla="*/ 5377218 h 5377218"/>
                <a:gd name="connsiteX9" fmla="*/ 6966 w 1615847"/>
                <a:gd name="connsiteY9" fmla="*/ 4892996 h 5377218"/>
                <a:gd name="connsiteX10" fmla="*/ 0 w 1615847"/>
                <a:gd name="connsiteY10" fmla="*/ 4512085 h 5377218"/>
                <a:gd name="connsiteX11" fmla="*/ 105611 w 1615847"/>
                <a:gd name="connsiteY11" fmla="*/ 4196003 h 5377218"/>
                <a:gd name="connsiteX12" fmla="*/ 185941 w 1615847"/>
                <a:gd name="connsiteY12" fmla="*/ 3656372 h 5377218"/>
                <a:gd name="connsiteX13" fmla="*/ 250610 w 1615847"/>
                <a:gd name="connsiteY13" fmla="*/ 2971526 h 5377218"/>
                <a:gd name="connsiteX14" fmla="*/ 253546 w 1615847"/>
                <a:gd name="connsiteY14" fmla="*/ 1916691 h 5377218"/>
                <a:gd name="connsiteX15" fmla="*/ 398086 w 1615847"/>
                <a:gd name="connsiteY15" fmla="*/ 1351127 h 5377218"/>
                <a:gd name="connsiteX16" fmla="*/ 662518 w 1615847"/>
                <a:gd name="connsiteY16" fmla="*/ 753083 h 5377218"/>
                <a:gd name="connsiteX17" fmla="*/ 810629 w 1615847"/>
                <a:gd name="connsiteY17" fmla="*/ 204716 h 5377218"/>
                <a:gd name="connsiteX18" fmla="*/ 1097232 w 1615847"/>
                <a:gd name="connsiteY18" fmla="*/ 0 h 5377218"/>
                <a:gd name="connsiteX19" fmla="*/ 1356539 w 1615847"/>
                <a:gd name="connsiteY19" fmla="*/ 13647 h 5377218"/>
                <a:gd name="connsiteX20" fmla="*/ 1615847 w 1615847"/>
                <a:gd name="connsiteY20" fmla="*/ 573206 h 5377218"/>
                <a:gd name="connsiteX21" fmla="*/ 1574903 w 1615847"/>
                <a:gd name="connsiteY21" fmla="*/ 545910 h 5377218"/>
                <a:gd name="connsiteX0" fmla="*/ 1574903 w 1615847"/>
                <a:gd name="connsiteY0" fmla="*/ 545910 h 5227092"/>
                <a:gd name="connsiteX1" fmla="*/ 1192766 w 1615847"/>
                <a:gd name="connsiteY1" fmla="*/ 955343 h 5227092"/>
                <a:gd name="connsiteX2" fmla="*/ 997206 w 1615847"/>
                <a:gd name="connsiteY2" fmla="*/ 1904544 h 5227092"/>
                <a:gd name="connsiteX3" fmla="*/ 883993 w 1615847"/>
                <a:gd name="connsiteY3" fmla="*/ 2584477 h 5227092"/>
                <a:gd name="connsiteX4" fmla="*/ 722234 w 1615847"/>
                <a:gd name="connsiteY4" fmla="*/ 3388465 h 5227092"/>
                <a:gd name="connsiteX5" fmla="*/ 579712 w 1615847"/>
                <a:gd name="connsiteY5" fmla="*/ 4117939 h 5227092"/>
                <a:gd name="connsiteX6" fmla="*/ 402752 w 1615847"/>
                <a:gd name="connsiteY6" fmla="*/ 4882214 h 5227092"/>
                <a:gd name="connsiteX7" fmla="*/ 264718 w 1615847"/>
                <a:gd name="connsiteY7" fmla="*/ 5227092 h 5227092"/>
                <a:gd name="connsiteX8" fmla="*/ 181277 w 1615847"/>
                <a:gd name="connsiteY8" fmla="*/ 5091570 h 5227092"/>
                <a:gd name="connsiteX9" fmla="*/ 6966 w 1615847"/>
                <a:gd name="connsiteY9" fmla="*/ 4892996 h 5227092"/>
                <a:gd name="connsiteX10" fmla="*/ 0 w 1615847"/>
                <a:gd name="connsiteY10" fmla="*/ 4512085 h 5227092"/>
                <a:gd name="connsiteX11" fmla="*/ 105611 w 1615847"/>
                <a:gd name="connsiteY11" fmla="*/ 4196003 h 5227092"/>
                <a:gd name="connsiteX12" fmla="*/ 185941 w 1615847"/>
                <a:gd name="connsiteY12" fmla="*/ 3656372 h 5227092"/>
                <a:gd name="connsiteX13" fmla="*/ 250610 w 1615847"/>
                <a:gd name="connsiteY13" fmla="*/ 2971526 h 5227092"/>
                <a:gd name="connsiteX14" fmla="*/ 253546 w 1615847"/>
                <a:gd name="connsiteY14" fmla="*/ 1916691 h 5227092"/>
                <a:gd name="connsiteX15" fmla="*/ 398086 w 1615847"/>
                <a:gd name="connsiteY15" fmla="*/ 1351127 h 5227092"/>
                <a:gd name="connsiteX16" fmla="*/ 662518 w 1615847"/>
                <a:gd name="connsiteY16" fmla="*/ 753083 h 5227092"/>
                <a:gd name="connsiteX17" fmla="*/ 810629 w 1615847"/>
                <a:gd name="connsiteY17" fmla="*/ 204716 h 5227092"/>
                <a:gd name="connsiteX18" fmla="*/ 1097232 w 1615847"/>
                <a:gd name="connsiteY18" fmla="*/ 0 h 5227092"/>
                <a:gd name="connsiteX19" fmla="*/ 1356539 w 1615847"/>
                <a:gd name="connsiteY19" fmla="*/ 13647 h 5227092"/>
                <a:gd name="connsiteX20" fmla="*/ 1615847 w 1615847"/>
                <a:gd name="connsiteY20" fmla="*/ 573206 h 5227092"/>
                <a:gd name="connsiteX21" fmla="*/ 1574903 w 1615847"/>
                <a:gd name="connsiteY21" fmla="*/ 545910 h 5227092"/>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722234 w 1615847"/>
                <a:gd name="connsiteY4" fmla="*/ 3388465 h 5091570"/>
                <a:gd name="connsiteX5" fmla="*/ 579712 w 1615847"/>
                <a:gd name="connsiteY5" fmla="*/ 4117939 h 5091570"/>
                <a:gd name="connsiteX6" fmla="*/ 402752 w 1615847"/>
                <a:gd name="connsiteY6" fmla="*/ 4882214 h 5091570"/>
                <a:gd name="connsiteX7" fmla="*/ 404305 w 1615847"/>
                <a:gd name="connsiteY7" fmla="*/ 5078059 h 5091570"/>
                <a:gd name="connsiteX8" fmla="*/ 181277 w 1615847"/>
                <a:gd name="connsiteY8" fmla="*/ 5091570 h 5091570"/>
                <a:gd name="connsiteX9" fmla="*/ 6966 w 1615847"/>
                <a:gd name="connsiteY9" fmla="*/ 4892996 h 5091570"/>
                <a:gd name="connsiteX10" fmla="*/ 0 w 1615847"/>
                <a:gd name="connsiteY10" fmla="*/ 4512085 h 5091570"/>
                <a:gd name="connsiteX11" fmla="*/ 105611 w 1615847"/>
                <a:gd name="connsiteY11" fmla="*/ 4196003 h 5091570"/>
                <a:gd name="connsiteX12" fmla="*/ 185941 w 1615847"/>
                <a:gd name="connsiteY12" fmla="*/ 3656372 h 5091570"/>
                <a:gd name="connsiteX13" fmla="*/ 250610 w 1615847"/>
                <a:gd name="connsiteY13" fmla="*/ 2971526 h 5091570"/>
                <a:gd name="connsiteX14" fmla="*/ 253546 w 1615847"/>
                <a:gd name="connsiteY14" fmla="*/ 1916691 h 5091570"/>
                <a:gd name="connsiteX15" fmla="*/ 398086 w 1615847"/>
                <a:gd name="connsiteY15" fmla="*/ 1351127 h 5091570"/>
                <a:gd name="connsiteX16" fmla="*/ 662518 w 1615847"/>
                <a:gd name="connsiteY16" fmla="*/ 753083 h 5091570"/>
                <a:gd name="connsiteX17" fmla="*/ 810629 w 1615847"/>
                <a:gd name="connsiteY17" fmla="*/ 204716 h 5091570"/>
                <a:gd name="connsiteX18" fmla="*/ 1097232 w 1615847"/>
                <a:gd name="connsiteY18" fmla="*/ 0 h 5091570"/>
                <a:gd name="connsiteX19" fmla="*/ 1356539 w 1615847"/>
                <a:gd name="connsiteY19" fmla="*/ 13647 h 5091570"/>
                <a:gd name="connsiteX20" fmla="*/ 1615847 w 1615847"/>
                <a:gd name="connsiteY20" fmla="*/ 573206 h 5091570"/>
                <a:gd name="connsiteX21" fmla="*/ 1574903 w 1615847"/>
                <a:gd name="connsiteY21"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722234 w 1615847"/>
                <a:gd name="connsiteY4" fmla="*/ 3388465 h 5091570"/>
                <a:gd name="connsiteX5" fmla="*/ 579712 w 1615847"/>
                <a:gd name="connsiteY5" fmla="*/ 4117939 h 5091570"/>
                <a:gd name="connsiteX6" fmla="*/ 402752 w 1615847"/>
                <a:gd name="connsiteY6" fmla="*/ 4882214 h 5091570"/>
                <a:gd name="connsiteX7" fmla="*/ 404305 w 1615847"/>
                <a:gd name="connsiteY7" fmla="*/ 5078059 h 5091570"/>
                <a:gd name="connsiteX8" fmla="*/ 181277 w 1615847"/>
                <a:gd name="connsiteY8" fmla="*/ 5091570 h 5091570"/>
                <a:gd name="connsiteX9" fmla="*/ 6966 w 1615847"/>
                <a:gd name="connsiteY9" fmla="*/ 4892996 h 5091570"/>
                <a:gd name="connsiteX10" fmla="*/ 0 w 1615847"/>
                <a:gd name="connsiteY10" fmla="*/ 4512085 h 5091570"/>
                <a:gd name="connsiteX11" fmla="*/ 105611 w 1615847"/>
                <a:gd name="connsiteY11" fmla="*/ 4196003 h 5091570"/>
                <a:gd name="connsiteX12" fmla="*/ 250610 w 1615847"/>
                <a:gd name="connsiteY12" fmla="*/ 2971526 h 5091570"/>
                <a:gd name="connsiteX13" fmla="*/ 253546 w 1615847"/>
                <a:gd name="connsiteY13" fmla="*/ 1916691 h 5091570"/>
                <a:gd name="connsiteX14" fmla="*/ 398086 w 1615847"/>
                <a:gd name="connsiteY14" fmla="*/ 1351127 h 5091570"/>
                <a:gd name="connsiteX15" fmla="*/ 662518 w 1615847"/>
                <a:gd name="connsiteY15" fmla="*/ 753083 h 5091570"/>
                <a:gd name="connsiteX16" fmla="*/ 810629 w 1615847"/>
                <a:gd name="connsiteY16" fmla="*/ 204716 h 5091570"/>
                <a:gd name="connsiteX17" fmla="*/ 1097232 w 1615847"/>
                <a:gd name="connsiteY17" fmla="*/ 0 h 5091570"/>
                <a:gd name="connsiteX18" fmla="*/ 1356539 w 1615847"/>
                <a:gd name="connsiteY18" fmla="*/ 13647 h 5091570"/>
                <a:gd name="connsiteX19" fmla="*/ 1615847 w 1615847"/>
                <a:gd name="connsiteY19" fmla="*/ 573206 h 5091570"/>
                <a:gd name="connsiteX20" fmla="*/ 1574903 w 1615847"/>
                <a:gd name="connsiteY20"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579712 w 1615847"/>
                <a:gd name="connsiteY4" fmla="*/ 4117939 h 5091570"/>
                <a:gd name="connsiteX5" fmla="*/ 402752 w 1615847"/>
                <a:gd name="connsiteY5" fmla="*/ 4882214 h 5091570"/>
                <a:gd name="connsiteX6" fmla="*/ 404305 w 1615847"/>
                <a:gd name="connsiteY6" fmla="*/ 5078059 h 5091570"/>
                <a:gd name="connsiteX7" fmla="*/ 181277 w 1615847"/>
                <a:gd name="connsiteY7" fmla="*/ 5091570 h 5091570"/>
                <a:gd name="connsiteX8" fmla="*/ 6966 w 1615847"/>
                <a:gd name="connsiteY8" fmla="*/ 4892996 h 5091570"/>
                <a:gd name="connsiteX9" fmla="*/ 0 w 1615847"/>
                <a:gd name="connsiteY9" fmla="*/ 4512085 h 5091570"/>
                <a:gd name="connsiteX10" fmla="*/ 105611 w 1615847"/>
                <a:gd name="connsiteY10" fmla="*/ 4196003 h 5091570"/>
                <a:gd name="connsiteX11" fmla="*/ 250610 w 1615847"/>
                <a:gd name="connsiteY11" fmla="*/ 2971526 h 5091570"/>
                <a:gd name="connsiteX12" fmla="*/ 253546 w 1615847"/>
                <a:gd name="connsiteY12" fmla="*/ 1916691 h 5091570"/>
                <a:gd name="connsiteX13" fmla="*/ 398086 w 1615847"/>
                <a:gd name="connsiteY13" fmla="*/ 1351127 h 5091570"/>
                <a:gd name="connsiteX14" fmla="*/ 662518 w 1615847"/>
                <a:gd name="connsiteY14" fmla="*/ 753083 h 5091570"/>
                <a:gd name="connsiteX15" fmla="*/ 810629 w 1615847"/>
                <a:gd name="connsiteY15" fmla="*/ 204716 h 5091570"/>
                <a:gd name="connsiteX16" fmla="*/ 1097232 w 1615847"/>
                <a:gd name="connsiteY16" fmla="*/ 0 h 5091570"/>
                <a:gd name="connsiteX17" fmla="*/ 1356539 w 1615847"/>
                <a:gd name="connsiteY17" fmla="*/ 13647 h 5091570"/>
                <a:gd name="connsiteX18" fmla="*/ 1615847 w 1615847"/>
                <a:gd name="connsiteY18" fmla="*/ 573206 h 5091570"/>
                <a:gd name="connsiteX19" fmla="*/ 1574903 w 1615847"/>
                <a:gd name="connsiteY19"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579712 w 1615847"/>
                <a:gd name="connsiteY4" fmla="*/ 4117939 h 5091570"/>
                <a:gd name="connsiteX5" fmla="*/ 402752 w 1615847"/>
                <a:gd name="connsiteY5" fmla="*/ 4882214 h 5091570"/>
                <a:gd name="connsiteX6" fmla="*/ 404305 w 1615847"/>
                <a:gd name="connsiteY6" fmla="*/ 5078059 h 5091570"/>
                <a:gd name="connsiteX7" fmla="*/ 181277 w 1615847"/>
                <a:gd name="connsiteY7" fmla="*/ 5091570 h 5091570"/>
                <a:gd name="connsiteX8" fmla="*/ 6966 w 1615847"/>
                <a:gd name="connsiteY8" fmla="*/ 4892996 h 5091570"/>
                <a:gd name="connsiteX9" fmla="*/ 0 w 1615847"/>
                <a:gd name="connsiteY9" fmla="*/ 4512085 h 5091570"/>
                <a:gd name="connsiteX10" fmla="*/ 250610 w 1615847"/>
                <a:gd name="connsiteY10" fmla="*/ 2971526 h 5091570"/>
                <a:gd name="connsiteX11" fmla="*/ 253546 w 1615847"/>
                <a:gd name="connsiteY11" fmla="*/ 1916691 h 5091570"/>
                <a:gd name="connsiteX12" fmla="*/ 398086 w 1615847"/>
                <a:gd name="connsiteY12" fmla="*/ 1351127 h 5091570"/>
                <a:gd name="connsiteX13" fmla="*/ 662518 w 1615847"/>
                <a:gd name="connsiteY13" fmla="*/ 753083 h 5091570"/>
                <a:gd name="connsiteX14" fmla="*/ 810629 w 1615847"/>
                <a:gd name="connsiteY14" fmla="*/ 204716 h 5091570"/>
                <a:gd name="connsiteX15" fmla="*/ 1097232 w 1615847"/>
                <a:gd name="connsiteY15" fmla="*/ 0 h 5091570"/>
                <a:gd name="connsiteX16" fmla="*/ 1356539 w 1615847"/>
                <a:gd name="connsiteY16" fmla="*/ 13647 h 5091570"/>
                <a:gd name="connsiteX17" fmla="*/ 1615847 w 1615847"/>
                <a:gd name="connsiteY17" fmla="*/ 573206 h 5091570"/>
                <a:gd name="connsiteX18" fmla="*/ 1574903 w 1615847"/>
                <a:gd name="connsiteY18"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402752 w 1615847"/>
                <a:gd name="connsiteY4" fmla="*/ 4882214 h 5091570"/>
                <a:gd name="connsiteX5" fmla="*/ 404305 w 1615847"/>
                <a:gd name="connsiteY5" fmla="*/ 5078059 h 5091570"/>
                <a:gd name="connsiteX6" fmla="*/ 181277 w 1615847"/>
                <a:gd name="connsiteY6" fmla="*/ 5091570 h 5091570"/>
                <a:gd name="connsiteX7" fmla="*/ 6966 w 1615847"/>
                <a:gd name="connsiteY7" fmla="*/ 4892996 h 5091570"/>
                <a:gd name="connsiteX8" fmla="*/ 0 w 1615847"/>
                <a:gd name="connsiteY8" fmla="*/ 4512085 h 5091570"/>
                <a:gd name="connsiteX9" fmla="*/ 250610 w 1615847"/>
                <a:gd name="connsiteY9" fmla="*/ 2971526 h 5091570"/>
                <a:gd name="connsiteX10" fmla="*/ 253546 w 1615847"/>
                <a:gd name="connsiteY10" fmla="*/ 1916691 h 5091570"/>
                <a:gd name="connsiteX11" fmla="*/ 398086 w 1615847"/>
                <a:gd name="connsiteY11" fmla="*/ 1351127 h 5091570"/>
                <a:gd name="connsiteX12" fmla="*/ 662518 w 1615847"/>
                <a:gd name="connsiteY12" fmla="*/ 753083 h 5091570"/>
                <a:gd name="connsiteX13" fmla="*/ 810629 w 1615847"/>
                <a:gd name="connsiteY13" fmla="*/ 204716 h 5091570"/>
                <a:gd name="connsiteX14" fmla="*/ 1097232 w 1615847"/>
                <a:gd name="connsiteY14" fmla="*/ 0 h 5091570"/>
                <a:gd name="connsiteX15" fmla="*/ 1356539 w 1615847"/>
                <a:gd name="connsiteY15" fmla="*/ 13647 h 5091570"/>
                <a:gd name="connsiteX16" fmla="*/ 1615847 w 1615847"/>
                <a:gd name="connsiteY16" fmla="*/ 573206 h 5091570"/>
                <a:gd name="connsiteX17" fmla="*/ 1574903 w 1615847"/>
                <a:gd name="connsiteY17" fmla="*/ 545910 h 5091570"/>
                <a:gd name="connsiteX0" fmla="*/ 1567937 w 1608881"/>
                <a:gd name="connsiteY0" fmla="*/ 545910 h 5091570"/>
                <a:gd name="connsiteX1" fmla="*/ 1185800 w 1608881"/>
                <a:gd name="connsiteY1" fmla="*/ 955343 h 5091570"/>
                <a:gd name="connsiteX2" fmla="*/ 990240 w 1608881"/>
                <a:gd name="connsiteY2" fmla="*/ 1904544 h 5091570"/>
                <a:gd name="connsiteX3" fmla="*/ 877027 w 1608881"/>
                <a:gd name="connsiteY3" fmla="*/ 2584477 h 5091570"/>
                <a:gd name="connsiteX4" fmla="*/ 395786 w 1608881"/>
                <a:gd name="connsiteY4" fmla="*/ 4882214 h 5091570"/>
                <a:gd name="connsiteX5" fmla="*/ 397339 w 1608881"/>
                <a:gd name="connsiteY5" fmla="*/ 5078059 h 5091570"/>
                <a:gd name="connsiteX6" fmla="*/ 174311 w 1608881"/>
                <a:gd name="connsiteY6" fmla="*/ 5091570 h 5091570"/>
                <a:gd name="connsiteX7" fmla="*/ 0 w 1608881"/>
                <a:gd name="connsiteY7" fmla="*/ 4892996 h 5091570"/>
                <a:gd name="connsiteX8" fmla="*/ 243644 w 1608881"/>
                <a:gd name="connsiteY8" fmla="*/ 2971526 h 5091570"/>
                <a:gd name="connsiteX9" fmla="*/ 246580 w 1608881"/>
                <a:gd name="connsiteY9" fmla="*/ 1916691 h 5091570"/>
                <a:gd name="connsiteX10" fmla="*/ 391120 w 1608881"/>
                <a:gd name="connsiteY10" fmla="*/ 1351127 h 5091570"/>
                <a:gd name="connsiteX11" fmla="*/ 655552 w 1608881"/>
                <a:gd name="connsiteY11" fmla="*/ 753083 h 5091570"/>
                <a:gd name="connsiteX12" fmla="*/ 803663 w 1608881"/>
                <a:gd name="connsiteY12" fmla="*/ 204716 h 5091570"/>
                <a:gd name="connsiteX13" fmla="*/ 1090266 w 1608881"/>
                <a:gd name="connsiteY13" fmla="*/ 0 h 5091570"/>
                <a:gd name="connsiteX14" fmla="*/ 1349573 w 1608881"/>
                <a:gd name="connsiteY14" fmla="*/ 13647 h 5091570"/>
                <a:gd name="connsiteX15" fmla="*/ 1608881 w 1608881"/>
                <a:gd name="connsiteY15" fmla="*/ 573206 h 5091570"/>
                <a:gd name="connsiteX16" fmla="*/ 1567937 w 1608881"/>
                <a:gd name="connsiteY16" fmla="*/ 545910 h 5091570"/>
                <a:gd name="connsiteX0" fmla="*/ 1393626 w 1434570"/>
                <a:gd name="connsiteY0" fmla="*/ 545910 h 5091570"/>
                <a:gd name="connsiteX1" fmla="*/ 1011489 w 1434570"/>
                <a:gd name="connsiteY1" fmla="*/ 955343 h 5091570"/>
                <a:gd name="connsiteX2" fmla="*/ 815929 w 1434570"/>
                <a:gd name="connsiteY2" fmla="*/ 1904544 h 5091570"/>
                <a:gd name="connsiteX3" fmla="*/ 702716 w 1434570"/>
                <a:gd name="connsiteY3" fmla="*/ 2584477 h 5091570"/>
                <a:gd name="connsiteX4" fmla="*/ 221475 w 1434570"/>
                <a:gd name="connsiteY4" fmla="*/ 4882214 h 5091570"/>
                <a:gd name="connsiteX5" fmla="*/ 223028 w 1434570"/>
                <a:gd name="connsiteY5" fmla="*/ 5078059 h 5091570"/>
                <a:gd name="connsiteX6" fmla="*/ 0 w 1434570"/>
                <a:gd name="connsiteY6" fmla="*/ 5091570 h 5091570"/>
                <a:gd name="connsiteX7" fmla="*/ 69333 w 1434570"/>
                <a:gd name="connsiteY7" fmla="*/ 2971526 h 5091570"/>
                <a:gd name="connsiteX8" fmla="*/ 72269 w 1434570"/>
                <a:gd name="connsiteY8" fmla="*/ 1916691 h 5091570"/>
                <a:gd name="connsiteX9" fmla="*/ 216809 w 1434570"/>
                <a:gd name="connsiteY9" fmla="*/ 1351127 h 5091570"/>
                <a:gd name="connsiteX10" fmla="*/ 481241 w 1434570"/>
                <a:gd name="connsiteY10" fmla="*/ 753083 h 5091570"/>
                <a:gd name="connsiteX11" fmla="*/ 629352 w 1434570"/>
                <a:gd name="connsiteY11" fmla="*/ 204716 h 5091570"/>
                <a:gd name="connsiteX12" fmla="*/ 915955 w 1434570"/>
                <a:gd name="connsiteY12" fmla="*/ 0 h 5091570"/>
                <a:gd name="connsiteX13" fmla="*/ 1175262 w 1434570"/>
                <a:gd name="connsiteY13" fmla="*/ 13647 h 5091570"/>
                <a:gd name="connsiteX14" fmla="*/ 1434570 w 1434570"/>
                <a:gd name="connsiteY14" fmla="*/ 573206 h 5091570"/>
                <a:gd name="connsiteX15" fmla="*/ 1393626 w 1434570"/>
                <a:gd name="connsiteY15" fmla="*/ 545910 h 5091570"/>
                <a:gd name="connsiteX0" fmla="*/ 1393626 w 1434570"/>
                <a:gd name="connsiteY0" fmla="*/ 545910 h 5091570"/>
                <a:gd name="connsiteX1" fmla="*/ 1011489 w 1434570"/>
                <a:gd name="connsiteY1" fmla="*/ 955343 h 5091570"/>
                <a:gd name="connsiteX2" fmla="*/ 815929 w 1434570"/>
                <a:gd name="connsiteY2" fmla="*/ 1904544 h 5091570"/>
                <a:gd name="connsiteX3" fmla="*/ 702716 w 1434570"/>
                <a:gd name="connsiteY3" fmla="*/ 2584477 h 5091570"/>
                <a:gd name="connsiteX4" fmla="*/ 223028 w 1434570"/>
                <a:gd name="connsiteY4" fmla="*/ 5078059 h 5091570"/>
                <a:gd name="connsiteX5" fmla="*/ 0 w 1434570"/>
                <a:gd name="connsiteY5" fmla="*/ 5091570 h 5091570"/>
                <a:gd name="connsiteX6" fmla="*/ 69333 w 1434570"/>
                <a:gd name="connsiteY6" fmla="*/ 2971526 h 5091570"/>
                <a:gd name="connsiteX7" fmla="*/ 72269 w 1434570"/>
                <a:gd name="connsiteY7" fmla="*/ 1916691 h 5091570"/>
                <a:gd name="connsiteX8" fmla="*/ 216809 w 1434570"/>
                <a:gd name="connsiteY8" fmla="*/ 1351127 h 5091570"/>
                <a:gd name="connsiteX9" fmla="*/ 481241 w 1434570"/>
                <a:gd name="connsiteY9" fmla="*/ 753083 h 5091570"/>
                <a:gd name="connsiteX10" fmla="*/ 629352 w 1434570"/>
                <a:gd name="connsiteY10" fmla="*/ 204716 h 5091570"/>
                <a:gd name="connsiteX11" fmla="*/ 915955 w 1434570"/>
                <a:gd name="connsiteY11" fmla="*/ 0 h 5091570"/>
                <a:gd name="connsiteX12" fmla="*/ 1175262 w 1434570"/>
                <a:gd name="connsiteY12" fmla="*/ 13647 h 5091570"/>
                <a:gd name="connsiteX13" fmla="*/ 1434570 w 1434570"/>
                <a:gd name="connsiteY13" fmla="*/ 573206 h 5091570"/>
                <a:gd name="connsiteX14" fmla="*/ 1393626 w 1434570"/>
                <a:gd name="connsiteY14" fmla="*/ 545910 h 5091570"/>
                <a:gd name="connsiteX0" fmla="*/ 1393626 w 1434570"/>
                <a:gd name="connsiteY0" fmla="*/ 545910 h 5091570"/>
                <a:gd name="connsiteX1" fmla="*/ 1011489 w 1434570"/>
                <a:gd name="connsiteY1" fmla="*/ 955343 h 5091570"/>
                <a:gd name="connsiteX2" fmla="*/ 815929 w 1434570"/>
                <a:gd name="connsiteY2" fmla="*/ 1904544 h 5091570"/>
                <a:gd name="connsiteX3" fmla="*/ 702716 w 1434570"/>
                <a:gd name="connsiteY3" fmla="*/ 2584477 h 5091570"/>
                <a:gd name="connsiteX4" fmla="*/ 884307 w 1434570"/>
                <a:gd name="connsiteY4" fmla="*/ 1800078 h 5091570"/>
                <a:gd name="connsiteX5" fmla="*/ 0 w 1434570"/>
                <a:gd name="connsiteY5" fmla="*/ 5091570 h 5091570"/>
                <a:gd name="connsiteX6" fmla="*/ 69333 w 1434570"/>
                <a:gd name="connsiteY6" fmla="*/ 2971526 h 5091570"/>
                <a:gd name="connsiteX7" fmla="*/ 72269 w 1434570"/>
                <a:gd name="connsiteY7" fmla="*/ 1916691 h 5091570"/>
                <a:gd name="connsiteX8" fmla="*/ 216809 w 1434570"/>
                <a:gd name="connsiteY8" fmla="*/ 1351127 h 5091570"/>
                <a:gd name="connsiteX9" fmla="*/ 481241 w 1434570"/>
                <a:gd name="connsiteY9" fmla="*/ 753083 h 5091570"/>
                <a:gd name="connsiteX10" fmla="*/ 629352 w 1434570"/>
                <a:gd name="connsiteY10" fmla="*/ 204716 h 5091570"/>
                <a:gd name="connsiteX11" fmla="*/ 915955 w 1434570"/>
                <a:gd name="connsiteY11" fmla="*/ 0 h 5091570"/>
                <a:gd name="connsiteX12" fmla="*/ 1175262 w 1434570"/>
                <a:gd name="connsiteY12" fmla="*/ 13647 h 5091570"/>
                <a:gd name="connsiteX13" fmla="*/ 1434570 w 1434570"/>
                <a:gd name="connsiteY13" fmla="*/ 573206 h 5091570"/>
                <a:gd name="connsiteX14" fmla="*/ 1393626 w 1434570"/>
                <a:gd name="connsiteY14" fmla="*/ 545910 h 5091570"/>
                <a:gd name="connsiteX0" fmla="*/ 1324293 w 1365237"/>
                <a:gd name="connsiteY0" fmla="*/ 545910 h 2971526"/>
                <a:gd name="connsiteX1" fmla="*/ 942156 w 1365237"/>
                <a:gd name="connsiteY1" fmla="*/ 955343 h 2971526"/>
                <a:gd name="connsiteX2" fmla="*/ 746596 w 1365237"/>
                <a:gd name="connsiteY2" fmla="*/ 1904544 h 2971526"/>
                <a:gd name="connsiteX3" fmla="*/ 633383 w 1365237"/>
                <a:gd name="connsiteY3" fmla="*/ 2584477 h 2971526"/>
                <a:gd name="connsiteX4" fmla="*/ 814974 w 1365237"/>
                <a:gd name="connsiteY4" fmla="*/ 1800078 h 2971526"/>
                <a:gd name="connsiteX5" fmla="*/ 403009 w 1365237"/>
                <a:gd name="connsiteY5" fmla="*/ 2948276 h 2971526"/>
                <a:gd name="connsiteX6" fmla="*/ 0 w 1365237"/>
                <a:gd name="connsiteY6" fmla="*/ 2971526 h 2971526"/>
                <a:gd name="connsiteX7" fmla="*/ 2936 w 1365237"/>
                <a:gd name="connsiteY7" fmla="*/ 1916691 h 2971526"/>
                <a:gd name="connsiteX8" fmla="*/ 147476 w 1365237"/>
                <a:gd name="connsiteY8" fmla="*/ 1351127 h 2971526"/>
                <a:gd name="connsiteX9" fmla="*/ 411908 w 1365237"/>
                <a:gd name="connsiteY9" fmla="*/ 753083 h 2971526"/>
                <a:gd name="connsiteX10" fmla="*/ 560019 w 1365237"/>
                <a:gd name="connsiteY10" fmla="*/ 204716 h 2971526"/>
                <a:gd name="connsiteX11" fmla="*/ 846622 w 1365237"/>
                <a:gd name="connsiteY11" fmla="*/ 0 h 2971526"/>
                <a:gd name="connsiteX12" fmla="*/ 1105929 w 1365237"/>
                <a:gd name="connsiteY12" fmla="*/ 13647 h 2971526"/>
                <a:gd name="connsiteX13" fmla="*/ 1365237 w 1365237"/>
                <a:gd name="connsiteY13" fmla="*/ 573206 h 2971526"/>
                <a:gd name="connsiteX14" fmla="*/ 1324293 w 1365237"/>
                <a:gd name="connsiteY14" fmla="*/ 545910 h 2971526"/>
                <a:gd name="connsiteX0" fmla="*/ 1321366 w 1362310"/>
                <a:gd name="connsiteY0" fmla="*/ 545910 h 2971526"/>
                <a:gd name="connsiteX1" fmla="*/ 939229 w 1362310"/>
                <a:gd name="connsiteY1" fmla="*/ 955343 h 2971526"/>
                <a:gd name="connsiteX2" fmla="*/ 743669 w 1362310"/>
                <a:gd name="connsiteY2" fmla="*/ 1904544 h 2971526"/>
                <a:gd name="connsiteX3" fmla="*/ 630456 w 1362310"/>
                <a:gd name="connsiteY3" fmla="*/ 2584477 h 2971526"/>
                <a:gd name="connsiteX4" fmla="*/ 812047 w 1362310"/>
                <a:gd name="connsiteY4" fmla="*/ 1800078 h 2971526"/>
                <a:gd name="connsiteX5" fmla="*/ 400082 w 1362310"/>
                <a:gd name="connsiteY5" fmla="*/ 2948276 h 2971526"/>
                <a:gd name="connsiteX6" fmla="*/ 79733 w 1362310"/>
                <a:gd name="connsiteY6" fmla="*/ 2971526 h 2971526"/>
                <a:gd name="connsiteX7" fmla="*/ 9 w 1362310"/>
                <a:gd name="connsiteY7" fmla="*/ 1916691 h 2971526"/>
                <a:gd name="connsiteX8" fmla="*/ 144549 w 1362310"/>
                <a:gd name="connsiteY8" fmla="*/ 1351127 h 2971526"/>
                <a:gd name="connsiteX9" fmla="*/ 408981 w 1362310"/>
                <a:gd name="connsiteY9" fmla="*/ 753083 h 2971526"/>
                <a:gd name="connsiteX10" fmla="*/ 557092 w 1362310"/>
                <a:gd name="connsiteY10" fmla="*/ 204716 h 2971526"/>
                <a:gd name="connsiteX11" fmla="*/ 843695 w 1362310"/>
                <a:gd name="connsiteY11" fmla="*/ 0 h 2971526"/>
                <a:gd name="connsiteX12" fmla="*/ 1103002 w 1362310"/>
                <a:gd name="connsiteY12" fmla="*/ 13647 h 2971526"/>
                <a:gd name="connsiteX13" fmla="*/ 1362310 w 1362310"/>
                <a:gd name="connsiteY13" fmla="*/ 573206 h 2971526"/>
                <a:gd name="connsiteX14" fmla="*/ 1321366 w 1362310"/>
                <a:gd name="connsiteY14" fmla="*/ 545910 h 2971526"/>
                <a:gd name="connsiteX0" fmla="*/ 1321366 w 1362310"/>
                <a:gd name="connsiteY0" fmla="*/ 545910 h 2971526"/>
                <a:gd name="connsiteX1" fmla="*/ 939229 w 1362310"/>
                <a:gd name="connsiteY1" fmla="*/ 955343 h 2971526"/>
                <a:gd name="connsiteX2" fmla="*/ 743669 w 1362310"/>
                <a:gd name="connsiteY2" fmla="*/ 1904544 h 2971526"/>
                <a:gd name="connsiteX3" fmla="*/ 630456 w 1362310"/>
                <a:gd name="connsiteY3" fmla="*/ 2584477 h 2971526"/>
                <a:gd name="connsiteX4" fmla="*/ 812047 w 1362310"/>
                <a:gd name="connsiteY4" fmla="*/ 1800078 h 2971526"/>
                <a:gd name="connsiteX5" fmla="*/ 518168 w 1362310"/>
                <a:gd name="connsiteY5" fmla="*/ 2910454 h 2971526"/>
                <a:gd name="connsiteX6" fmla="*/ 79733 w 1362310"/>
                <a:gd name="connsiteY6" fmla="*/ 2971526 h 2971526"/>
                <a:gd name="connsiteX7" fmla="*/ 9 w 1362310"/>
                <a:gd name="connsiteY7" fmla="*/ 1916691 h 2971526"/>
                <a:gd name="connsiteX8" fmla="*/ 144549 w 1362310"/>
                <a:gd name="connsiteY8" fmla="*/ 1351127 h 2971526"/>
                <a:gd name="connsiteX9" fmla="*/ 408981 w 1362310"/>
                <a:gd name="connsiteY9" fmla="*/ 753083 h 2971526"/>
                <a:gd name="connsiteX10" fmla="*/ 557092 w 1362310"/>
                <a:gd name="connsiteY10" fmla="*/ 204716 h 2971526"/>
                <a:gd name="connsiteX11" fmla="*/ 843695 w 1362310"/>
                <a:gd name="connsiteY11" fmla="*/ 0 h 2971526"/>
                <a:gd name="connsiteX12" fmla="*/ 1103002 w 1362310"/>
                <a:gd name="connsiteY12" fmla="*/ 13647 h 2971526"/>
                <a:gd name="connsiteX13" fmla="*/ 1362310 w 1362310"/>
                <a:gd name="connsiteY13" fmla="*/ 573206 h 2971526"/>
                <a:gd name="connsiteX14" fmla="*/ 1321366 w 1362310"/>
                <a:gd name="connsiteY14" fmla="*/ 545910 h 2971526"/>
                <a:gd name="connsiteX0" fmla="*/ 1321366 w 1362310"/>
                <a:gd name="connsiteY0" fmla="*/ 545910 h 2971526"/>
                <a:gd name="connsiteX1" fmla="*/ 939229 w 1362310"/>
                <a:gd name="connsiteY1" fmla="*/ 955343 h 2971526"/>
                <a:gd name="connsiteX2" fmla="*/ 743669 w 1362310"/>
                <a:gd name="connsiteY2" fmla="*/ 1904544 h 2971526"/>
                <a:gd name="connsiteX3" fmla="*/ 630456 w 1362310"/>
                <a:gd name="connsiteY3" fmla="*/ 2584477 h 2971526"/>
                <a:gd name="connsiteX4" fmla="*/ 812047 w 1362310"/>
                <a:gd name="connsiteY4" fmla="*/ 1800078 h 2971526"/>
                <a:gd name="connsiteX5" fmla="*/ 541785 w 1362310"/>
                <a:gd name="connsiteY5" fmla="*/ 2796986 h 2971526"/>
                <a:gd name="connsiteX6" fmla="*/ 79733 w 1362310"/>
                <a:gd name="connsiteY6" fmla="*/ 2971526 h 2971526"/>
                <a:gd name="connsiteX7" fmla="*/ 9 w 1362310"/>
                <a:gd name="connsiteY7" fmla="*/ 1916691 h 2971526"/>
                <a:gd name="connsiteX8" fmla="*/ 144549 w 1362310"/>
                <a:gd name="connsiteY8" fmla="*/ 1351127 h 2971526"/>
                <a:gd name="connsiteX9" fmla="*/ 408981 w 1362310"/>
                <a:gd name="connsiteY9" fmla="*/ 753083 h 2971526"/>
                <a:gd name="connsiteX10" fmla="*/ 557092 w 1362310"/>
                <a:gd name="connsiteY10" fmla="*/ 204716 h 2971526"/>
                <a:gd name="connsiteX11" fmla="*/ 843695 w 1362310"/>
                <a:gd name="connsiteY11" fmla="*/ 0 h 2971526"/>
                <a:gd name="connsiteX12" fmla="*/ 1103002 w 1362310"/>
                <a:gd name="connsiteY12" fmla="*/ 13647 h 2971526"/>
                <a:gd name="connsiteX13" fmla="*/ 1362310 w 1362310"/>
                <a:gd name="connsiteY13" fmla="*/ 573206 h 2971526"/>
                <a:gd name="connsiteX14" fmla="*/ 1321366 w 1362310"/>
                <a:gd name="connsiteY14" fmla="*/ 545910 h 2971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62310" h="2971526">
                  <a:moveTo>
                    <a:pt x="1321366" y="545910"/>
                  </a:moveTo>
                  <a:lnTo>
                    <a:pt x="939229" y="955343"/>
                  </a:lnTo>
                  <a:lnTo>
                    <a:pt x="743669" y="1904544"/>
                  </a:lnTo>
                  <a:lnTo>
                    <a:pt x="630456" y="2584477"/>
                  </a:lnTo>
                  <a:lnTo>
                    <a:pt x="812047" y="1800078"/>
                  </a:lnTo>
                  <a:lnTo>
                    <a:pt x="541785" y="2796986"/>
                  </a:lnTo>
                  <a:lnTo>
                    <a:pt x="79733" y="2971526"/>
                  </a:lnTo>
                  <a:cubicBezTo>
                    <a:pt x="80712" y="2619914"/>
                    <a:pt x="-970" y="2268303"/>
                    <a:pt x="9" y="1916691"/>
                  </a:cubicBezTo>
                  <a:lnTo>
                    <a:pt x="144549" y="1351127"/>
                  </a:lnTo>
                  <a:cubicBezTo>
                    <a:pt x="209428" y="1081402"/>
                    <a:pt x="340224" y="944152"/>
                    <a:pt x="408981" y="753083"/>
                  </a:cubicBezTo>
                  <a:cubicBezTo>
                    <a:pt x="477738" y="562015"/>
                    <a:pt x="449560" y="399924"/>
                    <a:pt x="557092" y="204716"/>
                  </a:cubicBezTo>
                  <a:lnTo>
                    <a:pt x="843695" y="0"/>
                  </a:lnTo>
                  <a:lnTo>
                    <a:pt x="1103002" y="13647"/>
                  </a:lnTo>
                  <a:lnTo>
                    <a:pt x="1362310" y="573206"/>
                  </a:lnTo>
                  <a:lnTo>
                    <a:pt x="1321366" y="545910"/>
                  </a:lnTo>
                  <a:close/>
                </a:path>
              </a:pathLst>
            </a:custGeom>
            <a:noFill/>
            <a:ln w="38100">
              <a:solidFill>
                <a:schemeClr val="bg1">
                  <a:lumMod val="50000"/>
                </a:schemeClr>
              </a:solid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49" name="テキスト ボックス 448">
              <a:extLst>
                <a:ext uri="{FF2B5EF4-FFF2-40B4-BE49-F238E27FC236}">
                  <a16:creationId xmlns:a16="http://schemas.microsoft.com/office/drawing/2014/main" id="{427AC99E-339B-F1E1-1AC3-FD979EB64571}"/>
                </a:ext>
              </a:extLst>
            </p:cNvPr>
            <p:cNvSpPr txBox="1"/>
            <p:nvPr/>
          </p:nvSpPr>
          <p:spPr>
            <a:xfrm>
              <a:off x="1327474" y="2615939"/>
              <a:ext cx="1676073" cy="307777"/>
            </a:xfrm>
            <a:prstGeom prst="rect">
              <a:avLst/>
            </a:prstGeom>
            <a:noFill/>
          </p:spPr>
          <p:txBody>
            <a:bodyPr wrap="square" rtlCol="0">
              <a:spAutoFit/>
            </a:bodyPr>
            <a:lstStyle/>
            <a:p>
              <a:r>
                <a:rPr kumimoji="1" lang="ja-JP" altLang="en-US" sz="1400" b="1" dirty="0"/>
                <a:t>長町商店街エリア</a:t>
              </a:r>
            </a:p>
          </p:txBody>
        </p:sp>
        <p:sp>
          <p:nvSpPr>
            <p:cNvPr id="455" name="正方形/長方形 454">
              <a:extLst>
                <a:ext uri="{FF2B5EF4-FFF2-40B4-BE49-F238E27FC236}">
                  <a16:creationId xmlns:a16="http://schemas.microsoft.com/office/drawing/2014/main" id="{CB6356D8-990B-DB5B-4EDC-6275A7D82611}"/>
                </a:ext>
              </a:extLst>
            </p:cNvPr>
            <p:cNvSpPr/>
            <p:nvPr/>
          </p:nvSpPr>
          <p:spPr>
            <a:xfrm>
              <a:off x="2144471" y="3574244"/>
              <a:ext cx="1412057" cy="307777"/>
            </a:xfrm>
            <a:prstGeom prst="rect">
              <a:avLst/>
            </a:prstGeom>
            <a:noFill/>
          </p:spPr>
          <p:txBody>
            <a:bodyPr wrap="square" lIns="91440" tIns="45720" rIns="91440" bIns="45720">
              <a:spAutoFit/>
            </a:bodyPr>
            <a:lstStyle/>
            <a:p>
              <a:pPr algn="ctr"/>
              <a:r>
                <a:rPr lang="ja-JP" altLang="en-US" sz="1400" b="1" cap="none" spc="0" dirty="0">
                  <a:ln w="3175">
                    <a:noFill/>
                    <a:prstDash val="solid"/>
                  </a:ln>
                  <a:latin typeface="BIZ UDPゴシック" panose="020B0400000000000000" pitchFamily="50" charset="-128"/>
                  <a:ea typeface="BIZ UDPゴシック" panose="020B0400000000000000" pitchFamily="50" charset="-128"/>
                </a:rPr>
                <a:t>一丁目ゾーン</a:t>
              </a:r>
            </a:p>
          </p:txBody>
        </p:sp>
        <p:sp>
          <p:nvSpPr>
            <p:cNvPr id="456" name="正方形/長方形 455">
              <a:extLst>
                <a:ext uri="{FF2B5EF4-FFF2-40B4-BE49-F238E27FC236}">
                  <a16:creationId xmlns:a16="http://schemas.microsoft.com/office/drawing/2014/main" id="{B57385F7-C933-0A56-2C71-02B51DB32A73}"/>
                </a:ext>
              </a:extLst>
            </p:cNvPr>
            <p:cNvSpPr/>
            <p:nvPr/>
          </p:nvSpPr>
          <p:spPr>
            <a:xfrm>
              <a:off x="1729329" y="4628129"/>
              <a:ext cx="1412057" cy="307777"/>
            </a:xfrm>
            <a:prstGeom prst="rect">
              <a:avLst/>
            </a:prstGeom>
            <a:noFill/>
          </p:spPr>
          <p:txBody>
            <a:bodyPr wrap="square" lIns="91440" tIns="45720" rIns="91440" bIns="45720">
              <a:spAutoFit/>
            </a:bodyPr>
            <a:lstStyle/>
            <a:p>
              <a:pPr algn="ctr"/>
              <a:r>
                <a:rPr lang="ja-JP" altLang="en-US" sz="1400" b="1" cap="none" spc="0" dirty="0">
                  <a:ln w="3175">
                    <a:noFill/>
                    <a:prstDash val="solid"/>
                  </a:ln>
                  <a:latin typeface="BIZ UDPゴシック" panose="020B0400000000000000" pitchFamily="50" charset="-128"/>
                  <a:ea typeface="BIZ UDPゴシック" panose="020B0400000000000000" pitchFamily="50" charset="-128"/>
                </a:rPr>
                <a:t>三丁目ゾーン</a:t>
              </a:r>
            </a:p>
          </p:txBody>
        </p:sp>
        <p:sp>
          <p:nvSpPr>
            <p:cNvPr id="457" name="正方形/長方形 456">
              <a:extLst>
                <a:ext uri="{FF2B5EF4-FFF2-40B4-BE49-F238E27FC236}">
                  <a16:creationId xmlns:a16="http://schemas.microsoft.com/office/drawing/2014/main" id="{EC95332D-E80F-C386-C2EA-4C3955194227}"/>
                </a:ext>
              </a:extLst>
            </p:cNvPr>
            <p:cNvSpPr/>
            <p:nvPr/>
          </p:nvSpPr>
          <p:spPr>
            <a:xfrm>
              <a:off x="1438442" y="5667526"/>
              <a:ext cx="1412057" cy="307777"/>
            </a:xfrm>
            <a:prstGeom prst="rect">
              <a:avLst/>
            </a:prstGeom>
            <a:noFill/>
          </p:spPr>
          <p:txBody>
            <a:bodyPr wrap="square" lIns="91440" tIns="45720" rIns="91440" bIns="45720">
              <a:spAutoFit/>
            </a:bodyPr>
            <a:lstStyle/>
            <a:p>
              <a:pPr algn="ctr"/>
              <a:r>
                <a:rPr lang="ja-JP" altLang="en-US" sz="1400" b="1" cap="none" spc="0" dirty="0">
                  <a:ln w="3175">
                    <a:noFill/>
                    <a:prstDash val="solid"/>
                  </a:ln>
                  <a:latin typeface="BIZ UDPゴシック" panose="020B0400000000000000" pitchFamily="50" charset="-128"/>
                  <a:ea typeface="BIZ UDPゴシック" panose="020B0400000000000000" pitchFamily="50" charset="-128"/>
                </a:rPr>
                <a:t>駅前ゾーン</a:t>
              </a:r>
            </a:p>
          </p:txBody>
        </p:sp>
        <p:cxnSp>
          <p:nvCxnSpPr>
            <p:cNvPr id="458" name="直線コネクタ 457">
              <a:extLst>
                <a:ext uri="{FF2B5EF4-FFF2-40B4-BE49-F238E27FC236}">
                  <a16:creationId xmlns:a16="http://schemas.microsoft.com/office/drawing/2014/main" id="{FE38362F-3AB8-E54E-869D-37E9D7DDEB0B}"/>
                </a:ext>
              </a:extLst>
            </p:cNvPr>
            <p:cNvCxnSpPr>
              <a:cxnSpLocks/>
            </p:cNvCxnSpPr>
            <p:nvPr/>
          </p:nvCxnSpPr>
          <p:spPr>
            <a:xfrm flipH="1" flipV="1">
              <a:off x="2289415" y="6010517"/>
              <a:ext cx="345514" cy="231593"/>
            </a:xfrm>
            <a:prstGeom prst="line">
              <a:avLst/>
            </a:prstGeom>
            <a:ln w="12700">
              <a:solidFill>
                <a:schemeClr val="tx1"/>
              </a:solidFill>
              <a:headEnd type="none" w="sm" len="sm"/>
              <a:tailEnd type="oval" w="sm" len="sm"/>
            </a:ln>
          </p:spPr>
          <p:style>
            <a:lnRef idx="1">
              <a:schemeClr val="accent1"/>
            </a:lnRef>
            <a:fillRef idx="0">
              <a:schemeClr val="accent1"/>
            </a:fillRef>
            <a:effectRef idx="0">
              <a:schemeClr val="accent1"/>
            </a:effectRef>
            <a:fontRef idx="minor">
              <a:schemeClr val="tx1"/>
            </a:fontRef>
          </p:style>
        </p:cxnSp>
      </p:grpSp>
      <p:pic>
        <p:nvPicPr>
          <p:cNvPr id="532" name="図 531">
            <a:extLst>
              <a:ext uri="{FF2B5EF4-FFF2-40B4-BE49-F238E27FC236}">
                <a16:creationId xmlns:a16="http://schemas.microsoft.com/office/drawing/2014/main" id="{405EB61C-D3F4-0B6B-2821-1FEF51E612A2}"/>
              </a:ext>
            </a:extLst>
          </p:cNvPr>
          <p:cNvPicPr>
            <a:picLocks noChangeAspect="1"/>
          </p:cNvPicPr>
          <p:nvPr/>
        </p:nvPicPr>
        <p:blipFill>
          <a:blip r:embed="rId9"/>
          <a:srcRect r="7858"/>
          <a:stretch/>
        </p:blipFill>
        <p:spPr>
          <a:xfrm>
            <a:off x="3626777" y="4646233"/>
            <a:ext cx="1761084" cy="2460373"/>
          </a:xfrm>
          <a:prstGeom prst="rect">
            <a:avLst/>
          </a:prstGeom>
        </p:spPr>
      </p:pic>
      <p:sp>
        <p:nvSpPr>
          <p:cNvPr id="534" name="スライド番号プレースホルダー 1">
            <a:extLst>
              <a:ext uri="{FF2B5EF4-FFF2-40B4-BE49-F238E27FC236}">
                <a16:creationId xmlns:a16="http://schemas.microsoft.com/office/drawing/2014/main" id="{BE196E75-5A82-E00B-6E2B-042669B2C429}"/>
              </a:ext>
            </a:extLst>
          </p:cNvPr>
          <p:cNvSpPr txBox="1">
            <a:spLocks/>
          </p:cNvSpPr>
          <p:nvPr/>
        </p:nvSpPr>
        <p:spPr>
          <a:xfrm>
            <a:off x="4246093" y="7082391"/>
            <a:ext cx="1234440" cy="164306"/>
          </a:xfrm>
          <a:prstGeom prst="rect">
            <a:avLst/>
          </a:prstGeom>
        </p:spPr>
        <p:txBody>
          <a:bodyPr vert="horz" lIns="91440" tIns="45720" rIns="91440" bIns="45720" rtlCol="0" anchor="ctr"/>
          <a:lstStyle>
            <a:defPPr>
              <a:defRPr lang="en-US"/>
            </a:defPPr>
            <a:lvl1pPr marL="0" algn="r" defTabSz="457200" rtl="0" eaLnBrk="1" latinLnBrk="0" hangingPunct="1">
              <a:defRPr sz="72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700" dirty="0">
                <a:latin typeface="BIZ UDPゴシック" panose="020B0400000000000000" pitchFamily="50" charset="-128"/>
                <a:ea typeface="BIZ UDPゴシック" panose="020B0400000000000000" pitchFamily="50" charset="-128"/>
              </a:rPr>
              <a:t>2</a:t>
            </a:r>
          </a:p>
        </p:txBody>
      </p:sp>
      <p:pic>
        <p:nvPicPr>
          <p:cNvPr id="540" name="図 539">
            <a:extLst>
              <a:ext uri="{FF2B5EF4-FFF2-40B4-BE49-F238E27FC236}">
                <a16:creationId xmlns:a16="http://schemas.microsoft.com/office/drawing/2014/main" id="{F6ACF2BA-3CAE-6A0B-0BB7-775D079CD834}"/>
              </a:ext>
            </a:extLst>
          </p:cNvPr>
          <p:cNvPicPr>
            <a:picLocks noChangeAspect="1"/>
          </p:cNvPicPr>
          <p:nvPr/>
        </p:nvPicPr>
        <p:blipFill>
          <a:blip r:embed="rId10"/>
          <a:stretch>
            <a:fillRect/>
          </a:stretch>
        </p:blipFill>
        <p:spPr>
          <a:xfrm>
            <a:off x="165331" y="5572369"/>
            <a:ext cx="3429682" cy="1516774"/>
          </a:xfrm>
          <a:prstGeom prst="rect">
            <a:avLst/>
          </a:prstGeom>
        </p:spPr>
      </p:pic>
    </p:spTree>
    <p:extLst>
      <p:ext uri="{BB962C8B-B14F-4D97-AF65-F5344CB8AC3E}">
        <p14:creationId xmlns:p14="http://schemas.microsoft.com/office/powerpoint/2010/main" val="28313729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91A5D4-215B-FA76-471A-2A646698C9DA}"/>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7E30CD43-01B1-B05D-AB91-87E25CEC1D75}"/>
              </a:ext>
            </a:extLst>
          </p:cNvPr>
          <p:cNvSpPr/>
          <p:nvPr/>
        </p:nvSpPr>
        <p:spPr>
          <a:xfrm>
            <a:off x="13367" y="126019"/>
            <a:ext cx="1512000" cy="93600"/>
          </a:xfrm>
          <a:prstGeom prst="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810"/>
          </a:p>
        </p:txBody>
      </p:sp>
      <p:sp>
        <p:nvSpPr>
          <p:cNvPr id="4" name="テキスト ボックス 3">
            <a:extLst>
              <a:ext uri="{FF2B5EF4-FFF2-40B4-BE49-F238E27FC236}">
                <a16:creationId xmlns:a16="http://schemas.microsoft.com/office/drawing/2014/main" id="{59B7EBA8-5A4F-72EA-EEDE-A0F94899470C}"/>
              </a:ext>
            </a:extLst>
          </p:cNvPr>
          <p:cNvSpPr txBox="1"/>
          <p:nvPr/>
        </p:nvSpPr>
        <p:spPr>
          <a:xfrm>
            <a:off x="-25107" y="51154"/>
            <a:ext cx="1542180" cy="127862"/>
          </a:xfrm>
          <a:prstGeom prst="rect">
            <a:avLst/>
          </a:prstGeom>
        </p:spPr>
        <p:txBody>
          <a:bodyPr vert="horz" lIns="41148" tIns="20574" rIns="41148" bIns="20574" rtlCol="0" anchor="ctr">
            <a:noAutofit/>
          </a:bodyPr>
          <a:lstStyle/>
          <a:p>
            <a:pPr defTabSz="411480">
              <a:lnSpc>
                <a:spcPct val="90000"/>
              </a:lnSpc>
              <a:spcBef>
                <a:spcPct val="0"/>
              </a:spcBef>
              <a:spcAft>
                <a:spcPts val="270"/>
              </a:spcAft>
            </a:pPr>
            <a:r>
              <a:rPr kumimoji="1" lang="ja-JP" altLang="en-US" sz="1100" b="1" dirty="0">
                <a:latin typeface="BIZ UDPゴシック" panose="020B0400000000000000" pitchFamily="50" charset="-128"/>
                <a:ea typeface="BIZ UDPゴシック" panose="020B0400000000000000" pitchFamily="50" charset="-128"/>
                <a:cs typeface="+mj-cs"/>
              </a:rPr>
              <a:t>７　戦略と将来イメージ</a:t>
            </a:r>
          </a:p>
        </p:txBody>
      </p:sp>
      <p:pic>
        <p:nvPicPr>
          <p:cNvPr id="514" name="図 513">
            <a:extLst>
              <a:ext uri="{FF2B5EF4-FFF2-40B4-BE49-F238E27FC236}">
                <a16:creationId xmlns:a16="http://schemas.microsoft.com/office/drawing/2014/main" id="{ADA7909C-FA96-57B0-C8F3-4695D239D125}"/>
              </a:ext>
            </a:extLst>
          </p:cNvPr>
          <p:cNvPicPr/>
          <p:nvPr/>
        </p:nvPicPr>
        <p:blipFill rotWithShape="1">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sharpenSoften amount="25000"/>
                    </a14:imgEffect>
                    <a14:imgEffect>
                      <a14:colorTemperature colorTemp="7200"/>
                    </a14:imgEffect>
                  </a14:imgLayer>
                </a14:imgProps>
              </a:ext>
              <a:ext uri="{28A0092B-C50C-407E-A947-70E740481C1C}">
                <a14:useLocalDpi xmlns:a14="http://schemas.microsoft.com/office/drawing/2010/main" val="0"/>
              </a:ext>
            </a:extLst>
          </a:blip>
          <a:srcRect l="33635" t="27514" r="34333" b="40964"/>
          <a:stretch/>
        </p:blipFill>
        <p:spPr bwMode="auto">
          <a:xfrm>
            <a:off x="-2523259" y="2908655"/>
            <a:ext cx="1782008" cy="2194514"/>
          </a:xfrm>
          <a:prstGeom prst="rect">
            <a:avLst/>
          </a:prstGeom>
          <a:ln>
            <a:noFill/>
          </a:ln>
          <a:extLst>
            <a:ext uri="{53640926-AAD7-44D8-BBD7-CCE9431645EC}">
              <a14:shadowObscured xmlns:a14="http://schemas.microsoft.com/office/drawing/2010/main"/>
            </a:ext>
          </a:extLst>
        </p:spPr>
      </p:pic>
      <p:pic>
        <p:nvPicPr>
          <p:cNvPr id="515" name="図 514">
            <a:extLst>
              <a:ext uri="{FF2B5EF4-FFF2-40B4-BE49-F238E27FC236}">
                <a16:creationId xmlns:a16="http://schemas.microsoft.com/office/drawing/2014/main" id="{97876539-639E-189C-C9C7-95B50C2A50A3}"/>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850554" y="3347843"/>
            <a:ext cx="128662" cy="122815"/>
          </a:xfrm>
          <a:prstGeom prst="rect">
            <a:avLst/>
          </a:prstGeom>
        </p:spPr>
      </p:pic>
      <p:sp>
        <p:nvSpPr>
          <p:cNvPr id="517" name="楕円 516">
            <a:extLst>
              <a:ext uri="{FF2B5EF4-FFF2-40B4-BE49-F238E27FC236}">
                <a16:creationId xmlns:a16="http://schemas.microsoft.com/office/drawing/2014/main" id="{D6B74DBD-1ED1-0221-B1AB-259678DD0C97}"/>
              </a:ext>
            </a:extLst>
          </p:cNvPr>
          <p:cNvSpPr/>
          <p:nvPr/>
        </p:nvSpPr>
        <p:spPr>
          <a:xfrm rot="1512817">
            <a:off x="-1624117" y="3479488"/>
            <a:ext cx="409854" cy="660181"/>
          </a:xfrm>
          <a:prstGeom prst="ellipse">
            <a:avLst/>
          </a:prstGeom>
          <a:solidFill>
            <a:srgbClr val="FFC000">
              <a:alpha val="30000"/>
            </a:srgbClr>
          </a:solidFill>
          <a:ln>
            <a:noFill/>
          </a:ln>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810"/>
          </a:p>
        </p:txBody>
      </p:sp>
      <p:sp>
        <p:nvSpPr>
          <p:cNvPr id="518" name="楕円 517">
            <a:extLst>
              <a:ext uri="{FF2B5EF4-FFF2-40B4-BE49-F238E27FC236}">
                <a16:creationId xmlns:a16="http://schemas.microsoft.com/office/drawing/2014/main" id="{F6E3BE5E-6675-557C-B496-C7A90F2DA672}"/>
              </a:ext>
            </a:extLst>
          </p:cNvPr>
          <p:cNvSpPr/>
          <p:nvPr/>
        </p:nvSpPr>
        <p:spPr>
          <a:xfrm rot="1308935">
            <a:off x="-1838138" y="3911251"/>
            <a:ext cx="456471" cy="721472"/>
          </a:xfrm>
          <a:prstGeom prst="ellipse">
            <a:avLst/>
          </a:prstGeom>
          <a:solidFill>
            <a:srgbClr val="00B0F0">
              <a:alpha val="30000"/>
            </a:srgbClr>
          </a:solidFill>
          <a:ln>
            <a:noFill/>
          </a:ln>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810" dirty="0"/>
          </a:p>
        </p:txBody>
      </p:sp>
      <p:cxnSp>
        <p:nvCxnSpPr>
          <p:cNvPr id="520" name="直線コネクタ 519">
            <a:extLst>
              <a:ext uri="{FF2B5EF4-FFF2-40B4-BE49-F238E27FC236}">
                <a16:creationId xmlns:a16="http://schemas.microsoft.com/office/drawing/2014/main" id="{E87C8D99-4DDD-8103-DE90-2A9823BA272B}"/>
              </a:ext>
            </a:extLst>
          </p:cNvPr>
          <p:cNvCxnSpPr>
            <a:cxnSpLocks/>
          </p:cNvCxnSpPr>
          <p:nvPr/>
        </p:nvCxnSpPr>
        <p:spPr>
          <a:xfrm flipH="1" flipV="1">
            <a:off x="-1350479" y="3840591"/>
            <a:ext cx="153334" cy="80469"/>
          </a:xfrm>
          <a:prstGeom prst="line">
            <a:avLst/>
          </a:prstGeom>
          <a:ln w="12700">
            <a:solidFill>
              <a:schemeClr val="tx1"/>
            </a:solidFill>
            <a:headEnd type="none" w="sm" len="sm"/>
            <a:tailEnd type="oval" w="sm" len="sm"/>
          </a:ln>
        </p:spPr>
        <p:style>
          <a:lnRef idx="1">
            <a:schemeClr val="accent1"/>
          </a:lnRef>
          <a:fillRef idx="0">
            <a:schemeClr val="accent1"/>
          </a:fillRef>
          <a:effectRef idx="0">
            <a:schemeClr val="accent1"/>
          </a:effectRef>
          <a:fontRef idx="minor">
            <a:schemeClr val="tx1"/>
          </a:fontRef>
        </p:style>
      </p:cxnSp>
      <p:sp>
        <p:nvSpPr>
          <p:cNvPr id="521" name="楕円 520">
            <a:extLst>
              <a:ext uri="{FF2B5EF4-FFF2-40B4-BE49-F238E27FC236}">
                <a16:creationId xmlns:a16="http://schemas.microsoft.com/office/drawing/2014/main" id="{33E42272-54D0-C840-1A18-57EAF2EE1D79}"/>
              </a:ext>
            </a:extLst>
          </p:cNvPr>
          <p:cNvSpPr/>
          <p:nvPr/>
        </p:nvSpPr>
        <p:spPr>
          <a:xfrm rot="360534">
            <a:off x="-1929473" y="4435474"/>
            <a:ext cx="459918" cy="564424"/>
          </a:xfrm>
          <a:prstGeom prst="ellipse">
            <a:avLst/>
          </a:prstGeom>
          <a:solidFill>
            <a:srgbClr val="FF0000">
              <a:alpha val="30000"/>
            </a:srgbClr>
          </a:solidFill>
          <a:ln>
            <a:noFill/>
          </a:ln>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810"/>
          </a:p>
        </p:txBody>
      </p:sp>
      <p:sp>
        <p:nvSpPr>
          <p:cNvPr id="541" name="テキスト ボックス 540">
            <a:extLst>
              <a:ext uri="{FF2B5EF4-FFF2-40B4-BE49-F238E27FC236}">
                <a16:creationId xmlns:a16="http://schemas.microsoft.com/office/drawing/2014/main" id="{2A3379D2-FD7F-6E4F-E361-6603A46D618D}"/>
              </a:ext>
            </a:extLst>
          </p:cNvPr>
          <p:cNvSpPr txBox="1"/>
          <p:nvPr/>
        </p:nvSpPr>
        <p:spPr>
          <a:xfrm>
            <a:off x="-2538328" y="2412959"/>
            <a:ext cx="972000" cy="230319"/>
          </a:xfrm>
          <a:prstGeom prst="rect">
            <a:avLst/>
          </a:prstGeom>
          <a:noFill/>
        </p:spPr>
        <p:txBody>
          <a:bodyPr wrap="square" rtlCol="0">
            <a:spAutoFit/>
          </a:bodyPr>
          <a:lstStyle/>
          <a:p>
            <a:pPr>
              <a:lnSpc>
                <a:spcPct val="150000"/>
              </a:lnSpc>
            </a:pPr>
            <a:r>
              <a:rPr lang="ja-JP" altLang="en-US" sz="720" b="1" dirty="0">
                <a:latin typeface="BIZ UDゴシック" panose="020B0400000000000000" pitchFamily="49" charset="-128"/>
                <a:ea typeface="BIZ UDゴシック" panose="020B0400000000000000" pitchFamily="49" charset="-128"/>
              </a:rPr>
              <a:t>ゾーニング</a:t>
            </a:r>
            <a:endParaRPr lang="en-US" altLang="ja-JP" sz="720" b="1" dirty="0">
              <a:latin typeface="BIZ UDゴシック" panose="020B0400000000000000" pitchFamily="49" charset="-128"/>
              <a:ea typeface="BIZ UDゴシック" panose="020B0400000000000000" pitchFamily="49" charset="-128"/>
            </a:endParaRPr>
          </a:p>
        </p:txBody>
      </p:sp>
      <p:sp>
        <p:nvSpPr>
          <p:cNvPr id="542" name="Rectangle 2">
            <a:extLst>
              <a:ext uri="{FF2B5EF4-FFF2-40B4-BE49-F238E27FC236}">
                <a16:creationId xmlns:a16="http://schemas.microsoft.com/office/drawing/2014/main" id="{7779FF1F-4129-8289-4F24-375182665134}"/>
              </a:ext>
            </a:extLst>
          </p:cNvPr>
          <p:cNvSpPr>
            <a:spLocks noChangeArrowheads="1"/>
          </p:cNvSpPr>
          <p:nvPr/>
        </p:nvSpPr>
        <p:spPr bwMode="auto">
          <a:xfrm>
            <a:off x="-1606977" y="5014889"/>
            <a:ext cx="904123" cy="9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1148" tIns="20574" rIns="41148" bIns="0" numCol="1" anchor="ctr" anchorCtr="0" compatLnSpc="1">
            <a:prstTxWarp prst="textNoShape">
              <a:avLst/>
            </a:prstTxWarp>
            <a:spAutoFit/>
          </a:bodyPr>
          <a:lstStyle/>
          <a:p>
            <a:pPr indent="31433" defTabSz="411480" eaLnBrk="0" fontAlgn="base" hangingPunct="0">
              <a:spcBef>
                <a:spcPct val="0"/>
              </a:spcBef>
              <a:spcAft>
                <a:spcPct val="0"/>
              </a:spcAft>
            </a:pPr>
            <a:r>
              <a:rPr lang="ja-JP" altLang="en-US" sz="450" dirty="0">
                <a:latin typeface="BIZ UDPゴシック" panose="020B0400000000000000" pitchFamily="50" charset="-128"/>
                <a:ea typeface="BIZ UDPゴシック" panose="020B0400000000000000" pitchFamily="50" charset="-128"/>
              </a:rPr>
              <a:t>国土地理院地図を加工して作成</a:t>
            </a:r>
            <a:endParaRPr lang="en-US" altLang="ja-JP" sz="450" dirty="0">
              <a:latin typeface="BIZ UDPゴシック" panose="020B0400000000000000" pitchFamily="50" charset="-128"/>
              <a:ea typeface="BIZ UDPゴシック" panose="020B0400000000000000" pitchFamily="50" charset="-128"/>
            </a:endParaRPr>
          </a:p>
        </p:txBody>
      </p:sp>
      <p:sp>
        <p:nvSpPr>
          <p:cNvPr id="543" name="テキスト ボックス 542">
            <a:extLst>
              <a:ext uri="{FF2B5EF4-FFF2-40B4-BE49-F238E27FC236}">
                <a16:creationId xmlns:a16="http://schemas.microsoft.com/office/drawing/2014/main" id="{0612DED0-96E6-8C94-7F81-4AFE167B0BB2}"/>
              </a:ext>
            </a:extLst>
          </p:cNvPr>
          <p:cNvSpPr txBox="1"/>
          <p:nvPr/>
        </p:nvSpPr>
        <p:spPr>
          <a:xfrm>
            <a:off x="-1557182" y="4869523"/>
            <a:ext cx="698014" cy="286232"/>
          </a:xfrm>
          <a:prstGeom prst="rect">
            <a:avLst/>
          </a:prstGeom>
          <a:noFill/>
        </p:spPr>
        <p:txBody>
          <a:bodyPr wrap="square" rtlCol="0">
            <a:spAutoFit/>
          </a:bodyPr>
          <a:lstStyle/>
          <a:p>
            <a:r>
              <a:rPr kumimoji="1" lang="zh-TW" altLang="en-US" sz="630" b="1" dirty="0">
                <a:latin typeface="BIZ UDPゴシック" panose="020B0400000000000000" pitchFamily="50" charset="-128"/>
                <a:ea typeface="BIZ UDPゴシック" panose="020B0400000000000000" pitchFamily="50" charset="-128"/>
              </a:rPr>
              <a:t>長町駅西口広場</a:t>
            </a:r>
          </a:p>
        </p:txBody>
      </p:sp>
      <p:sp>
        <p:nvSpPr>
          <p:cNvPr id="544" name="楕円 543">
            <a:extLst>
              <a:ext uri="{FF2B5EF4-FFF2-40B4-BE49-F238E27FC236}">
                <a16:creationId xmlns:a16="http://schemas.microsoft.com/office/drawing/2014/main" id="{1BE724DE-FA25-26CD-7ECF-5A737985C544}"/>
              </a:ext>
            </a:extLst>
          </p:cNvPr>
          <p:cNvSpPr/>
          <p:nvPr/>
        </p:nvSpPr>
        <p:spPr>
          <a:xfrm rot="1512817">
            <a:off x="-1401001" y="3780766"/>
            <a:ext cx="129600" cy="129600"/>
          </a:xfrm>
          <a:prstGeom prst="ellipse">
            <a:avLst/>
          </a:prstGeom>
          <a:solidFill>
            <a:srgbClr val="00B050">
              <a:alpha val="75000"/>
            </a:srgbClr>
          </a:solidFill>
          <a:ln>
            <a:noFill/>
          </a:ln>
          <a:effectLst>
            <a:softEdge rad="508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810" dirty="0"/>
          </a:p>
        </p:txBody>
      </p:sp>
      <p:sp>
        <p:nvSpPr>
          <p:cNvPr id="545" name="楕円 544">
            <a:extLst>
              <a:ext uri="{FF2B5EF4-FFF2-40B4-BE49-F238E27FC236}">
                <a16:creationId xmlns:a16="http://schemas.microsoft.com/office/drawing/2014/main" id="{4BB92B4C-0A01-55FB-31B1-AF613B6420C5}"/>
              </a:ext>
            </a:extLst>
          </p:cNvPr>
          <p:cNvSpPr/>
          <p:nvPr/>
        </p:nvSpPr>
        <p:spPr>
          <a:xfrm rot="1512817">
            <a:off x="-1718184" y="4732314"/>
            <a:ext cx="129600" cy="129600"/>
          </a:xfrm>
          <a:prstGeom prst="ellipse">
            <a:avLst/>
          </a:prstGeom>
          <a:solidFill>
            <a:srgbClr val="00B050">
              <a:alpha val="75000"/>
            </a:srgbClr>
          </a:solidFill>
          <a:ln>
            <a:noFill/>
          </a:ln>
          <a:effectLst>
            <a:softEdge rad="508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810" dirty="0"/>
          </a:p>
        </p:txBody>
      </p:sp>
      <p:sp>
        <p:nvSpPr>
          <p:cNvPr id="546" name="フリーフォーム 74">
            <a:extLst>
              <a:ext uri="{FF2B5EF4-FFF2-40B4-BE49-F238E27FC236}">
                <a16:creationId xmlns:a16="http://schemas.microsoft.com/office/drawing/2014/main" id="{7413A263-EA91-84E0-BADC-2EDEFF8A802A}"/>
              </a:ext>
            </a:extLst>
          </p:cNvPr>
          <p:cNvSpPr>
            <a:spLocks noChangeAspect="1"/>
          </p:cNvSpPr>
          <p:nvPr/>
        </p:nvSpPr>
        <p:spPr>
          <a:xfrm rot="312780">
            <a:off x="-1805511" y="3556096"/>
            <a:ext cx="564163" cy="1520635"/>
          </a:xfrm>
          <a:custGeom>
            <a:avLst/>
            <a:gdLst>
              <a:gd name="connsiteX0" fmla="*/ 1842447 w 1883391"/>
              <a:gd name="connsiteY0" fmla="*/ 545910 h 5377218"/>
              <a:gd name="connsiteX1" fmla="*/ 1460310 w 1883391"/>
              <a:gd name="connsiteY1" fmla="*/ 955343 h 5377218"/>
              <a:gd name="connsiteX2" fmla="*/ 1160059 w 1883391"/>
              <a:gd name="connsiteY2" fmla="*/ 1842447 h 5377218"/>
              <a:gd name="connsiteX3" fmla="*/ 1023582 w 1883391"/>
              <a:gd name="connsiteY3" fmla="*/ 2497540 h 5377218"/>
              <a:gd name="connsiteX4" fmla="*/ 873456 w 1883391"/>
              <a:gd name="connsiteY4" fmla="*/ 3289110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023582 w 1883391"/>
              <a:gd name="connsiteY3" fmla="*/ 2497540 h 5377218"/>
              <a:gd name="connsiteX4" fmla="*/ 873456 w 1883391"/>
              <a:gd name="connsiteY4" fmla="*/ 3289110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873456 w 1883391"/>
              <a:gd name="connsiteY4" fmla="*/ 3289110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560940 w 1883391"/>
              <a:gd name="connsiteY15" fmla="*/ 1599516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560940 w 1883391"/>
              <a:gd name="connsiteY15" fmla="*/ 1599516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444617 w 1883391"/>
              <a:gd name="connsiteY15" fmla="*/ 1326288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444617 w 1883391"/>
              <a:gd name="connsiteY15" fmla="*/ 1326288 h 5377218"/>
              <a:gd name="connsiteX16" fmla="*/ 720681 w 1883391"/>
              <a:gd name="connsiteY16" fmla="*/ 641308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665630 w 1883391"/>
              <a:gd name="connsiteY15" fmla="*/ 1351127 h 5377218"/>
              <a:gd name="connsiteX16" fmla="*/ 720681 w 1883391"/>
              <a:gd name="connsiteY16" fmla="*/ 641308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518154 w 1883391"/>
              <a:gd name="connsiteY13" fmla="*/ 2971526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453485 w 1883391"/>
              <a:gd name="connsiteY12" fmla="*/ 3656372 h 5377218"/>
              <a:gd name="connsiteX13" fmla="*/ 518154 w 1883391"/>
              <a:gd name="connsiteY13" fmla="*/ 2971526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373155 w 1883391"/>
              <a:gd name="connsiteY11" fmla="*/ 4196003 h 5377218"/>
              <a:gd name="connsiteX12" fmla="*/ 453485 w 1883391"/>
              <a:gd name="connsiteY12" fmla="*/ 3656372 h 5377218"/>
              <a:gd name="connsiteX13" fmla="*/ 518154 w 1883391"/>
              <a:gd name="connsiteY13" fmla="*/ 2971526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637731 w 1678675"/>
              <a:gd name="connsiteY0" fmla="*/ 545910 h 5377218"/>
              <a:gd name="connsiteX1" fmla="*/ 1255594 w 1678675"/>
              <a:gd name="connsiteY1" fmla="*/ 955343 h 5377218"/>
              <a:gd name="connsiteX2" fmla="*/ 1060034 w 1678675"/>
              <a:gd name="connsiteY2" fmla="*/ 1904544 h 5377218"/>
              <a:gd name="connsiteX3" fmla="*/ 946821 w 1678675"/>
              <a:gd name="connsiteY3" fmla="*/ 2584477 h 5377218"/>
              <a:gd name="connsiteX4" fmla="*/ 785062 w 1678675"/>
              <a:gd name="connsiteY4" fmla="*/ 3388465 h 5377218"/>
              <a:gd name="connsiteX5" fmla="*/ 642540 w 1678675"/>
              <a:gd name="connsiteY5" fmla="*/ 4117939 h 5377218"/>
              <a:gd name="connsiteX6" fmla="*/ 465580 w 1678675"/>
              <a:gd name="connsiteY6" fmla="*/ 4882214 h 5377218"/>
              <a:gd name="connsiteX7" fmla="*/ 327546 w 1678675"/>
              <a:gd name="connsiteY7" fmla="*/ 5227092 h 5377218"/>
              <a:gd name="connsiteX8" fmla="*/ 313899 w 1678675"/>
              <a:gd name="connsiteY8" fmla="*/ 5377218 h 5377218"/>
              <a:gd name="connsiteX9" fmla="*/ 0 w 1678675"/>
              <a:gd name="connsiteY9" fmla="*/ 5240740 h 5377218"/>
              <a:gd name="connsiteX10" fmla="*/ 202415 w 1678675"/>
              <a:gd name="connsiteY10" fmla="*/ 4437569 h 5377218"/>
              <a:gd name="connsiteX11" fmla="*/ 168439 w 1678675"/>
              <a:gd name="connsiteY11" fmla="*/ 4196003 h 5377218"/>
              <a:gd name="connsiteX12" fmla="*/ 248769 w 1678675"/>
              <a:gd name="connsiteY12" fmla="*/ 3656372 h 5377218"/>
              <a:gd name="connsiteX13" fmla="*/ 313438 w 1678675"/>
              <a:gd name="connsiteY13" fmla="*/ 2971526 h 5377218"/>
              <a:gd name="connsiteX14" fmla="*/ 316374 w 1678675"/>
              <a:gd name="connsiteY14" fmla="*/ 1916691 h 5377218"/>
              <a:gd name="connsiteX15" fmla="*/ 460914 w 1678675"/>
              <a:gd name="connsiteY15" fmla="*/ 1351127 h 5377218"/>
              <a:gd name="connsiteX16" fmla="*/ 725346 w 1678675"/>
              <a:gd name="connsiteY16" fmla="*/ 753083 h 5377218"/>
              <a:gd name="connsiteX17" fmla="*/ 873457 w 1678675"/>
              <a:gd name="connsiteY17" fmla="*/ 204716 h 5377218"/>
              <a:gd name="connsiteX18" fmla="*/ 1160060 w 1678675"/>
              <a:gd name="connsiteY18" fmla="*/ 0 h 5377218"/>
              <a:gd name="connsiteX19" fmla="*/ 1419367 w 1678675"/>
              <a:gd name="connsiteY19" fmla="*/ 13647 h 5377218"/>
              <a:gd name="connsiteX20" fmla="*/ 1678675 w 1678675"/>
              <a:gd name="connsiteY20" fmla="*/ 573206 h 5377218"/>
              <a:gd name="connsiteX21" fmla="*/ 1637731 w 1678675"/>
              <a:gd name="connsiteY21" fmla="*/ 545910 h 5377218"/>
              <a:gd name="connsiteX0" fmla="*/ 1567937 w 1608881"/>
              <a:gd name="connsiteY0" fmla="*/ 545910 h 5377218"/>
              <a:gd name="connsiteX1" fmla="*/ 1185800 w 1608881"/>
              <a:gd name="connsiteY1" fmla="*/ 955343 h 5377218"/>
              <a:gd name="connsiteX2" fmla="*/ 990240 w 1608881"/>
              <a:gd name="connsiteY2" fmla="*/ 1904544 h 5377218"/>
              <a:gd name="connsiteX3" fmla="*/ 877027 w 1608881"/>
              <a:gd name="connsiteY3" fmla="*/ 2584477 h 5377218"/>
              <a:gd name="connsiteX4" fmla="*/ 715268 w 1608881"/>
              <a:gd name="connsiteY4" fmla="*/ 3388465 h 5377218"/>
              <a:gd name="connsiteX5" fmla="*/ 572746 w 1608881"/>
              <a:gd name="connsiteY5" fmla="*/ 4117939 h 5377218"/>
              <a:gd name="connsiteX6" fmla="*/ 395786 w 1608881"/>
              <a:gd name="connsiteY6" fmla="*/ 4882214 h 5377218"/>
              <a:gd name="connsiteX7" fmla="*/ 257752 w 1608881"/>
              <a:gd name="connsiteY7" fmla="*/ 5227092 h 5377218"/>
              <a:gd name="connsiteX8" fmla="*/ 244105 w 1608881"/>
              <a:gd name="connsiteY8" fmla="*/ 5377218 h 5377218"/>
              <a:gd name="connsiteX9" fmla="*/ 0 w 1608881"/>
              <a:gd name="connsiteY9" fmla="*/ 4892996 h 5377218"/>
              <a:gd name="connsiteX10" fmla="*/ 132621 w 1608881"/>
              <a:gd name="connsiteY10" fmla="*/ 4437569 h 5377218"/>
              <a:gd name="connsiteX11" fmla="*/ 98645 w 1608881"/>
              <a:gd name="connsiteY11" fmla="*/ 4196003 h 5377218"/>
              <a:gd name="connsiteX12" fmla="*/ 178975 w 1608881"/>
              <a:gd name="connsiteY12" fmla="*/ 3656372 h 5377218"/>
              <a:gd name="connsiteX13" fmla="*/ 243644 w 1608881"/>
              <a:gd name="connsiteY13" fmla="*/ 2971526 h 5377218"/>
              <a:gd name="connsiteX14" fmla="*/ 246580 w 1608881"/>
              <a:gd name="connsiteY14" fmla="*/ 1916691 h 5377218"/>
              <a:gd name="connsiteX15" fmla="*/ 391120 w 1608881"/>
              <a:gd name="connsiteY15" fmla="*/ 1351127 h 5377218"/>
              <a:gd name="connsiteX16" fmla="*/ 655552 w 1608881"/>
              <a:gd name="connsiteY16" fmla="*/ 753083 h 5377218"/>
              <a:gd name="connsiteX17" fmla="*/ 803663 w 1608881"/>
              <a:gd name="connsiteY17" fmla="*/ 204716 h 5377218"/>
              <a:gd name="connsiteX18" fmla="*/ 1090266 w 1608881"/>
              <a:gd name="connsiteY18" fmla="*/ 0 h 5377218"/>
              <a:gd name="connsiteX19" fmla="*/ 1349573 w 1608881"/>
              <a:gd name="connsiteY19" fmla="*/ 13647 h 5377218"/>
              <a:gd name="connsiteX20" fmla="*/ 1608881 w 1608881"/>
              <a:gd name="connsiteY20" fmla="*/ 573206 h 5377218"/>
              <a:gd name="connsiteX21" fmla="*/ 1567937 w 1608881"/>
              <a:gd name="connsiteY21" fmla="*/ 545910 h 5377218"/>
              <a:gd name="connsiteX0" fmla="*/ 1574903 w 1615847"/>
              <a:gd name="connsiteY0" fmla="*/ 545910 h 5377218"/>
              <a:gd name="connsiteX1" fmla="*/ 1192766 w 1615847"/>
              <a:gd name="connsiteY1" fmla="*/ 955343 h 5377218"/>
              <a:gd name="connsiteX2" fmla="*/ 997206 w 1615847"/>
              <a:gd name="connsiteY2" fmla="*/ 1904544 h 5377218"/>
              <a:gd name="connsiteX3" fmla="*/ 883993 w 1615847"/>
              <a:gd name="connsiteY3" fmla="*/ 2584477 h 5377218"/>
              <a:gd name="connsiteX4" fmla="*/ 722234 w 1615847"/>
              <a:gd name="connsiteY4" fmla="*/ 3388465 h 5377218"/>
              <a:gd name="connsiteX5" fmla="*/ 579712 w 1615847"/>
              <a:gd name="connsiteY5" fmla="*/ 4117939 h 5377218"/>
              <a:gd name="connsiteX6" fmla="*/ 402752 w 1615847"/>
              <a:gd name="connsiteY6" fmla="*/ 4882214 h 5377218"/>
              <a:gd name="connsiteX7" fmla="*/ 264718 w 1615847"/>
              <a:gd name="connsiteY7" fmla="*/ 5227092 h 5377218"/>
              <a:gd name="connsiteX8" fmla="*/ 251071 w 1615847"/>
              <a:gd name="connsiteY8" fmla="*/ 5377218 h 5377218"/>
              <a:gd name="connsiteX9" fmla="*/ 6966 w 1615847"/>
              <a:gd name="connsiteY9" fmla="*/ 4892996 h 5377218"/>
              <a:gd name="connsiteX10" fmla="*/ 0 w 1615847"/>
              <a:gd name="connsiteY10" fmla="*/ 4512085 h 5377218"/>
              <a:gd name="connsiteX11" fmla="*/ 105611 w 1615847"/>
              <a:gd name="connsiteY11" fmla="*/ 4196003 h 5377218"/>
              <a:gd name="connsiteX12" fmla="*/ 185941 w 1615847"/>
              <a:gd name="connsiteY12" fmla="*/ 3656372 h 5377218"/>
              <a:gd name="connsiteX13" fmla="*/ 250610 w 1615847"/>
              <a:gd name="connsiteY13" fmla="*/ 2971526 h 5377218"/>
              <a:gd name="connsiteX14" fmla="*/ 253546 w 1615847"/>
              <a:gd name="connsiteY14" fmla="*/ 1916691 h 5377218"/>
              <a:gd name="connsiteX15" fmla="*/ 398086 w 1615847"/>
              <a:gd name="connsiteY15" fmla="*/ 1351127 h 5377218"/>
              <a:gd name="connsiteX16" fmla="*/ 662518 w 1615847"/>
              <a:gd name="connsiteY16" fmla="*/ 753083 h 5377218"/>
              <a:gd name="connsiteX17" fmla="*/ 810629 w 1615847"/>
              <a:gd name="connsiteY17" fmla="*/ 204716 h 5377218"/>
              <a:gd name="connsiteX18" fmla="*/ 1097232 w 1615847"/>
              <a:gd name="connsiteY18" fmla="*/ 0 h 5377218"/>
              <a:gd name="connsiteX19" fmla="*/ 1356539 w 1615847"/>
              <a:gd name="connsiteY19" fmla="*/ 13647 h 5377218"/>
              <a:gd name="connsiteX20" fmla="*/ 1615847 w 1615847"/>
              <a:gd name="connsiteY20" fmla="*/ 573206 h 5377218"/>
              <a:gd name="connsiteX21" fmla="*/ 1574903 w 1615847"/>
              <a:gd name="connsiteY21" fmla="*/ 545910 h 5377218"/>
              <a:gd name="connsiteX0" fmla="*/ 1574903 w 1615847"/>
              <a:gd name="connsiteY0" fmla="*/ 545910 h 5227092"/>
              <a:gd name="connsiteX1" fmla="*/ 1192766 w 1615847"/>
              <a:gd name="connsiteY1" fmla="*/ 955343 h 5227092"/>
              <a:gd name="connsiteX2" fmla="*/ 997206 w 1615847"/>
              <a:gd name="connsiteY2" fmla="*/ 1904544 h 5227092"/>
              <a:gd name="connsiteX3" fmla="*/ 883993 w 1615847"/>
              <a:gd name="connsiteY3" fmla="*/ 2584477 h 5227092"/>
              <a:gd name="connsiteX4" fmla="*/ 722234 w 1615847"/>
              <a:gd name="connsiteY4" fmla="*/ 3388465 h 5227092"/>
              <a:gd name="connsiteX5" fmla="*/ 579712 w 1615847"/>
              <a:gd name="connsiteY5" fmla="*/ 4117939 h 5227092"/>
              <a:gd name="connsiteX6" fmla="*/ 402752 w 1615847"/>
              <a:gd name="connsiteY6" fmla="*/ 4882214 h 5227092"/>
              <a:gd name="connsiteX7" fmla="*/ 264718 w 1615847"/>
              <a:gd name="connsiteY7" fmla="*/ 5227092 h 5227092"/>
              <a:gd name="connsiteX8" fmla="*/ 181277 w 1615847"/>
              <a:gd name="connsiteY8" fmla="*/ 5091570 h 5227092"/>
              <a:gd name="connsiteX9" fmla="*/ 6966 w 1615847"/>
              <a:gd name="connsiteY9" fmla="*/ 4892996 h 5227092"/>
              <a:gd name="connsiteX10" fmla="*/ 0 w 1615847"/>
              <a:gd name="connsiteY10" fmla="*/ 4512085 h 5227092"/>
              <a:gd name="connsiteX11" fmla="*/ 105611 w 1615847"/>
              <a:gd name="connsiteY11" fmla="*/ 4196003 h 5227092"/>
              <a:gd name="connsiteX12" fmla="*/ 185941 w 1615847"/>
              <a:gd name="connsiteY12" fmla="*/ 3656372 h 5227092"/>
              <a:gd name="connsiteX13" fmla="*/ 250610 w 1615847"/>
              <a:gd name="connsiteY13" fmla="*/ 2971526 h 5227092"/>
              <a:gd name="connsiteX14" fmla="*/ 253546 w 1615847"/>
              <a:gd name="connsiteY14" fmla="*/ 1916691 h 5227092"/>
              <a:gd name="connsiteX15" fmla="*/ 398086 w 1615847"/>
              <a:gd name="connsiteY15" fmla="*/ 1351127 h 5227092"/>
              <a:gd name="connsiteX16" fmla="*/ 662518 w 1615847"/>
              <a:gd name="connsiteY16" fmla="*/ 753083 h 5227092"/>
              <a:gd name="connsiteX17" fmla="*/ 810629 w 1615847"/>
              <a:gd name="connsiteY17" fmla="*/ 204716 h 5227092"/>
              <a:gd name="connsiteX18" fmla="*/ 1097232 w 1615847"/>
              <a:gd name="connsiteY18" fmla="*/ 0 h 5227092"/>
              <a:gd name="connsiteX19" fmla="*/ 1356539 w 1615847"/>
              <a:gd name="connsiteY19" fmla="*/ 13647 h 5227092"/>
              <a:gd name="connsiteX20" fmla="*/ 1615847 w 1615847"/>
              <a:gd name="connsiteY20" fmla="*/ 573206 h 5227092"/>
              <a:gd name="connsiteX21" fmla="*/ 1574903 w 1615847"/>
              <a:gd name="connsiteY21" fmla="*/ 545910 h 5227092"/>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722234 w 1615847"/>
              <a:gd name="connsiteY4" fmla="*/ 3388465 h 5091570"/>
              <a:gd name="connsiteX5" fmla="*/ 579712 w 1615847"/>
              <a:gd name="connsiteY5" fmla="*/ 4117939 h 5091570"/>
              <a:gd name="connsiteX6" fmla="*/ 402752 w 1615847"/>
              <a:gd name="connsiteY6" fmla="*/ 4882214 h 5091570"/>
              <a:gd name="connsiteX7" fmla="*/ 404305 w 1615847"/>
              <a:gd name="connsiteY7" fmla="*/ 5078059 h 5091570"/>
              <a:gd name="connsiteX8" fmla="*/ 181277 w 1615847"/>
              <a:gd name="connsiteY8" fmla="*/ 5091570 h 5091570"/>
              <a:gd name="connsiteX9" fmla="*/ 6966 w 1615847"/>
              <a:gd name="connsiteY9" fmla="*/ 4892996 h 5091570"/>
              <a:gd name="connsiteX10" fmla="*/ 0 w 1615847"/>
              <a:gd name="connsiteY10" fmla="*/ 4512085 h 5091570"/>
              <a:gd name="connsiteX11" fmla="*/ 105611 w 1615847"/>
              <a:gd name="connsiteY11" fmla="*/ 4196003 h 5091570"/>
              <a:gd name="connsiteX12" fmla="*/ 185941 w 1615847"/>
              <a:gd name="connsiteY12" fmla="*/ 3656372 h 5091570"/>
              <a:gd name="connsiteX13" fmla="*/ 250610 w 1615847"/>
              <a:gd name="connsiteY13" fmla="*/ 2971526 h 5091570"/>
              <a:gd name="connsiteX14" fmla="*/ 253546 w 1615847"/>
              <a:gd name="connsiteY14" fmla="*/ 1916691 h 5091570"/>
              <a:gd name="connsiteX15" fmla="*/ 398086 w 1615847"/>
              <a:gd name="connsiteY15" fmla="*/ 1351127 h 5091570"/>
              <a:gd name="connsiteX16" fmla="*/ 662518 w 1615847"/>
              <a:gd name="connsiteY16" fmla="*/ 753083 h 5091570"/>
              <a:gd name="connsiteX17" fmla="*/ 810629 w 1615847"/>
              <a:gd name="connsiteY17" fmla="*/ 204716 h 5091570"/>
              <a:gd name="connsiteX18" fmla="*/ 1097232 w 1615847"/>
              <a:gd name="connsiteY18" fmla="*/ 0 h 5091570"/>
              <a:gd name="connsiteX19" fmla="*/ 1356539 w 1615847"/>
              <a:gd name="connsiteY19" fmla="*/ 13647 h 5091570"/>
              <a:gd name="connsiteX20" fmla="*/ 1615847 w 1615847"/>
              <a:gd name="connsiteY20" fmla="*/ 573206 h 5091570"/>
              <a:gd name="connsiteX21" fmla="*/ 1574903 w 1615847"/>
              <a:gd name="connsiteY21"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722234 w 1615847"/>
              <a:gd name="connsiteY4" fmla="*/ 3388465 h 5091570"/>
              <a:gd name="connsiteX5" fmla="*/ 579712 w 1615847"/>
              <a:gd name="connsiteY5" fmla="*/ 4117939 h 5091570"/>
              <a:gd name="connsiteX6" fmla="*/ 402752 w 1615847"/>
              <a:gd name="connsiteY6" fmla="*/ 4882214 h 5091570"/>
              <a:gd name="connsiteX7" fmla="*/ 404305 w 1615847"/>
              <a:gd name="connsiteY7" fmla="*/ 5078059 h 5091570"/>
              <a:gd name="connsiteX8" fmla="*/ 181277 w 1615847"/>
              <a:gd name="connsiteY8" fmla="*/ 5091570 h 5091570"/>
              <a:gd name="connsiteX9" fmla="*/ 6966 w 1615847"/>
              <a:gd name="connsiteY9" fmla="*/ 4892996 h 5091570"/>
              <a:gd name="connsiteX10" fmla="*/ 0 w 1615847"/>
              <a:gd name="connsiteY10" fmla="*/ 4512085 h 5091570"/>
              <a:gd name="connsiteX11" fmla="*/ 105611 w 1615847"/>
              <a:gd name="connsiteY11" fmla="*/ 4196003 h 5091570"/>
              <a:gd name="connsiteX12" fmla="*/ 250610 w 1615847"/>
              <a:gd name="connsiteY12" fmla="*/ 2971526 h 5091570"/>
              <a:gd name="connsiteX13" fmla="*/ 253546 w 1615847"/>
              <a:gd name="connsiteY13" fmla="*/ 1916691 h 5091570"/>
              <a:gd name="connsiteX14" fmla="*/ 398086 w 1615847"/>
              <a:gd name="connsiteY14" fmla="*/ 1351127 h 5091570"/>
              <a:gd name="connsiteX15" fmla="*/ 662518 w 1615847"/>
              <a:gd name="connsiteY15" fmla="*/ 753083 h 5091570"/>
              <a:gd name="connsiteX16" fmla="*/ 810629 w 1615847"/>
              <a:gd name="connsiteY16" fmla="*/ 204716 h 5091570"/>
              <a:gd name="connsiteX17" fmla="*/ 1097232 w 1615847"/>
              <a:gd name="connsiteY17" fmla="*/ 0 h 5091570"/>
              <a:gd name="connsiteX18" fmla="*/ 1356539 w 1615847"/>
              <a:gd name="connsiteY18" fmla="*/ 13647 h 5091570"/>
              <a:gd name="connsiteX19" fmla="*/ 1615847 w 1615847"/>
              <a:gd name="connsiteY19" fmla="*/ 573206 h 5091570"/>
              <a:gd name="connsiteX20" fmla="*/ 1574903 w 1615847"/>
              <a:gd name="connsiteY20"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579712 w 1615847"/>
              <a:gd name="connsiteY4" fmla="*/ 4117939 h 5091570"/>
              <a:gd name="connsiteX5" fmla="*/ 402752 w 1615847"/>
              <a:gd name="connsiteY5" fmla="*/ 4882214 h 5091570"/>
              <a:gd name="connsiteX6" fmla="*/ 404305 w 1615847"/>
              <a:gd name="connsiteY6" fmla="*/ 5078059 h 5091570"/>
              <a:gd name="connsiteX7" fmla="*/ 181277 w 1615847"/>
              <a:gd name="connsiteY7" fmla="*/ 5091570 h 5091570"/>
              <a:gd name="connsiteX8" fmla="*/ 6966 w 1615847"/>
              <a:gd name="connsiteY8" fmla="*/ 4892996 h 5091570"/>
              <a:gd name="connsiteX9" fmla="*/ 0 w 1615847"/>
              <a:gd name="connsiteY9" fmla="*/ 4512085 h 5091570"/>
              <a:gd name="connsiteX10" fmla="*/ 105611 w 1615847"/>
              <a:gd name="connsiteY10" fmla="*/ 4196003 h 5091570"/>
              <a:gd name="connsiteX11" fmla="*/ 250610 w 1615847"/>
              <a:gd name="connsiteY11" fmla="*/ 2971526 h 5091570"/>
              <a:gd name="connsiteX12" fmla="*/ 253546 w 1615847"/>
              <a:gd name="connsiteY12" fmla="*/ 1916691 h 5091570"/>
              <a:gd name="connsiteX13" fmla="*/ 398086 w 1615847"/>
              <a:gd name="connsiteY13" fmla="*/ 1351127 h 5091570"/>
              <a:gd name="connsiteX14" fmla="*/ 662518 w 1615847"/>
              <a:gd name="connsiteY14" fmla="*/ 753083 h 5091570"/>
              <a:gd name="connsiteX15" fmla="*/ 810629 w 1615847"/>
              <a:gd name="connsiteY15" fmla="*/ 204716 h 5091570"/>
              <a:gd name="connsiteX16" fmla="*/ 1097232 w 1615847"/>
              <a:gd name="connsiteY16" fmla="*/ 0 h 5091570"/>
              <a:gd name="connsiteX17" fmla="*/ 1356539 w 1615847"/>
              <a:gd name="connsiteY17" fmla="*/ 13647 h 5091570"/>
              <a:gd name="connsiteX18" fmla="*/ 1615847 w 1615847"/>
              <a:gd name="connsiteY18" fmla="*/ 573206 h 5091570"/>
              <a:gd name="connsiteX19" fmla="*/ 1574903 w 1615847"/>
              <a:gd name="connsiteY19"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579712 w 1615847"/>
              <a:gd name="connsiteY4" fmla="*/ 4117939 h 5091570"/>
              <a:gd name="connsiteX5" fmla="*/ 402752 w 1615847"/>
              <a:gd name="connsiteY5" fmla="*/ 4882214 h 5091570"/>
              <a:gd name="connsiteX6" fmla="*/ 404305 w 1615847"/>
              <a:gd name="connsiteY6" fmla="*/ 5078059 h 5091570"/>
              <a:gd name="connsiteX7" fmla="*/ 181277 w 1615847"/>
              <a:gd name="connsiteY7" fmla="*/ 5091570 h 5091570"/>
              <a:gd name="connsiteX8" fmla="*/ 6966 w 1615847"/>
              <a:gd name="connsiteY8" fmla="*/ 4892996 h 5091570"/>
              <a:gd name="connsiteX9" fmla="*/ 0 w 1615847"/>
              <a:gd name="connsiteY9" fmla="*/ 4512085 h 5091570"/>
              <a:gd name="connsiteX10" fmla="*/ 250610 w 1615847"/>
              <a:gd name="connsiteY10" fmla="*/ 2971526 h 5091570"/>
              <a:gd name="connsiteX11" fmla="*/ 253546 w 1615847"/>
              <a:gd name="connsiteY11" fmla="*/ 1916691 h 5091570"/>
              <a:gd name="connsiteX12" fmla="*/ 398086 w 1615847"/>
              <a:gd name="connsiteY12" fmla="*/ 1351127 h 5091570"/>
              <a:gd name="connsiteX13" fmla="*/ 662518 w 1615847"/>
              <a:gd name="connsiteY13" fmla="*/ 753083 h 5091570"/>
              <a:gd name="connsiteX14" fmla="*/ 810629 w 1615847"/>
              <a:gd name="connsiteY14" fmla="*/ 204716 h 5091570"/>
              <a:gd name="connsiteX15" fmla="*/ 1097232 w 1615847"/>
              <a:gd name="connsiteY15" fmla="*/ 0 h 5091570"/>
              <a:gd name="connsiteX16" fmla="*/ 1356539 w 1615847"/>
              <a:gd name="connsiteY16" fmla="*/ 13647 h 5091570"/>
              <a:gd name="connsiteX17" fmla="*/ 1615847 w 1615847"/>
              <a:gd name="connsiteY17" fmla="*/ 573206 h 5091570"/>
              <a:gd name="connsiteX18" fmla="*/ 1574903 w 1615847"/>
              <a:gd name="connsiteY18"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402752 w 1615847"/>
              <a:gd name="connsiteY4" fmla="*/ 4882214 h 5091570"/>
              <a:gd name="connsiteX5" fmla="*/ 404305 w 1615847"/>
              <a:gd name="connsiteY5" fmla="*/ 5078059 h 5091570"/>
              <a:gd name="connsiteX6" fmla="*/ 181277 w 1615847"/>
              <a:gd name="connsiteY6" fmla="*/ 5091570 h 5091570"/>
              <a:gd name="connsiteX7" fmla="*/ 6966 w 1615847"/>
              <a:gd name="connsiteY7" fmla="*/ 4892996 h 5091570"/>
              <a:gd name="connsiteX8" fmla="*/ 0 w 1615847"/>
              <a:gd name="connsiteY8" fmla="*/ 4512085 h 5091570"/>
              <a:gd name="connsiteX9" fmla="*/ 250610 w 1615847"/>
              <a:gd name="connsiteY9" fmla="*/ 2971526 h 5091570"/>
              <a:gd name="connsiteX10" fmla="*/ 253546 w 1615847"/>
              <a:gd name="connsiteY10" fmla="*/ 1916691 h 5091570"/>
              <a:gd name="connsiteX11" fmla="*/ 398086 w 1615847"/>
              <a:gd name="connsiteY11" fmla="*/ 1351127 h 5091570"/>
              <a:gd name="connsiteX12" fmla="*/ 662518 w 1615847"/>
              <a:gd name="connsiteY12" fmla="*/ 753083 h 5091570"/>
              <a:gd name="connsiteX13" fmla="*/ 810629 w 1615847"/>
              <a:gd name="connsiteY13" fmla="*/ 204716 h 5091570"/>
              <a:gd name="connsiteX14" fmla="*/ 1097232 w 1615847"/>
              <a:gd name="connsiteY14" fmla="*/ 0 h 5091570"/>
              <a:gd name="connsiteX15" fmla="*/ 1356539 w 1615847"/>
              <a:gd name="connsiteY15" fmla="*/ 13647 h 5091570"/>
              <a:gd name="connsiteX16" fmla="*/ 1615847 w 1615847"/>
              <a:gd name="connsiteY16" fmla="*/ 573206 h 5091570"/>
              <a:gd name="connsiteX17" fmla="*/ 1574903 w 1615847"/>
              <a:gd name="connsiteY17" fmla="*/ 545910 h 5091570"/>
              <a:gd name="connsiteX0" fmla="*/ 1567937 w 1608881"/>
              <a:gd name="connsiteY0" fmla="*/ 545910 h 5091570"/>
              <a:gd name="connsiteX1" fmla="*/ 1185800 w 1608881"/>
              <a:gd name="connsiteY1" fmla="*/ 955343 h 5091570"/>
              <a:gd name="connsiteX2" fmla="*/ 990240 w 1608881"/>
              <a:gd name="connsiteY2" fmla="*/ 1904544 h 5091570"/>
              <a:gd name="connsiteX3" fmla="*/ 877027 w 1608881"/>
              <a:gd name="connsiteY3" fmla="*/ 2584477 h 5091570"/>
              <a:gd name="connsiteX4" fmla="*/ 395786 w 1608881"/>
              <a:gd name="connsiteY4" fmla="*/ 4882214 h 5091570"/>
              <a:gd name="connsiteX5" fmla="*/ 397339 w 1608881"/>
              <a:gd name="connsiteY5" fmla="*/ 5078059 h 5091570"/>
              <a:gd name="connsiteX6" fmla="*/ 174311 w 1608881"/>
              <a:gd name="connsiteY6" fmla="*/ 5091570 h 5091570"/>
              <a:gd name="connsiteX7" fmla="*/ 0 w 1608881"/>
              <a:gd name="connsiteY7" fmla="*/ 4892996 h 5091570"/>
              <a:gd name="connsiteX8" fmla="*/ 243644 w 1608881"/>
              <a:gd name="connsiteY8" fmla="*/ 2971526 h 5091570"/>
              <a:gd name="connsiteX9" fmla="*/ 246580 w 1608881"/>
              <a:gd name="connsiteY9" fmla="*/ 1916691 h 5091570"/>
              <a:gd name="connsiteX10" fmla="*/ 391120 w 1608881"/>
              <a:gd name="connsiteY10" fmla="*/ 1351127 h 5091570"/>
              <a:gd name="connsiteX11" fmla="*/ 655552 w 1608881"/>
              <a:gd name="connsiteY11" fmla="*/ 753083 h 5091570"/>
              <a:gd name="connsiteX12" fmla="*/ 803663 w 1608881"/>
              <a:gd name="connsiteY12" fmla="*/ 204716 h 5091570"/>
              <a:gd name="connsiteX13" fmla="*/ 1090266 w 1608881"/>
              <a:gd name="connsiteY13" fmla="*/ 0 h 5091570"/>
              <a:gd name="connsiteX14" fmla="*/ 1349573 w 1608881"/>
              <a:gd name="connsiteY14" fmla="*/ 13647 h 5091570"/>
              <a:gd name="connsiteX15" fmla="*/ 1608881 w 1608881"/>
              <a:gd name="connsiteY15" fmla="*/ 573206 h 5091570"/>
              <a:gd name="connsiteX16" fmla="*/ 1567937 w 1608881"/>
              <a:gd name="connsiteY16" fmla="*/ 545910 h 5091570"/>
              <a:gd name="connsiteX0" fmla="*/ 1393626 w 1434570"/>
              <a:gd name="connsiteY0" fmla="*/ 545910 h 5091570"/>
              <a:gd name="connsiteX1" fmla="*/ 1011489 w 1434570"/>
              <a:gd name="connsiteY1" fmla="*/ 955343 h 5091570"/>
              <a:gd name="connsiteX2" fmla="*/ 815929 w 1434570"/>
              <a:gd name="connsiteY2" fmla="*/ 1904544 h 5091570"/>
              <a:gd name="connsiteX3" fmla="*/ 702716 w 1434570"/>
              <a:gd name="connsiteY3" fmla="*/ 2584477 h 5091570"/>
              <a:gd name="connsiteX4" fmla="*/ 221475 w 1434570"/>
              <a:gd name="connsiteY4" fmla="*/ 4882214 h 5091570"/>
              <a:gd name="connsiteX5" fmla="*/ 223028 w 1434570"/>
              <a:gd name="connsiteY5" fmla="*/ 5078059 h 5091570"/>
              <a:gd name="connsiteX6" fmla="*/ 0 w 1434570"/>
              <a:gd name="connsiteY6" fmla="*/ 5091570 h 5091570"/>
              <a:gd name="connsiteX7" fmla="*/ 69333 w 1434570"/>
              <a:gd name="connsiteY7" fmla="*/ 2971526 h 5091570"/>
              <a:gd name="connsiteX8" fmla="*/ 72269 w 1434570"/>
              <a:gd name="connsiteY8" fmla="*/ 1916691 h 5091570"/>
              <a:gd name="connsiteX9" fmla="*/ 216809 w 1434570"/>
              <a:gd name="connsiteY9" fmla="*/ 1351127 h 5091570"/>
              <a:gd name="connsiteX10" fmla="*/ 481241 w 1434570"/>
              <a:gd name="connsiteY10" fmla="*/ 753083 h 5091570"/>
              <a:gd name="connsiteX11" fmla="*/ 629352 w 1434570"/>
              <a:gd name="connsiteY11" fmla="*/ 204716 h 5091570"/>
              <a:gd name="connsiteX12" fmla="*/ 915955 w 1434570"/>
              <a:gd name="connsiteY12" fmla="*/ 0 h 5091570"/>
              <a:gd name="connsiteX13" fmla="*/ 1175262 w 1434570"/>
              <a:gd name="connsiteY13" fmla="*/ 13647 h 5091570"/>
              <a:gd name="connsiteX14" fmla="*/ 1434570 w 1434570"/>
              <a:gd name="connsiteY14" fmla="*/ 573206 h 5091570"/>
              <a:gd name="connsiteX15" fmla="*/ 1393626 w 1434570"/>
              <a:gd name="connsiteY15" fmla="*/ 545910 h 5091570"/>
              <a:gd name="connsiteX0" fmla="*/ 1393626 w 1434570"/>
              <a:gd name="connsiteY0" fmla="*/ 545910 h 5091570"/>
              <a:gd name="connsiteX1" fmla="*/ 1011489 w 1434570"/>
              <a:gd name="connsiteY1" fmla="*/ 955343 h 5091570"/>
              <a:gd name="connsiteX2" fmla="*/ 815929 w 1434570"/>
              <a:gd name="connsiteY2" fmla="*/ 1904544 h 5091570"/>
              <a:gd name="connsiteX3" fmla="*/ 702716 w 1434570"/>
              <a:gd name="connsiteY3" fmla="*/ 2584477 h 5091570"/>
              <a:gd name="connsiteX4" fmla="*/ 223028 w 1434570"/>
              <a:gd name="connsiteY4" fmla="*/ 5078059 h 5091570"/>
              <a:gd name="connsiteX5" fmla="*/ 0 w 1434570"/>
              <a:gd name="connsiteY5" fmla="*/ 5091570 h 5091570"/>
              <a:gd name="connsiteX6" fmla="*/ 69333 w 1434570"/>
              <a:gd name="connsiteY6" fmla="*/ 2971526 h 5091570"/>
              <a:gd name="connsiteX7" fmla="*/ 72269 w 1434570"/>
              <a:gd name="connsiteY7" fmla="*/ 1916691 h 5091570"/>
              <a:gd name="connsiteX8" fmla="*/ 216809 w 1434570"/>
              <a:gd name="connsiteY8" fmla="*/ 1351127 h 5091570"/>
              <a:gd name="connsiteX9" fmla="*/ 481241 w 1434570"/>
              <a:gd name="connsiteY9" fmla="*/ 753083 h 5091570"/>
              <a:gd name="connsiteX10" fmla="*/ 629352 w 1434570"/>
              <a:gd name="connsiteY10" fmla="*/ 204716 h 5091570"/>
              <a:gd name="connsiteX11" fmla="*/ 915955 w 1434570"/>
              <a:gd name="connsiteY11" fmla="*/ 0 h 5091570"/>
              <a:gd name="connsiteX12" fmla="*/ 1175262 w 1434570"/>
              <a:gd name="connsiteY12" fmla="*/ 13647 h 5091570"/>
              <a:gd name="connsiteX13" fmla="*/ 1434570 w 1434570"/>
              <a:gd name="connsiteY13" fmla="*/ 573206 h 5091570"/>
              <a:gd name="connsiteX14" fmla="*/ 1393626 w 1434570"/>
              <a:gd name="connsiteY14" fmla="*/ 545910 h 5091570"/>
              <a:gd name="connsiteX0" fmla="*/ 1393626 w 1434570"/>
              <a:gd name="connsiteY0" fmla="*/ 545910 h 5091570"/>
              <a:gd name="connsiteX1" fmla="*/ 1011489 w 1434570"/>
              <a:gd name="connsiteY1" fmla="*/ 955343 h 5091570"/>
              <a:gd name="connsiteX2" fmla="*/ 815929 w 1434570"/>
              <a:gd name="connsiteY2" fmla="*/ 1904544 h 5091570"/>
              <a:gd name="connsiteX3" fmla="*/ 702716 w 1434570"/>
              <a:gd name="connsiteY3" fmla="*/ 2584477 h 5091570"/>
              <a:gd name="connsiteX4" fmla="*/ 884307 w 1434570"/>
              <a:gd name="connsiteY4" fmla="*/ 1800078 h 5091570"/>
              <a:gd name="connsiteX5" fmla="*/ 0 w 1434570"/>
              <a:gd name="connsiteY5" fmla="*/ 5091570 h 5091570"/>
              <a:gd name="connsiteX6" fmla="*/ 69333 w 1434570"/>
              <a:gd name="connsiteY6" fmla="*/ 2971526 h 5091570"/>
              <a:gd name="connsiteX7" fmla="*/ 72269 w 1434570"/>
              <a:gd name="connsiteY7" fmla="*/ 1916691 h 5091570"/>
              <a:gd name="connsiteX8" fmla="*/ 216809 w 1434570"/>
              <a:gd name="connsiteY8" fmla="*/ 1351127 h 5091570"/>
              <a:gd name="connsiteX9" fmla="*/ 481241 w 1434570"/>
              <a:gd name="connsiteY9" fmla="*/ 753083 h 5091570"/>
              <a:gd name="connsiteX10" fmla="*/ 629352 w 1434570"/>
              <a:gd name="connsiteY10" fmla="*/ 204716 h 5091570"/>
              <a:gd name="connsiteX11" fmla="*/ 915955 w 1434570"/>
              <a:gd name="connsiteY11" fmla="*/ 0 h 5091570"/>
              <a:gd name="connsiteX12" fmla="*/ 1175262 w 1434570"/>
              <a:gd name="connsiteY12" fmla="*/ 13647 h 5091570"/>
              <a:gd name="connsiteX13" fmla="*/ 1434570 w 1434570"/>
              <a:gd name="connsiteY13" fmla="*/ 573206 h 5091570"/>
              <a:gd name="connsiteX14" fmla="*/ 1393626 w 1434570"/>
              <a:gd name="connsiteY14" fmla="*/ 545910 h 5091570"/>
              <a:gd name="connsiteX0" fmla="*/ 1324293 w 1365237"/>
              <a:gd name="connsiteY0" fmla="*/ 545910 h 2971526"/>
              <a:gd name="connsiteX1" fmla="*/ 942156 w 1365237"/>
              <a:gd name="connsiteY1" fmla="*/ 955343 h 2971526"/>
              <a:gd name="connsiteX2" fmla="*/ 746596 w 1365237"/>
              <a:gd name="connsiteY2" fmla="*/ 1904544 h 2971526"/>
              <a:gd name="connsiteX3" fmla="*/ 633383 w 1365237"/>
              <a:gd name="connsiteY3" fmla="*/ 2584477 h 2971526"/>
              <a:gd name="connsiteX4" fmla="*/ 814974 w 1365237"/>
              <a:gd name="connsiteY4" fmla="*/ 1800078 h 2971526"/>
              <a:gd name="connsiteX5" fmla="*/ 403009 w 1365237"/>
              <a:gd name="connsiteY5" fmla="*/ 2948276 h 2971526"/>
              <a:gd name="connsiteX6" fmla="*/ 0 w 1365237"/>
              <a:gd name="connsiteY6" fmla="*/ 2971526 h 2971526"/>
              <a:gd name="connsiteX7" fmla="*/ 2936 w 1365237"/>
              <a:gd name="connsiteY7" fmla="*/ 1916691 h 2971526"/>
              <a:gd name="connsiteX8" fmla="*/ 147476 w 1365237"/>
              <a:gd name="connsiteY8" fmla="*/ 1351127 h 2971526"/>
              <a:gd name="connsiteX9" fmla="*/ 411908 w 1365237"/>
              <a:gd name="connsiteY9" fmla="*/ 753083 h 2971526"/>
              <a:gd name="connsiteX10" fmla="*/ 560019 w 1365237"/>
              <a:gd name="connsiteY10" fmla="*/ 204716 h 2971526"/>
              <a:gd name="connsiteX11" fmla="*/ 846622 w 1365237"/>
              <a:gd name="connsiteY11" fmla="*/ 0 h 2971526"/>
              <a:gd name="connsiteX12" fmla="*/ 1105929 w 1365237"/>
              <a:gd name="connsiteY12" fmla="*/ 13647 h 2971526"/>
              <a:gd name="connsiteX13" fmla="*/ 1365237 w 1365237"/>
              <a:gd name="connsiteY13" fmla="*/ 573206 h 2971526"/>
              <a:gd name="connsiteX14" fmla="*/ 1324293 w 1365237"/>
              <a:gd name="connsiteY14" fmla="*/ 545910 h 2971526"/>
              <a:gd name="connsiteX0" fmla="*/ 1321366 w 1362310"/>
              <a:gd name="connsiteY0" fmla="*/ 545910 h 2971526"/>
              <a:gd name="connsiteX1" fmla="*/ 939229 w 1362310"/>
              <a:gd name="connsiteY1" fmla="*/ 955343 h 2971526"/>
              <a:gd name="connsiteX2" fmla="*/ 743669 w 1362310"/>
              <a:gd name="connsiteY2" fmla="*/ 1904544 h 2971526"/>
              <a:gd name="connsiteX3" fmla="*/ 630456 w 1362310"/>
              <a:gd name="connsiteY3" fmla="*/ 2584477 h 2971526"/>
              <a:gd name="connsiteX4" fmla="*/ 812047 w 1362310"/>
              <a:gd name="connsiteY4" fmla="*/ 1800078 h 2971526"/>
              <a:gd name="connsiteX5" fmla="*/ 400082 w 1362310"/>
              <a:gd name="connsiteY5" fmla="*/ 2948276 h 2971526"/>
              <a:gd name="connsiteX6" fmla="*/ 79733 w 1362310"/>
              <a:gd name="connsiteY6" fmla="*/ 2971526 h 2971526"/>
              <a:gd name="connsiteX7" fmla="*/ 9 w 1362310"/>
              <a:gd name="connsiteY7" fmla="*/ 1916691 h 2971526"/>
              <a:gd name="connsiteX8" fmla="*/ 144549 w 1362310"/>
              <a:gd name="connsiteY8" fmla="*/ 1351127 h 2971526"/>
              <a:gd name="connsiteX9" fmla="*/ 408981 w 1362310"/>
              <a:gd name="connsiteY9" fmla="*/ 753083 h 2971526"/>
              <a:gd name="connsiteX10" fmla="*/ 557092 w 1362310"/>
              <a:gd name="connsiteY10" fmla="*/ 204716 h 2971526"/>
              <a:gd name="connsiteX11" fmla="*/ 843695 w 1362310"/>
              <a:gd name="connsiteY11" fmla="*/ 0 h 2971526"/>
              <a:gd name="connsiteX12" fmla="*/ 1103002 w 1362310"/>
              <a:gd name="connsiteY12" fmla="*/ 13647 h 2971526"/>
              <a:gd name="connsiteX13" fmla="*/ 1362310 w 1362310"/>
              <a:gd name="connsiteY13" fmla="*/ 573206 h 2971526"/>
              <a:gd name="connsiteX14" fmla="*/ 1321366 w 1362310"/>
              <a:gd name="connsiteY14" fmla="*/ 545910 h 2971526"/>
              <a:gd name="connsiteX0" fmla="*/ 1321366 w 1362310"/>
              <a:gd name="connsiteY0" fmla="*/ 545910 h 2971526"/>
              <a:gd name="connsiteX1" fmla="*/ 939229 w 1362310"/>
              <a:gd name="connsiteY1" fmla="*/ 955343 h 2971526"/>
              <a:gd name="connsiteX2" fmla="*/ 743669 w 1362310"/>
              <a:gd name="connsiteY2" fmla="*/ 1904544 h 2971526"/>
              <a:gd name="connsiteX3" fmla="*/ 630456 w 1362310"/>
              <a:gd name="connsiteY3" fmla="*/ 2584477 h 2971526"/>
              <a:gd name="connsiteX4" fmla="*/ 812047 w 1362310"/>
              <a:gd name="connsiteY4" fmla="*/ 1800078 h 2971526"/>
              <a:gd name="connsiteX5" fmla="*/ 518168 w 1362310"/>
              <a:gd name="connsiteY5" fmla="*/ 2910454 h 2971526"/>
              <a:gd name="connsiteX6" fmla="*/ 79733 w 1362310"/>
              <a:gd name="connsiteY6" fmla="*/ 2971526 h 2971526"/>
              <a:gd name="connsiteX7" fmla="*/ 9 w 1362310"/>
              <a:gd name="connsiteY7" fmla="*/ 1916691 h 2971526"/>
              <a:gd name="connsiteX8" fmla="*/ 144549 w 1362310"/>
              <a:gd name="connsiteY8" fmla="*/ 1351127 h 2971526"/>
              <a:gd name="connsiteX9" fmla="*/ 408981 w 1362310"/>
              <a:gd name="connsiteY9" fmla="*/ 753083 h 2971526"/>
              <a:gd name="connsiteX10" fmla="*/ 557092 w 1362310"/>
              <a:gd name="connsiteY10" fmla="*/ 204716 h 2971526"/>
              <a:gd name="connsiteX11" fmla="*/ 843695 w 1362310"/>
              <a:gd name="connsiteY11" fmla="*/ 0 h 2971526"/>
              <a:gd name="connsiteX12" fmla="*/ 1103002 w 1362310"/>
              <a:gd name="connsiteY12" fmla="*/ 13647 h 2971526"/>
              <a:gd name="connsiteX13" fmla="*/ 1362310 w 1362310"/>
              <a:gd name="connsiteY13" fmla="*/ 573206 h 2971526"/>
              <a:gd name="connsiteX14" fmla="*/ 1321366 w 1362310"/>
              <a:gd name="connsiteY14" fmla="*/ 545910 h 2971526"/>
              <a:gd name="connsiteX0" fmla="*/ 1321366 w 1362310"/>
              <a:gd name="connsiteY0" fmla="*/ 545910 h 2971526"/>
              <a:gd name="connsiteX1" fmla="*/ 939229 w 1362310"/>
              <a:gd name="connsiteY1" fmla="*/ 955343 h 2971526"/>
              <a:gd name="connsiteX2" fmla="*/ 743669 w 1362310"/>
              <a:gd name="connsiteY2" fmla="*/ 1904544 h 2971526"/>
              <a:gd name="connsiteX3" fmla="*/ 630456 w 1362310"/>
              <a:gd name="connsiteY3" fmla="*/ 2584477 h 2971526"/>
              <a:gd name="connsiteX4" fmla="*/ 812047 w 1362310"/>
              <a:gd name="connsiteY4" fmla="*/ 1800078 h 2971526"/>
              <a:gd name="connsiteX5" fmla="*/ 541785 w 1362310"/>
              <a:gd name="connsiteY5" fmla="*/ 2796986 h 2971526"/>
              <a:gd name="connsiteX6" fmla="*/ 79733 w 1362310"/>
              <a:gd name="connsiteY6" fmla="*/ 2971526 h 2971526"/>
              <a:gd name="connsiteX7" fmla="*/ 9 w 1362310"/>
              <a:gd name="connsiteY7" fmla="*/ 1916691 h 2971526"/>
              <a:gd name="connsiteX8" fmla="*/ 144549 w 1362310"/>
              <a:gd name="connsiteY8" fmla="*/ 1351127 h 2971526"/>
              <a:gd name="connsiteX9" fmla="*/ 408981 w 1362310"/>
              <a:gd name="connsiteY9" fmla="*/ 753083 h 2971526"/>
              <a:gd name="connsiteX10" fmla="*/ 557092 w 1362310"/>
              <a:gd name="connsiteY10" fmla="*/ 204716 h 2971526"/>
              <a:gd name="connsiteX11" fmla="*/ 843695 w 1362310"/>
              <a:gd name="connsiteY11" fmla="*/ 0 h 2971526"/>
              <a:gd name="connsiteX12" fmla="*/ 1103002 w 1362310"/>
              <a:gd name="connsiteY12" fmla="*/ 13647 h 2971526"/>
              <a:gd name="connsiteX13" fmla="*/ 1362310 w 1362310"/>
              <a:gd name="connsiteY13" fmla="*/ 573206 h 2971526"/>
              <a:gd name="connsiteX14" fmla="*/ 1321366 w 1362310"/>
              <a:gd name="connsiteY14" fmla="*/ 545910 h 2971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62310" h="2971526">
                <a:moveTo>
                  <a:pt x="1321366" y="545910"/>
                </a:moveTo>
                <a:lnTo>
                  <a:pt x="939229" y="955343"/>
                </a:lnTo>
                <a:lnTo>
                  <a:pt x="743669" y="1904544"/>
                </a:lnTo>
                <a:lnTo>
                  <a:pt x="630456" y="2584477"/>
                </a:lnTo>
                <a:lnTo>
                  <a:pt x="812047" y="1800078"/>
                </a:lnTo>
                <a:lnTo>
                  <a:pt x="541785" y="2796986"/>
                </a:lnTo>
                <a:lnTo>
                  <a:pt x="79733" y="2971526"/>
                </a:lnTo>
                <a:cubicBezTo>
                  <a:pt x="80712" y="2619914"/>
                  <a:pt x="-970" y="2268303"/>
                  <a:pt x="9" y="1916691"/>
                </a:cubicBezTo>
                <a:lnTo>
                  <a:pt x="144549" y="1351127"/>
                </a:lnTo>
                <a:cubicBezTo>
                  <a:pt x="209428" y="1081402"/>
                  <a:pt x="340224" y="944152"/>
                  <a:pt x="408981" y="753083"/>
                </a:cubicBezTo>
                <a:cubicBezTo>
                  <a:pt x="477738" y="562015"/>
                  <a:pt x="449560" y="399924"/>
                  <a:pt x="557092" y="204716"/>
                </a:cubicBezTo>
                <a:lnTo>
                  <a:pt x="843695" y="0"/>
                </a:lnTo>
                <a:lnTo>
                  <a:pt x="1103002" y="13647"/>
                </a:lnTo>
                <a:lnTo>
                  <a:pt x="1362310" y="573206"/>
                </a:lnTo>
                <a:lnTo>
                  <a:pt x="1321366" y="545910"/>
                </a:lnTo>
                <a:close/>
              </a:path>
            </a:pathLst>
          </a:custGeom>
          <a:noFill/>
          <a:ln w="38100">
            <a:solidFill>
              <a:schemeClr val="bg1">
                <a:lumMod val="50000"/>
              </a:schemeClr>
            </a:solid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810" dirty="0"/>
          </a:p>
        </p:txBody>
      </p:sp>
      <p:sp>
        <p:nvSpPr>
          <p:cNvPr id="551" name="正方形/長方形 550">
            <a:extLst>
              <a:ext uri="{FF2B5EF4-FFF2-40B4-BE49-F238E27FC236}">
                <a16:creationId xmlns:a16="http://schemas.microsoft.com/office/drawing/2014/main" id="{3D09B6EE-4726-36FF-5FFF-78A520C85C28}"/>
              </a:ext>
            </a:extLst>
          </p:cNvPr>
          <p:cNvSpPr/>
          <p:nvPr/>
        </p:nvSpPr>
        <p:spPr>
          <a:xfrm>
            <a:off x="-1717501" y="3688634"/>
            <a:ext cx="635426" cy="138499"/>
          </a:xfrm>
          <a:prstGeom prst="rect">
            <a:avLst/>
          </a:prstGeom>
          <a:noFill/>
        </p:spPr>
        <p:txBody>
          <a:bodyPr wrap="square" lIns="41148" tIns="20574" rIns="41148" bIns="20574">
            <a:spAutoFit/>
          </a:bodyPr>
          <a:lstStyle/>
          <a:p>
            <a:pPr algn="ctr"/>
            <a:r>
              <a:rPr lang="ja-JP" altLang="en-US" sz="630" b="1" dirty="0">
                <a:ln w="3175">
                  <a:noFill/>
                  <a:prstDash val="solid"/>
                </a:ln>
              </a:rPr>
              <a:t>一丁目ゾーン</a:t>
            </a:r>
          </a:p>
        </p:txBody>
      </p:sp>
      <p:sp>
        <p:nvSpPr>
          <p:cNvPr id="552" name="正方形/長方形 551">
            <a:extLst>
              <a:ext uri="{FF2B5EF4-FFF2-40B4-BE49-F238E27FC236}">
                <a16:creationId xmlns:a16="http://schemas.microsoft.com/office/drawing/2014/main" id="{4FD8CEA1-D085-ABD7-50CA-161FE8B7D058}"/>
              </a:ext>
            </a:extLst>
          </p:cNvPr>
          <p:cNvSpPr/>
          <p:nvPr/>
        </p:nvSpPr>
        <p:spPr>
          <a:xfrm>
            <a:off x="-1904314" y="4162882"/>
            <a:ext cx="635426" cy="138499"/>
          </a:xfrm>
          <a:prstGeom prst="rect">
            <a:avLst/>
          </a:prstGeom>
          <a:noFill/>
        </p:spPr>
        <p:txBody>
          <a:bodyPr wrap="square" lIns="41148" tIns="20574" rIns="41148" bIns="20574">
            <a:spAutoFit/>
          </a:bodyPr>
          <a:lstStyle/>
          <a:p>
            <a:pPr algn="ctr"/>
            <a:r>
              <a:rPr lang="ja-JP" altLang="en-US" sz="630" b="1" dirty="0">
                <a:ln w="3175">
                  <a:noFill/>
                  <a:prstDash val="solid"/>
                </a:ln>
              </a:rPr>
              <a:t>三丁目ゾーン</a:t>
            </a:r>
          </a:p>
        </p:txBody>
      </p:sp>
      <p:sp>
        <p:nvSpPr>
          <p:cNvPr id="553" name="正方形/長方形 552">
            <a:extLst>
              <a:ext uri="{FF2B5EF4-FFF2-40B4-BE49-F238E27FC236}">
                <a16:creationId xmlns:a16="http://schemas.microsoft.com/office/drawing/2014/main" id="{C570A691-8673-760B-37A7-15AC3D9CA1BE}"/>
              </a:ext>
            </a:extLst>
          </p:cNvPr>
          <p:cNvSpPr/>
          <p:nvPr/>
        </p:nvSpPr>
        <p:spPr>
          <a:xfrm>
            <a:off x="-2035213" y="4630611"/>
            <a:ext cx="635426" cy="138499"/>
          </a:xfrm>
          <a:prstGeom prst="rect">
            <a:avLst/>
          </a:prstGeom>
          <a:noFill/>
        </p:spPr>
        <p:txBody>
          <a:bodyPr wrap="square" lIns="41148" tIns="20574" rIns="41148" bIns="20574">
            <a:spAutoFit/>
          </a:bodyPr>
          <a:lstStyle/>
          <a:p>
            <a:pPr algn="ctr"/>
            <a:r>
              <a:rPr lang="ja-JP" altLang="en-US" sz="630" b="1" dirty="0">
                <a:ln w="3175">
                  <a:noFill/>
                  <a:prstDash val="solid"/>
                </a:ln>
              </a:rPr>
              <a:t>駅前ゾーン</a:t>
            </a:r>
          </a:p>
        </p:txBody>
      </p:sp>
      <p:cxnSp>
        <p:nvCxnSpPr>
          <p:cNvPr id="554" name="直線コネクタ 553">
            <a:extLst>
              <a:ext uri="{FF2B5EF4-FFF2-40B4-BE49-F238E27FC236}">
                <a16:creationId xmlns:a16="http://schemas.microsoft.com/office/drawing/2014/main" id="{717CE998-A866-7FB4-5BD7-F69E41434732}"/>
              </a:ext>
            </a:extLst>
          </p:cNvPr>
          <p:cNvCxnSpPr>
            <a:cxnSpLocks/>
          </p:cNvCxnSpPr>
          <p:nvPr/>
        </p:nvCxnSpPr>
        <p:spPr>
          <a:xfrm flipH="1" flipV="1">
            <a:off x="-1652276" y="4784957"/>
            <a:ext cx="155482" cy="104217"/>
          </a:xfrm>
          <a:prstGeom prst="line">
            <a:avLst/>
          </a:prstGeom>
          <a:ln w="12700">
            <a:solidFill>
              <a:schemeClr val="tx1"/>
            </a:solidFill>
            <a:headEnd type="none" w="sm" len="sm"/>
            <a:tailEnd type="oval" w="sm" len="sm"/>
          </a:ln>
        </p:spPr>
        <p:style>
          <a:lnRef idx="1">
            <a:schemeClr val="accent1"/>
          </a:lnRef>
          <a:fillRef idx="0">
            <a:schemeClr val="accent1"/>
          </a:fillRef>
          <a:effectRef idx="0">
            <a:schemeClr val="accent1"/>
          </a:effectRef>
          <a:fontRef idx="minor">
            <a:schemeClr val="tx1"/>
          </a:fontRef>
        </p:style>
      </p:cxnSp>
      <p:grpSp>
        <p:nvGrpSpPr>
          <p:cNvPr id="559" name="グループ化 558">
            <a:extLst>
              <a:ext uri="{FF2B5EF4-FFF2-40B4-BE49-F238E27FC236}">
                <a16:creationId xmlns:a16="http://schemas.microsoft.com/office/drawing/2014/main" id="{FEA5F4B7-756E-E85A-6685-6D65C98C4C52}"/>
              </a:ext>
            </a:extLst>
          </p:cNvPr>
          <p:cNvGrpSpPr/>
          <p:nvPr/>
        </p:nvGrpSpPr>
        <p:grpSpPr>
          <a:xfrm>
            <a:off x="-1583188" y="-756393"/>
            <a:ext cx="970327" cy="1041247"/>
            <a:chOff x="13323496" y="523583"/>
            <a:chExt cx="2156282" cy="2313881"/>
          </a:xfrm>
        </p:grpSpPr>
        <p:grpSp>
          <p:nvGrpSpPr>
            <p:cNvPr id="560" name="グループ化 559">
              <a:extLst>
                <a:ext uri="{FF2B5EF4-FFF2-40B4-BE49-F238E27FC236}">
                  <a16:creationId xmlns:a16="http://schemas.microsoft.com/office/drawing/2014/main" id="{39AD10AF-1696-AA30-8027-484438E05002}"/>
                </a:ext>
              </a:extLst>
            </p:cNvPr>
            <p:cNvGrpSpPr/>
            <p:nvPr/>
          </p:nvGrpSpPr>
          <p:grpSpPr>
            <a:xfrm>
              <a:off x="13370782" y="523583"/>
              <a:ext cx="2009162" cy="1558022"/>
              <a:chOff x="-3159326" y="410135"/>
              <a:chExt cx="1693224" cy="1263464"/>
            </a:xfrm>
          </p:grpSpPr>
          <p:pic>
            <p:nvPicPr>
              <p:cNvPr id="599" name="図 598" descr="マップ&#10;&#10;自動的に生成された説明">
                <a:extLst>
                  <a:ext uri="{FF2B5EF4-FFF2-40B4-BE49-F238E27FC236}">
                    <a16:creationId xmlns:a16="http://schemas.microsoft.com/office/drawing/2014/main" id="{6664BEA1-8991-A217-BDC1-0682AC154330}"/>
                  </a:ext>
                </a:extLst>
              </p:cNvPr>
              <p:cNvPicPr>
                <a:picLocks noChangeAspect="1"/>
              </p:cNvPicPr>
              <p:nvPr/>
            </p:nvPicPr>
            <p:blipFill>
              <a:blip r:embed="rId6" cstate="print">
                <a:extLst>
                  <a:ext uri="{28A0092B-C50C-407E-A947-70E740481C1C}">
                    <a14:useLocalDpi xmlns:a14="http://schemas.microsoft.com/office/drawing/2010/main" val="0"/>
                  </a:ext>
                </a:extLst>
              </a:blip>
              <a:srcRect l="49303" t="48592" r="24139" b="15727"/>
              <a:stretch/>
            </p:blipFill>
            <p:spPr>
              <a:xfrm>
                <a:off x="-3159326" y="410135"/>
                <a:ext cx="1693224" cy="1263464"/>
              </a:xfrm>
              <a:prstGeom prst="rect">
                <a:avLst/>
              </a:prstGeom>
              <a:ln w="31750">
                <a:solidFill>
                  <a:schemeClr val="bg1">
                    <a:lumMod val="50000"/>
                  </a:schemeClr>
                </a:solidFill>
              </a:ln>
            </p:spPr>
          </p:pic>
          <p:sp>
            <p:nvSpPr>
              <p:cNvPr id="600" name="フリーフォーム 74">
                <a:extLst>
                  <a:ext uri="{FF2B5EF4-FFF2-40B4-BE49-F238E27FC236}">
                    <a16:creationId xmlns:a16="http://schemas.microsoft.com/office/drawing/2014/main" id="{F87C97C0-9020-54FF-3938-FD3DE2AE0817}"/>
                  </a:ext>
                </a:extLst>
              </p:cNvPr>
              <p:cNvSpPr>
                <a:spLocks noChangeAspect="1"/>
              </p:cNvSpPr>
              <p:nvPr/>
            </p:nvSpPr>
            <p:spPr>
              <a:xfrm rot="312780">
                <a:off x="-2385380" y="671861"/>
                <a:ext cx="212744" cy="592178"/>
              </a:xfrm>
              <a:custGeom>
                <a:avLst/>
                <a:gdLst>
                  <a:gd name="connsiteX0" fmla="*/ 1842447 w 1883391"/>
                  <a:gd name="connsiteY0" fmla="*/ 545910 h 5377218"/>
                  <a:gd name="connsiteX1" fmla="*/ 1460310 w 1883391"/>
                  <a:gd name="connsiteY1" fmla="*/ 955343 h 5377218"/>
                  <a:gd name="connsiteX2" fmla="*/ 1160059 w 1883391"/>
                  <a:gd name="connsiteY2" fmla="*/ 1842447 h 5377218"/>
                  <a:gd name="connsiteX3" fmla="*/ 1023582 w 1883391"/>
                  <a:gd name="connsiteY3" fmla="*/ 2497540 h 5377218"/>
                  <a:gd name="connsiteX4" fmla="*/ 873456 w 1883391"/>
                  <a:gd name="connsiteY4" fmla="*/ 3289110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023582 w 1883391"/>
                  <a:gd name="connsiteY3" fmla="*/ 2497540 h 5377218"/>
                  <a:gd name="connsiteX4" fmla="*/ 873456 w 1883391"/>
                  <a:gd name="connsiteY4" fmla="*/ 3289110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873456 w 1883391"/>
                  <a:gd name="connsiteY4" fmla="*/ 3289110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560940 w 1883391"/>
                  <a:gd name="connsiteY15" fmla="*/ 1599516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560940 w 1883391"/>
                  <a:gd name="connsiteY15" fmla="*/ 1599516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444617 w 1883391"/>
                  <a:gd name="connsiteY15" fmla="*/ 1326288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444617 w 1883391"/>
                  <a:gd name="connsiteY15" fmla="*/ 1326288 h 5377218"/>
                  <a:gd name="connsiteX16" fmla="*/ 720681 w 1883391"/>
                  <a:gd name="connsiteY16" fmla="*/ 641308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665630 w 1883391"/>
                  <a:gd name="connsiteY15" fmla="*/ 1351127 h 5377218"/>
                  <a:gd name="connsiteX16" fmla="*/ 720681 w 1883391"/>
                  <a:gd name="connsiteY16" fmla="*/ 641308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518154 w 1883391"/>
                  <a:gd name="connsiteY13" fmla="*/ 2971526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453485 w 1883391"/>
                  <a:gd name="connsiteY12" fmla="*/ 3656372 h 5377218"/>
                  <a:gd name="connsiteX13" fmla="*/ 518154 w 1883391"/>
                  <a:gd name="connsiteY13" fmla="*/ 2971526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373155 w 1883391"/>
                  <a:gd name="connsiteY11" fmla="*/ 4196003 h 5377218"/>
                  <a:gd name="connsiteX12" fmla="*/ 453485 w 1883391"/>
                  <a:gd name="connsiteY12" fmla="*/ 3656372 h 5377218"/>
                  <a:gd name="connsiteX13" fmla="*/ 518154 w 1883391"/>
                  <a:gd name="connsiteY13" fmla="*/ 2971526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637731 w 1678675"/>
                  <a:gd name="connsiteY0" fmla="*/ 545910 h 5377218"/>
                  <a:gd name="connsiteX1" fmla="*/ 1255594 w 1678675"/>
                  <a:gd name="connsiteY1" fmla="*/ 955343 h 5377218"/>
                  <a:gd name="connsiteX2" fmla="*/ 1060034 w 1678675"/>
                  <a:gd name="connsiteY2" fmla="*/ 1904544 h 5377218"/>
                  <a:gd name="connsiteX3" fmla="*/ 946821 w 1678675"/>
                  <a:gd name="connsiteY3" fmla="*/ 2584477 h 5377218"/>
                  <a:gd name="connsiteX4" fmla="*/ 785062 w 1678675"/>
                  <a:gd name="connsiteY4" fmla="*/ 3388465 h 5377218"/>
                  <a:gd name="connsiteX5" fmla="*/ 642540 w 1678675"/>
                  <a:gd name="connsiteY5" fmla="*/ 4117939 h 5377218"/>
                  <a:gd name="connsiteX6" fmla="*/ 465580 w 1678675"/>
                  <a:gd name="connsiteY6" fmla="*/ 4882214 h 5377218"/>
                  <a:gd name="connsiteX7" fmla="*/ 327546 w 1678675"/>
                  <a:gd name="connsiteY7" fmla="*/ 5227092 h 5377218"/>
                  <a:gd name="connsiteX8" fmla="*/ 313899 w 1678675"/>
                  <a:gd name="connsiteY8" fmla="*/ 5377218 h 5377218"/>
                  <a:gd name="connsiteX9" fmla="*/ 0 w 1678675"/>
                  <a:gd name="connsiteY9" fmla="*/ 5240740 h 5377218"/>
                  <a:gd name="connsiteX10" fmla="*/ 202415 w 1678675"/>
                  <a:gd name="connsiteY10" fmla="*/ 4437569 h 5377218"/>
                  <a:gd name="connsiteX11" fmla="*/ 168439 w 1678675"/>
                  <a:gd name="connsiteY11" fmla="*/ 4196003 h 5377218"/>
                  <a:gd name="connsiteX12" fmla="*/ 248769 w 1678675"/>
                  <a:gd name="connsiteY12" fmla="*/ 3656372 h 5377218"/>
                  <a:gd name="connsiteX13" fmla="*/ 313438 w 1678675"/>
                  <a:gd name="connsiteY13" fmla="*/ 2971526 h 5377218"/>
                  <a:gd name="connsiteX14" fmla="*/ 316374 w 1678675"/>
                  <a:gd name="connsiteY14" fmla="*/ 1916691 h 5377218"/>
                  <a:gd name="connsiteX15" fmla="*/ 460914 w 1678675"/>
                  <a:gd name="connsiteY15" fmla="*/ 1351127 h 5377218"/>
                  <a:gd name="connsiteX16" fmla="*/ 725346 w 1678675"/>
                  <a:gd name="connsiteY16" fmla="*/ 753083 h 5377218"/>
                  <a:gd name="connsiteX17" fmla="*/ 873457 w 1678675"/>
                  <a:gd name="connsiteY17" fmla="*/ 204716 h 5377218"/>
                  <a:gd name="connsiteX18" fmla="*/ 1160060 w 1678675"/>
                  <a:gd name="connsiteY18" fmla="*/ 0 h 5377218"/>
                  <a:gd name="connsiteX19" fmla="*/ 1419367 w 1678675"/>
                  <a:gd name="connsiteY19" fmla="*/ 13647 h 5377218"/>
                  <a:gd name="connsiteX20" fmla="*/ 1678675 w 1678675"/>
                  <a:gd name="connsiteY20" fmla="*/ 573206 h 5377218"/>
                  <a:gd name="connsiteX21" fmla="*/ 1637731 w 1678675"/>
                  <a:gd name="connsiteY21" fmla="*/ 545910 h 5377218"/>
                  <a:gd name="connsiteX0" fmla="*/ 1567937 w 1608881"/>
                  <a:gd name="connsiteY0" fmla="*/ 545910 h 5377218"/>
                  <a:gd name="connsiteX1" fmla="*/ 1185800 w 1608881"/>
                  <a:gd name="connsiteY1" fmla="*/ 955343 h 5377218"/>
                  <a:gd name="connsiteX2" fmla="*/ 990240 w 1608881"/>
                  <a:gd name="connsiteY2" fmla="*/ 1904544 h 5377218"/>
                  <a:gd name="connsiteX3" fmla="*/ 877027 w 1608881"/>
                  <a:gd name="connsiteY3" fmla="*/ 2584477 h 5377218"/>
                  <a:gd name="connsiteX4" fmla="*/ 715268 w 1608881"/>
                  <a:gd name="connsiteY4" fmla="*/ 3388465 h 5377218"/>
                  <a:gd name="connsiteX5" fmla="*/ 572746 w 1608881"/>
                  <a:gd name="connsiteY5" fmla="*/ 4117939 h 5377218"/>
                  <a:gd name="connsiteX6" fmla="*/ 395786 w 1608881"/>
                  <a:gd name="connsiteY6" fmla="*/ 4882214 h 5377218"/>
                  <a:gd name="connsiteX7" fmla="*/ 257752 w 1608881"/>
                  <a:gd name="connsiteY7" fmla="*/ 5227092 h 5377218"/>
                  <a:gd name="connsiteX8" fmla="*/ 244105 w 1608881"/>
                  <a:gd name="connsiteY8" fmla="*/ 5377218 h 5377218"/>
                  <a:gd name="connsiteX9" fmla="*/ 0 w 1608881"/>
                  <a:gd name="connsiteY9" fmla="*/ 4892996 h 5377218"/>
                  <a:gd name="connsiteX10" fmla="*/ 132621 w 1608881"/>
                  <a:gd name="connsiteY10" fmla="*/ 4437569 h 5377218"/>
                  <a:gd name="connsiteX11" fmla="*/ 98645 w 1608881"/>
                  <a:gd name="connsiteY11" fmla="*/ 4196003 h 5377218"/>
                  <a:gd name="connsiteX12" fmla="*/ 178975 w 1608881"/>
                  <a:gd name="connsiteY12" fmla="*/ 3656372 h 5377218"/>
                  <a:gd name="connsiteX13" fmla="*/ 243644 w 1608881"/>
                  <a:gd name="connsiteY13" fmla="*/ 2971526 h 5377218"/>
                  <a:gd name="connsiteX14" fmla="*/ 246580 w 1608881"/>
                  <a:gd name="connsiteY14" fmla="*/ 1916691 h 5377218"/>
                  <a:gd name="connsiteX15" fmla="*/ 391120 w 1608881"/>
                  <a:gd name="connsiteY15" fmla="*/ 1351127 h 5377218"/>
                  <a:gd name="connsiteX16" fmla="*/ 655552 w 1608881"/>
                  <a:gd name="connsiteY16" fmla="*/ 753083 h 5377218"/>
                  <a:gd name="connsiteX17" fmla="*/ 803663 w 1608881"/>
                  <a:gd name="connsiteY17" fmla="*/ 204716 h 5377218"/>
                  <a:gd name="connsiteX18" fmla="*/ 1090266 w 1608881"/>
                  <a:gd name="connsiteY18" fmla="*/ 0 h 5377218"/>
                  <a:gd name="connsiteX19" fmla="*/ 1349573 w 1608881"/>
                  <a:gd name="connsiteY19" fmla="*/ 13647 h 5377218"/>
                  <a:gd name="connsiteX20" fmla="*/ 1608881 w 1608881"/>
                  <a:gd name="connsiteY20" fmla="*/ 573206 h 5377218"/>
                  <a:gd name="connsiteX21" fmla="*/ 1567937 w 1608881"/>
                  <a:gd name="connsiteY21" fmla="*/ 545910 h 5377218"/>
                  <a:gd name="connsiteX0" fmla="*/ 1574903 w 1615847"/>
                  <a:gd name="connsiteY0" fmla="*/ 545910 h 5377218"/>
                  <a:gd name="connsiteX1" fmla="*/ 1192766 w 1615847"/>
                  <a:gd name="connsiteY1" fmla="*/ 955343 h 5377218"/>
                  <a:gd name="connsiteX2" fmla="*/ 997206 w 1615847"/>
                  <a:gd name="connsiteY2" fmla="*/ 1904544 h 5377218"/>
                  <a:gd name="connsiteX3" fmla="*/ 883993 w 1615847"/>
                  <a:gd name="connsiteY3" fmla="*/ 2584477 h 5377218"/>
                  <a:gd name="connsiteX4" fmla="*/ 722234 w 1615847"/>
                  <a:gd name="connsiteY4" fmla="*/ 3388465 h 5377218"/>
                  <a:gd name="connsiteX5" fmla="*/ 579712 w 1615847"/>
                  <a:gd name="connsiteY5" fmla="*/ 4117939 h 5377218"/>
                  <a:gd name="connsiteX6" fmla="*/ 402752 w 1615847"/>
                  <a:gd name="connsiteY6" fmla="*/ 4882214 h 5377218"/>
                  <a:gd name="connsiteX7" fmla="*/ 264718 w 1615847"/>
                  <a:gd name="connsiteY7" fmla="*/ 5227092 h 5377218"/>
                  <a:gd name="connsiteX8" fmla="*/ 251071 w 1615847"/>
                  <a:gd name="connsiteY8" fmla="*/ 5377218 h 5377218"/>
                  <a:gd name="connsiteX9" fmla="*/ 6966 w 1615847"/>
                  <a:gd name="connsiteY9" fmla="*/ 4892996 h 5377218"/>
                  <a:gd name="connsiteX10" fmla="*/ 0 w 1615847"/>
                  <a:gd name="connsiteY10" fmla="*/ 4512085 h 5377218"/>
                  <a:gd name="connsiteX11" fmla="*/ 105611 w 1615847"/>
                  <a:gd name="connsiteY11" fmla="*/ 4196003 h 5377218"/>
                  <a:gd name="connsiteX12" fmla="*/ 185941 w 1615847"/>
                  <a:gd name="connsiteY12" fmla="*/ 3656372 h 5377218"/>
                  <a:gd name="connsiteX13" fmla="*/ 250610 w 1615847"/>
                  <a:gd name="connsiteY13" fmla="*/ 2971526 h 5377218"/>
                  <a:gd name="connsiteX14" fmla="*/ 253546 w 1615847"/>
                  <a:gd name="connsiteY14" fmla="*/ 1916691 h 5377218"/>
                  <a:gd name="connsiteX15" fmla="*/ 398086 w 1615847"/>
                  <a:gd name="connsiteY15" fmla="*/ 1351127 h 5377218"/>
                  <a:gd name="connsiteX16" fmla="*/ 662518 w 1615847"/>
                  <a:gd name="connsiteY16" fmla="*/ 753083 h 5377218"/>
                  <a:gd name="connsiteX17" fmla="*/ 810629 w 1615847"/>
                  <a:gd name="connsiteY17" fmla="*/ 204716 h 5377218"/>
                  <a:gd name="connsiteX18" fmla="*/ 1097232 w 1615847"/>
                  <a:gd name="connsiteY18" fmla="*/ 0 h 5377218"/>
                  <a:gd name="connsiteX19" fmla="*/ 1356539 w 1615847"/>
                  <a:gd name="connsiteY19" fmla="*/ 13647 h 5377218"/>
                  <a:gd name="connsiteX20" fmla="*/ 1615847 w 1615847"/>
                  <a:gd name="connsiteY20" fmla="*/ 573206 h 5377218"/>
                  <a:gd name="connsiteX21" fmla="*/ 1574903 w 1615847"/>
                  <a:gd name="connsiteY21" fmla="*/ 545910 h 5377218"/>
                  <a:gd name="connsiteX0" fmla="*/ 1574903 w 1615847"/>
                  <a:gd name="connsiteY0" fmla="*/ 545910 h 5227092"/>
                  <a:gd name="connsiteX1" fmla="*/ 1192766 w 1615847"/>
                  <a:gd name="connsiteY1" fmla="*/ 955343 h 5227092"/>
                  <a:gd name="connsiteX2" fmla="*/ 997206 w 1615847"/>
                  <a:gd name="connsiteY2" fmla="*/ 1904544 h 5227092"/>
                  <a:gd name="connsiteX3" fmla="*/ 883993 w 1615847"/>
                  <a:gd name="connsiteY3" fmla="*/ 2584477 h 5227092"/>
                  <a:gd name="connsiteX4" fmla="*/ 722234 w 1615847"/>
                  <a:gd name="connsiteY4" fmla="*/ 3388465 h 5227092"/>
                  <a:gd name="connsiteX5" fmla="*/ 579712 w 1615847"/>
                  <a:gd name="connsiteY5" fmla="*/ 4117939 h 5227092"/>
                  <a:gd name="connsiteX6" fmla="*/ 402752 w 1615847"/>
                  <a:gd name="connsiteY6" fmla="*/ 4882214 h 5227092"/>
                  <a:gd name="connsiteX7" fmla="*/ 264718 w 1615847"/>
                  <a:gd name="connsiteY7" fmla="*/ 5227092 h 5227092"/>
                  <a:gd name="connsiteX8" fmla="*/ 181277 w 1615847"/>
                  <a:gd name="connsiteY8" fmla="*/ 5091570 h 5227092"/>
                  <a:gd name="connsiteX9" fmla="*/ 6966 w 1615847"/>
                  <a:gd name="connsiteY9" fmla="*/ 4892996 h 5227092"/>
                  <a:gd name="connsiteX10" fmla="*/ 0 w 1615847"/>
                  <a:gd name="connsiteY10" fmla="*/ 4512085 h 5227092"/>
                  <a:gd name="connsiteX11" fmla="*/ 105611 w 1615847"/>
                  <a:gd name="connsiteY11" fmla="*/ 4196003 h 5227092"/>
                  <a:gd name="connsiteX12" fmla="*/ 185941 w 1615847"/>
                  <a:gd name="connsiteY12" fmla="*/ 3656372 h 5227092"/>
                  <a:gd name="connsiteX13" fmla="*/ 250610 w 1615847"/>
                  <a:gd name="connsiteY13" fmla="*/ 2971526 h 5227092"/>
                  <a:gd name="connsiteX14" fmla="*/ 253546 w 1615847"/>
                  <a:gd name="connsiteY14" fmla="*/ 1916691 h 5227092"/>
                  <a:gd name="connsiteX15" fmla="*/ 398086 w 1615847"/>
                  <a:gd name="connsiteY15" fmla="*/ 1351127 h 5227092"/>
                  <a:gd name="connsiteX16" fmla="*/ 662518 w 1615847"/>
                  <a:gd name="connsiteY16" fmla="*/ 753083 h 5227092"/>
                  <a:gd name="connsiteX17" fmla="*/ 810629 w 1615847"/>
                  <a:gd name="connsiteY17" fmla="*/ 204716 h 5227092"/>
                  <a:gd name="connsiteX18" fmla="*/ 1097232 w 1615847"/>
                  <a:gd name="connsiteY18" fmla="*/ 0 h 5227092"/>
                  <a:gd name="connsiteX19" fmla="*/ 1356539 w 1615847"/>
                  <a:gd name="connsiteY19" fmla="*/ 13647 h 5227092"/>
                  <a:gd name="connsiteX20" fmla="*/ 1615847 w 1615847"/>
                  <a:gd name="connsiteY20" fmla="*/ 573206 h 5227092"/>
                  <a:gd name="connsiteX21" fmla="*/ 1574903 w 1615847"/>
                  <a:gd name="connsiteY21" fmla="*/ 545910 h 5227092"/>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722234 w 1615847"/>
                  <a:gd name="connsiteY4" fmla="*/ 3388465 h 5091570"/>
                  <a:gd name="connsiteX5" fmla="*/ 579712 w 1615847"/>
                  <a:gd name="connsiteY5" fmla="*/ 4117939 h 5091570"/>
                  <a:gd name="connsiteX6" fmla="*/ 402752 w 1615847"/>
                  <a:gd name="connsiteY6" fmla="*/ 4882214 h 5091570"/>
                  <a:gd name="connsiteX7" fmla="*/ 404305 w 1615847"/>
                  <a:gd name="connsiteY7" fmla="*/ 5078059 h 5091570"/>
                  <a:gd name="connsiteX8" fmla="*/ 181277 w 1615847"/>
                  <a:gd name="connsiteY8" fmla="*/ 5091570 h 5091570"/>
                  <a:gd name="connsiteX9" fmla="*/ 6966 w 1615847"/>
                  <a:gd name="connsiteY9" fmla="*/ 4892996 h 5091570"/>
                  <a:gd name="connsiteX10" fmla="*/ 0 w 1615847"/>
                  <a:gd name="connsiteY10" fmla="*/ 4512085 h 5091570"/>
                  <a:gd name="connsiteX11" fmla="*/ 105611 w 1615847"/>
                  <a:gd name="connsiteY11" fmla="*/ 4196003 h 5091570"/>
                  <a:gd name="connsiteX12" fmla="*/ 185941 w 1615847"/>
                  <a:gd name="connsiteY12" fmla="*/ 3656372 h 5091570"/>
                  <a:gd name="connsiteX13" fmla="*/ 250610 w 1615847"/>
                  <a:gd name="connsiteY13" fmla="*/ 2971526 h 5091570"/>
                  <a:gd name="connsiteX14" fmla="*/ 253546 w 1615847"/>
                  <a:gd name="connsiteY14" fmla="*/ 1916691 h 5091570"/>
                  <a:gd name="connsiteX15" fmla="*/ 398086 w 1615847"/>
                  <a:gd name="connsiteY15" fmla="*/ 1351127 h 5091570"/>
                  <a:gd name="connsiteX16" fmla="*/ 662518 w 1615847"/>
                  <a:gd name="connsiteY16" fmla="*/ 753083 h 5091570"/>
                  <a:gd name="connsiteX17" fmla="*/ 810629 w 1615847"/>
                  <a:gd name="connsiteY17" fmla="*/ 204716 h 5091570"/>
                  <a:gd name="connsiteX18" fmla="*/ 1097232 w 1615847"/>
                  <a:gd name="connsiteY18" fmla="*/ 0 h 5091570"/>
                  <a:gd name="connsiteX19" fmla="*/ 1356539 w 1615847"/>
                  <a:gd name="connsiteY19" fmla="*/ 13647 h 5091570"/>
                  <a:gd name="connsiteX20" fmla="*/ 1615847 w 1615847"/>
                  <a:gd name="connsiteY20" fmla="*/ 573206 h 5091570"/>
                  <a:gd name="connsiteX21" fmla="*/ 1574903 w 1615847"/>
                  <a:gd name="connsiteY21"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722234 w 1615847"/>
                  <a:gd name="connsiteY4" fmla="*/ 3388465 h 5091570"/>
                  <a:gd name="connsiteX5" fmla="*/ 579712 w 1615847"/>
                  <a:gd name="connsiteY5" fmla="*/ 4117939 h 5091570"/>
                  <a:gd name="connsiteX6" fmla="*/ 402752 w 1615847"/>
                  <a:gd name="connsiteY6" fmla="*/ 4882214 h 5091570"/>
                  <a:gd name="connsiteX7" fmla="*/ 404305 w 1615847"/>
                  <a:gd name="connsiteY7" fmla="*/ 5078059 h 5091570"/>
                  <a:gd name="connsiteX8" fmla="*/ 181277 w 1615847"/>
                  <a:gd name="connsiteY8" fmla="*/ 5091570 h 5091570"/>
                  <a:gd name="connsiteX9" fmla="*/ 6966 w 1615847"/>
                  <a:gd name="connsiteY9" fmla="*/ 4892996 h 5091570"/>
                  <a:gd name="connsiteX10" fmla="*/ 0 w 1615847"/>
                  <a:gd name="connsiteY10" fmla="*/ 4512085 h 5091570"/>
                  <a:gd name="connsiteX11" fmla="*/ 105611 w 1615847"/>
                  <a:gd name="connsiteY11" fmla="*/ 4196003 h 5091570"/>
                  <a:gd name="connsiteX12" fmla="*/ 250610 w 1615847"/>
                  <a:gd name="connsiteY12" fmla="*/ 2971526 h 5091570"/>
                  <a:gd name="connsiteX13" fmla="*/ 253546 w 1615847"/>
                  <a:gd name="connsiteY13" fmla="*/ 1916691 h 5091570"/>
                  <a:gd name="connsiteX14" fmla="*/ 398086 w 1615847"/>
                  <a:gd name="connsiteY14" fmla="*/ 1351127 h 5091570"/>
                  <a:gd name="connsiteX15" fmla="*/ 662518 w 1615847"/>
                  <a:gd name="connsiteY15" fmla="*/ 753083 h 5091570"/>
                  <a:gd name="connsiteX16" fmla="*/ 810629 w 1615847"/>
                  <a:gd name="connsiteY16" fmla="*/ 204716 h 5091570"/>
                  <a:gd name="connsiteX17" fmla="*/ 1097232 w 1615847"/>
                  <a:gd name="connsiteY17" fmla="*/ 0 h 5091570"/>
                  <a:gd name="connsiteX18" fmla="*/ 1356539 w 1615847"/>
                  <a:gd name="connsiteY18" fmla="*/ 13647 h 5091570"/>
                  <a:gd name="connsiteX19" fmla="*/ 1615847 w 1615847"/>
                  <a:gd name="connsiteY19" fmla="*/ 573206 h 5091570"/>
                  <a:gd name="connsiteX20" fmla="*/ 1574903 w 1615847"/>
                  <a:gd name="connsiteY20"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579712 w 1615847"/>
                  <a:gd name="connsiteY4" fmla="*/ 4117939 h 5091570"/>
                  <a:gd name="connsiteX5" fmla="*/ 402752 w 1615847"/>
                  <a:gd name="connsiteY5" fmla="*/ 4882214 h 5091570"/>
                  <a:gd name="connsiteX6" fmla="*/ 404305 w 1615847"/>
                  <a:gd name="connsiteY6" fmla="*/ 5078059 h 5091570"/>
                  <a:gd name="connsiteX7" fmla="*/ 181277 w 1615847"/>
                  <a:gd name="connsiteY7" fmla="*/ 5091570 h 5091570"/>
                  <a:gd name="connsiteX8" fmla="*/ 6966 w 1615847"/>
                  <a:gd name="connsiteY8" fmla="*/ 4892996 h 5091570"/>
                  <a:gd name="connsiteX9" fmla="*/ 0 w 1615847"/>
                  <a:gd name="connsiteY9" fmla="*/ 4512085 h 5091570"/>
                  <a:gd name="connsiteX10" fmla="*/ 105611 w 1615847"/>
                  <a:gd name="connsiteY10" fmla="*/ 4196003 h 5091570"/>
                  <a:gd name="connsiteX11" fmla="*/ 250610 w 1615847"/>
                  <a:gd name="connsiteY11" fmla="*/ 2971526 h 5091570"/>
                  <a:gd name="connsiteX12" fmla="*/ 253546 w 1615847"/>
                  <a:gd name="connsiteY12" fmla="*/ 1916691 h 5091570"/>
                  <a:gd name="connsiteX13" fmla="*/ 398086 w 1615847"/>
                  <a:gd name="connsiteY13" fmla="*/ 1351127 h 5091570"/>
                  <a:gd name="connsiteX14" fmla="*/ 662518 w 1615847"/>
                  <a:gd name="connsiteY14" fmla="*/ 753083 h 5091570"/>
                  <a:gd name="connsiteX15" fmla="*/ 810629 w 1615847"/>
                  <a:gd name="connsiteY15" fmla="*/ 204716 h 5091570"/>
                  <a:gd name="connsiteX16" fmla="*/ 1097232 w 1615847"/>
                  <a:gd name="connsiteY16" fmla="*/ 0 h 5091570"/>
                  <a:gd name="connsiteX17" fmla="*/ 1356539 w 1615847"/>
                  <a:gd name="connsiteY17" fmla="*/ 13647 h 5091570"/>
                  <a:gd name="connsiteX18" fmla="*/ 1615847 w 1615847"/>
                  <a:gd name="connsiteY18" fmla="*/ 573206 h 5091570"/>
                  <a:gd name="connsiteX19" fmla="*/ 1574903 w 1615847"/>
                  <a:gd name="connsiteY19"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579712 w 1615847"/>
                  <a:gd name="connsiteY4" fmla="*/ 4117939 h 5091570"/>
                  <a:gd name="connsiteX5" fmla="*/ 402752 w 1615847"/>
                  <a:gd name="connsiteY5" fmla="*/ 4882214 h 5091570"/>
                  <a:gd name="connsiteX6" fmla="*/ 404305 w 1615847"/>
                  <a:gd name="connsiteY6" fmla="*/ 5078059 h 5091570"/>
                  <a:gd name="connsiteX7" fmla="*/ 181277 w 1615847"/>
                  <a:gd name="connsiteY7" fmla="*/ 5091570 h 5091570"/>
                  <a:gd name="connsiteX8" fmla="*/ 6966 w 1615847"/>
                  <a:gd name="connsiteY8" fmla="*/ 4892996 h 5091570"/>
                  <a:gd name="connsiteX9" fmla="*/ 0 w 1615847"/>
                  <a:gd name="connsiteY9" fmla="*/ 4512085 h 5091570"/>
                  <a:gd name="connsiteX10" fmla="*/ 250610 w 1615847"/>
                  <a:gd name="connsiteY10" fmla="*/ 2971526 h 5091570"/>
                  <a:gd name="connsiteX11" fmla="*/ 253546 w 1615847"/>
                  <a:gd name="connsiteY11" fmla="*/ 1916691 h 5091570"/>
                  <a:gd name="connsiteX12" fmla="*/ 398086 w 1615847"/>
                  <a:gd name="connsiteY12" fmla="*/ 1351127 h 5091570"/>
                  <a:gd name="connsiteX13" fmla="*/ 662518 w 1615847"/>
                  <a:gd name="connsiteY13" fmla="*/ 753083 h 5091570"/>
                  <a:gd name="connsiteX14" fmla="*/ 810629 w 1615847"/>
                  <a:gd name="connsiteY14" fmla="*/ 204716 h 5091570"/>
                  <a:gd name="connsiteX15" fmla="*/ 1097232 w 1615847"/>
                  <a:gd name="connsiteY15" fmla="*/ 0 h 5091570"/>
                  <a:gd name="connsiteX16" fmla="*/ 1356539 w 1615847"/>
                  <a:gd name="connsiteY16" fmla="*/ 13647 h 5091570"/>
                  <a:gd name="connsiteX17" fmla="*/ 1615847 w 1615847"/>
                  <a:gd name="connsiteY17" fmla="*/ 573206 h 5091570"/>
                  <a:gd name="connsiteX18" fmla="*/ 1574903 w 1615847"/>
                  <a:gd name="connsiteY18"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402752 w 1615847"/>
                  <a:gd name="connsiteY4" fmla="*/ 4882214 h 5091570"/>
                  <a:gd name="connsiteX5" fmla="*/ 404305 w 1615847"/>
                  <a:gd name="connsiteY5" fmla="*/ 5078059 h 5091570"/>
                  <a:gd name="connsiteX6" fmla="*/ 181277 w 1615847"/>
                  <a:gd name="connsiteY6" fmla="*/ 5091570 h 5091570"/>
                  <a:gd name="connsiteX7" fmla="*/ 6966 w 1615847"/>
                  <a:gd name="connsiteY7" fmla="*/ 4892996 h 5091570"/>
                  <a:gd name="connsiteX8" fmla="*/ 0 w 1615847"/>
                  <a:gd name="connsiteY8" fmla="*/ 4512085 h 5091570"/>
                  <a:gd name="connsiteX9" fmla="*/ 250610 w 1615847"/>
                  <a:gd name="connsiteY9" fmla="*/ 2971526 h 5091570"/>
                  <a:gd name="connsiteX10" fmla="*/ 253546 w 1615847"/>
                  <a:gd name="connsiteY10" fmla="*/ 1916691 h 5091570"/>
                  <a:gd name="connsiteX11" fmla="*/ 398086 w 1615847"/>
                  <a:gd name="connsiteY11" fmla="*/ 1351127 h 5091570"/>
                  <a:gd name="connsiteX12" fmla="*/ 662518 w 1615847"/>
                  <a:gd name="connsiteY12" fmla="*/ 753083 h 5091570"/>
                  <a:gd name="connsiteX13" fmla="*/ 810629 w 1615847"/>
                  <a:gd name="connsiteY13" fmla="*/ 204716 h 5091570"/>
                  <a:gd name="connsiteX14" fmla="*/ 1097232 w 1615847"/>
                  <a:gd name="connsiteY14" fmla="*/ 0 h 5091570"/>
                  <a:gd name="connsiteX15" fmla="*/ 1356539 w 1615847"/>
                  <a:gd name="connsiteY15" fmla="*/ 13647 h 5091570"/>
                  <a:gd name="connsiteX16" fmla="*/ 1615847 w 1615847"/>
                  <a:gd name="connsiteY16" fmla="*/ 573206 h 5091570"/>
                  <a:gd name="connsiteX17" fmla="*/ 1574903 w 1615847"/>
                  <a:gd name="connsiteY17" fmla="*/ 545910 h 5091570"/>
                  <a:gd name="connsiteX0" fmla="*/ 1567937 w 1608881"/>
                  <a:gd name="connsiteY0" fmla="*/ 545910 h 5091570"/>
                  <a:gd name="connsiteX1" fmla="*/ 1185800 w 1608881"/>
                  <a:gd name="connsiteY1" fmla="*/ 955343 h 5091570"/>
                  <a:gd name="connsiteX2" fmla="*/ 990240 w 1608881"/>
                  <a:gd name="connsiteY2" fmla="*/ 1904544 h 5091570"/>
                  <a:gd name="connsiteX3" fmla="*/ 877027 w 1608881"/>
                  <a:gd name="connsiteY3" fmla="*/ 2584477 h 5091570"/>
                  <a:gd name="connsiteX4" fmla="*/ 395786 w 1608881"/>
                  <a:gd name="connsiteY4" fmla="*/ 4882214 h 5091570"/>
                  <a:gd name="connsiteX5" fmla="*/ 397339 w 1608881"/>
                  <a:gd name="connsiteY5" fmla="*/ 5078059 h 5091570"/>
                  <a:gd name="connsiteX6" fmla="*/ 174311 w 1608881"/>
                  <a:gd name="connsiteY6" fmla="*/ 5091570 h 5091570"/>
                  <a:gd name="connsiteX7" fmla="*/ 0 w 1608881"/>
                  <a:gd name="connsiteY7" fmla="*/ 4892996 h 5091570"/>
                  <a:gd name="connsiteX8" fmla="*/ 243644 w 1608881"/>
                  <a:gd name="connsiteY8" fmla="*/ 2971526 h 5091570"/>
                  <a:gd name="connsiteX9" fmla="*/ 246580 w 1608881"/>
                  <a:gd name="connsiteY9" fmla="*/ 1916691 h 5091570"/>
                  <a:gd name="connsiteX10" fmla="*/ 391120 w 1608881"/>
                  <a:gd name="connsiteY10" fmla="*/ 1351127 h 5091570"/>
                  <a:gd name="connsiteX11" fmla="*/ 655552 w 1608881"/>
                  <a:gd name="connsiteY11" fmla="*/ 753083 h 5091570"/>
                  <a:gd name="connsiteX12" fmla="*/ 803663 w 1608881"/>
                  <a:gd name="connsiteY12" fmla="*/ 204716 h 5091570"/>
                  <a:gd name="connsiteX13" fmla="*/ 1090266 w 1608881"/>
                  <a:gd name="connsiteY13" fmla="*/ 0 h 5091570"/>
                  <a:gd name="connsiteX14" fmla="*/ 1349573 w 1608881"/>
                  <a:gd name="connsiteY14" fmla="*/ 13647 h 5091570"/>
                  <a:gd name="connsiteX15" fmla="*/ 1608881 w 1608881"/>
                  <a:gd name="connsiteY15" fmla="*/ 573206 h 5091570"/>
                  <a:gd name="connsiteX16" fmla="*/ 1567937 w 1608881"/>
                  <a:gd name="connsiteY16" fmla="*/ 545910 h 5091570"/>
                  <a:gd name="connsiteX0" fmla="*/ 1393626 w 1434570"/>
                  <a:gd name="connsiteY0" fmla="*/ 545910 h 5091570"/>
                  <a:gd name="connsiteX1" fmla="*/ 1011489 w 1434570"/>
                  <a:gd name="connsiteY1" fmla="*/ 955343 h 5091570"/>
                  <a:gd name="connsiteX2" fmla="*/ 815929 w 1434570"/>
                  <a:gd name="connsiteY2" fmla="*/ 1904544 h 5091570"/>
                  <a:gd name="connsiteX3" fmla="*/ 702716 w 1434570"/>
                  <a:gd name="connsiteY3" fmla="*/ 2584477 h 5091570"/>
                  <a:gd name="connsiteX4" fmla="*/ 221475 w 1434570"/>
                  <a:gd name="connsiteY4" fmla="*/ 4882214 h 5091570"/>
                  <a:gd name="connsiteX5" fmla="*/ 223028 w 1434570"/>
                  <a:gd name="connsiteY5" fmla="*/ 5078059 h 5091570"/>
                  <a:gd name="connsiteX6" fmla="*/ 0 w 1434570"/>
                  <a:gd name="connsiteY6" fmla="*/ 5091570 h 5091570"/>
                  <a:gd name="connsiteX7" fmla="*/ 69333 w 1434570"/>
                  <a:gd name="connsiteY7" fmla="*/ 2971526 h 5091570"/>
                  <a:gd name="connsiteX8" fmla="*/ 72269 w 1434570"/>
                  <a:gd name="connsiteY8" fmla="*/ 1916691 h 5091570"/>
                  <a:gd name="connsiteX9" fmla="*/ 216809 w 1434570"/>
                  <a:gd name="connsiteY9" fmla="*/ 1351127 h 5091570"/>
                  <a:gd name="connsiteX10" fmla="*/ 481241 w 1434570"/>
                  <a:gd name="connsiteY10" fmla="*/ 753083 h 5091570"/>
                  <a:gd name="connsiteX11" fmla="*/ 629352 w 1434570"/>
                  <a:gd name="connsiteY11" fmla="*/ 204716 h 5091570"/>
                  <a:gd name="connsiteX12" fmla="*/ 915955 w 1434570"/>
                  <a:gd name="connsiteY12" fmla="*/ 0 h 5091570"/>
                  <a:gd name="connsiteX13" fmla="*/ 1175262 w 1434570"/>
                  <a:gd name="connsiteY13" fmla="*/ 13647 h 5091570"/>
                  <a:gd name="connsiteX14" fmla="*/ 1434570 w 1434570"/>
                  <a:gd name="connsiteY14" fmla="*/ 573206 h 5091570"/>
                  <a:gd name="connsiteX15" fmla="*/ 1393626 w 1434570"/>
                  <a:gd name="connsiteY15" fmla="*/ 545910 h 5091570"/>
                  <a:gd name="connsiteX0" fmla="*/ 1393626 w 1434570"/>
                  <a:gd name="connsiteY0" fmla="*/ 545910 h 5091570"/>
                  <a:gd name="connsiteX1" fmla="*/ 1011489 w 1434570"/>
                  <a:gd name="connsiteY1" fmla="*/ 955343 h 5091570"/>
                  <a:gd name="connsiteX2" fmla="*/ 815929 w 1434570"/>
                  <a:gd name="connsiteY2" fmla="*/ 1904544 h 5091570"/>
                  <a:gd name="connsiteX3" fmla="*/ 702716 w 1434570"/>
                  <a:gd name="connsiteY3" fmla="*/ 2584477 h 5091570"/>
                  <a:gd name="connsiteX4" fmla="*/ 223028 w 1434570"/>
                  <a:gd name="connsiteY4" fmla="*/ 5078059 h 5091570"/>
                  <a:gd name="connsiteX5" fmla="*/ 0 w 1434570"/>
                  <a:gd name="connsiteY5" fmla="*/ 5091570 h 5091570"/>
                  <a:gd name="connsiteX6" fmla="*/ 69333 w 1434570"/>
                  <a:gd name="connsiteY6" fmla="*/ 2971526 h 5091570"/>
                  <a:gd name="connsiteX7" fmla="*/ 72269 w 1434570"/>
                  <a:gd name="connsiteY7" fmla="*/ 1916691 h 5091570"/>
                  <a:gd name="connsiteX8" fmla="*/ 216809 w 1434570"/>
                  <a:gd name="connsiteY8" fmla="*/ 1351127 h 5091570"/>
                  <a:gd name="connsiteX9" fmla="*/ 481241 w 1434570"/>
                  <a:gd name="connsiteY9" fmla="*/ 753083 h 5091570"/>
                  <a:gd name="connsiteX10" fmla="*/ 629352 w 1434570"/>
                  <a:gd name="connsiteY10" fmla="*/ 204716 h 5091570"/>
                  <a:gd name="connsiteX11" fmla="*/ 915955 w 1434570"/>
                  <a:gd name="connsiteY11" fmla="*/ 0 h 5091570"/>
                  <a:gd name="connsiteX12" fmla="*/ 1175262 w 1434570"/>
                  <a:gd name="connsiteY12" fmla="*/ 13647 h 5091570"/>
                  <a:gd name="connsiteX13" fmla="*/ 1434570 w 1434570"/>
                  <a:gd name="connsiteY13" fmla="*/ 573206 h 5091570"/>
                  <a:gd name="connsiteX14" fmla="*/ 1393626 w 1434570"/>
                  <a:gd name="connsiteY14" fmla="*/ 545910 h 5091570"/>
                  <a:gd name="connsiteX0" fmla="*/ 1393626 w 1434570"/>
                  <a:gd name="connsiteY0" fmla="*/ 545910 h 5091570"/>
                  <a:gd name="connsiteX1" fmla="*/ 1011489 w 1434570"/>
                  <a:gd name="connsiteY1" fmla="*/ 955343 h 5091570"/>
                  <a:gd name="connsiteX2" fmla="*/ 815929 w 1434570"/>
                  <a:gd name="connsiteY2" fmla="*/ 1904544 h 5091570"/>
                  <a:gd name="connsiteX3" fmla="*/ 702716 w 1434570"/>
                  <a:gd name="connsiteY3" fmla="*/ 2584477 h 5091570"/>
                  <a:gd name="connsiteX4" fmla="*/ 884307 w 1434570"/>
                  <a:gd name="connsiteY4" fmla="*/ 1800078 h 5091570"/>
                  <a:gd name="connsiteX5" fmla="*/ 0 w 1434570"/>
                  <a:gd name="connsiteY5" fmla="*/ 5091570 h 5091570"/>
                  <a:gd name="connsiteX6" fmla="*/ 69333 w 1434570"/>
                  <a:gd name="connsiteY6" fmla="*/ 2971526 h 5091570"/>
                  <a:gd name="connsiteX7" fmla="*/ 72269 w 1434570"/>
                  <a:gd name="connsiteY7" fmla="*/ 1916691 h 5091570"/>
                  <a:gd name="connsiteX8" fmla="*/ 216809 w 1434570"/>
                  <a:gd name="connsiteY8" fmla="*/ 1351127 h 5091570"/>
                  <a:gd name="connsiteX9" fmla="*/ 481241 w 1434570"/>
                  <a:gd name="connsiteY9" fmla="*/ 753083 h 5091570"/>
                  <a:gd name="connsiteX10" fmla="*/ 629352 w 1434570"/>
                  <a:gd name="connsiteY10" fmla="*/ 204716 h 5091570"/>
                  <a:gd name="connsiteX11" fmla="*/ 915955 w 1434570"/>
                  <a:gd name="connsiteY11" fmla="*/ 0 h 5091570"/>
                  <a:gd name="connsiteX12" fmla="*/ 1175262 w 1434570"/>
                  <a:gd name="connsiteY12" fmla="*/ 13647 h 5091570"/>
                  <a:gd name="connsiteX13" fmla="*/ 1434570 w 1434570"/>
                  <a:gd name="connsiteY13" fmla="*/ 573206 h 5091570"/>
                  <a:gd name="connsiteX14" fmla="*/ 1393626 w 1434570"/>
                  <a:gd name="connsiteY14" fmla="*/ 545910 h 5091570"/>
                  <a:gd name="connsiteX0" fmla="*/ 1324293 w 1365237"/>
                  <a:gd name="connsiteY0" fmla="*/ 545910 h 2971526"/>
                  <a:gd name="connsiteX1" fmla="*/ 942156 w 1365237"/>
                  <a:gd name="connsiteY1" fmla="*/ 955343 h 2971526"/>
                  <a:gd name="connsiteX2" fmla="*/ 746596 w 1365237"/>
                  <a:gd name="connsiteY2" fmla="*/ 1904544 h 2971526"/>
                  <a:gd name="connsiteX3" fmla="*/ 633383 w 1365237"/>
                  <a:gd name="connsiteY3" fmla="*/ 2584477 h 2971526"/>
                  <a:gd name="connsiteX4" fmla="*/ 814974 w 1365237"/>
                  <a:gd name="connsiteY4" fmla="*/ 1800078 h 2971526"/>
                  <a:gd name="connsiteX5" fmla="*/ 403009 w 1365237"/>
                  <a:gd name="connsiteY5" fmla="*/ 2948276 h 2971526"/>
                  <a:gd name="connsiteX6" fmla="*/ 0 w 1365237"/>
                  <a:gd name="connsiteY6" fmla="*/ 2971526 h 2971526"/>
                  <a:gd name="connsiteX7" fmla="*/ 2936 w 1365237"/>
                  <a:gd name="connsiteY7" fmla="*/ 1916691 h 2971526"/>
                  <a:gd name="connsiteX8" fmla="*/ 147476 w 1365237"/>
                  <a:gd name="connsiteY8" fmla="*/ 1351127 h 2971526"/>
                  <a:gd name="connsiteX9" fmla="*/ 411908 w 1365237"/>
                  <a:gd name="connsiteY9" fmla="*/ 753083 h 2971526"/>
                  <a:gd name="connsiteX10" fmla="*/ 560019 w 1365237"/>
                  <a:gd name="connsiteY10" fmla="*/ 204716 h 2971526"/>
                  <a:gd name="connsiteX11" fmla="*/ 846622 w 1365237"/>
                  <a:gd name="connsiteY11" fmla="*/ 0 h 2971526"/>
                  <a:gd name="connsiteX12" fmla="*/ 1105929 w 1365237"/>
                  <a:gd name="connsiteY12" fmla="*/ 13647 h 2971526"/>
                  <a:gd name="connsiteX13" fmla="*/ 1365237 w 1365237"/>
                  <a:gd name="connsiteY13" fmla="*/ 573206 h 2971526"/>
                  <a:gd name="connsiteX14" fmla="*/ 1324293 w 1365237"/>
                  <a:gd name="connsiteY14" fmla="*/ 545910 h 2971526"/>
                  <a:gd name="connsiteX0" fmla="*/ 1321366 w 1362310"/>
                  <a:gd name="connsiteY0" fmla="*/ 545910 h 2971526"/>
                  <a:gd name="connsiteX1" fmla="*/ 939229 w 1362310"/>
                  <a:gd name="connsiteY1" fmla="*/ 955343 h 2971526"/>
                  <a:gd name="connsiteX2" fmla="*/ 743669 w 1362310"/>
                  <a:gd name="connsiteY2" fmla="*/ 1904544 h 2971526"/>
                  <a:gd name="connsiteX3" fmla="*/ 630456 w 1362310"/>
                  <a:gd name="connsiteY3" fmla="*/ 2584477 h 2971526"/>
                  <a:gd name="connsiteX4" fmla="*/ 812047 w 1362310"/>
                  <a:gd name="connsiteY4" fmla="*/ 1800078 h 2971526"/>
                  <a:gd name="connsiteX5" fmla="*/ 400082 w 1362310"/>
                  <a:gd name="connsiteY5" fmla="*/ 2948276 h 2971526"/>
                  <a:gd name="connsiteX6" fmla="*/ 79733 w 1362310"/>
                  <a:gd name="connsiteY6" fmla="*/ 2971526 h 2971526"/>
                  <a:gd name="connsiteX7" fmla="*/ 9 w 1362310"/>
                  <a:gd name="connsiteY7" fmla="*/ 1916691 h 2971526"/>
                  <a:gd name="connsiteX8" fmla="*/ 144549 w 1362310"/>
                  <a:gd name="connsiteY8" fmla="*/ 1351127 h 2971526"/>
                  <a:gd name="connsiteX9" fmla="*/ 408981 w 1362310"/>
                  <a:gd name="connsiteY9" fmla="*/ 753083 h 2971526"/>
                  <a:gd name="connsiteX10" fmla="*/ 557092 w 1362310"/>
                  <a:gd name="connsiteY10" fmla="*/ 204716 h 2971526"/>
                  <a:gd name="connsiteX11" fmla="*/ 843695 w 1362310"/>
                  <a:gd name="connsiteY11" fmla="*/ 0 h 2971526"/>
                  <a:gd name="connsiteX12" fmla="*/ 1103002 w 1362310"/>
                  <a:gd name="connsiteY12" fmla="*/ 13647 h 2971526"/>
                  <a:gd name="connsiteX13" fmla="*/ 1362310 w 1362310"/>
                  <a:gd name="connsiteY13" fmla="*/ 573206 h 2971526"/>
                  <a:gd name="connsiteX14" fmla="*/ 1321366 w 1362310"/>
                  <a:gd name="connsiteY14" fmla="*/ 545910 h 2971526"/>
                  <a:gd name="connsiteX0" fmla="*/ 1321366 w 1362310"/>
                  <a:gd name="connsiteY0" fmla="*/ 545910 h 2971526"/>
                  <a:gd name="connsiteX1" fmla="*/ 939229 w 1362310"/>
                  <a:gd name="connsiteY1" fmla="*/ 955343 h 2971526"/>
                  <a:gd name="connsiteX2" fmla="*/ 743669 w 1362310"/>
                  <a:gd name="connsiteY2" fmla="*/ 1904544 h 2971526"/>
                  <a:gd name="connsiteX3" fmla="*/ 630456 w 1362310"/>
                  <a:gd name="connsiteY3" fmla="*/ 2584477 h 2971526"/>
                  <a:gd name="connsiteX4" fmla="*/ 812047 w 1362310"/>
                  <a:gd name="connsiteY4" fmla="*/ 1800078 h 2971526"/>
                  <a:gd name="connsiteX5" fmla="*/ 518168 w 1362310"/>
                  <a:gd name="connsiteY5" fmla="*/ 2910454 h 2971526"/>
                  <a:gd name="connsiteX6" fmla="*/ 79733 w 1362310"/>
                  <a:gd name="connsiteY6" fmla="*/ 2971526 h 2971526"/>
                  <a:gd name="connsiteX7" fmla="*/ 9 w 1362310"/>
                  <a:gd name="connsiteY7" fmla="*/ 1916691 h 2971526"/>
                  <a:gd name="connsiteX8" fmla="*/ 144549 w 1362310"/>
                  <a:gd name="connsiteY8" fmla="*/ 1351127 h 2971526"/>
                  <a:gd name="connsiteX9" fmla="*/ 408981 w 1362310"/>
                  <a:gd name="connsiteY9" fmla="*/ 753083 h 2971526"/>
                  <a:gd name="connsiteX10" fmla="*/ 557092 w 1362310"/>
                  <a:gd name="connsiteY10" fmla="*/ 204716 h 2971526"/>
                  <a:gd name="connsiteX11" fmla="*/ 843695 w 1362310"/>
                  <a:gd name="connsiteY11" fmla="*/ 0 h 2971526"/>
                  <a:gd name="connsiteX12" fmla="*/ 1103002 w 1362310"/>
                  <a:gd name="connsiteY12" fmla="*/ 13647 h 2971526"/>
                  <a:gd name="connsiteX13" fmla="*/ 1362310 w 1362310"/>
                  <a:gd name="connsiteY13" fmla="*/ 573206 h 2971526"/>
                  <a:gd name="connsiteX14" fmla="*/ 1321366 w 1362310"/>
                  <a:gd name="connsiteY14" fmla="*/ 545910 h 2971526"/>
                  <a:gd name="connsiteX0" fmla="*/ 1321366 w 1362310"/>
                  <a:gd name="connsiteY0" fmla="*/ 545910 h 2971526"/>
                  <a:gd name="connsiteX1" fmla="*/ 939229 w 1362310"/>
                  <a:gd name="connsiteY1" fmla="*/ 955343 h 2971526"/>
                  <a:gd name="connsiteX2" fmla="*/ 743669 w 1362310"/>
                  <a:gd name="connsiteY2" fmla="*/ 1904544 h 2971526"/>
                  <a:gd name="connsiteX3" fmla="*/ 630456 w 1362310"/>
                  <a:gd name="connsiteY3" fmla="*/ 2584477 h 2971526"/>
                  <a:gd name="connsiteX4" fmla="*/ 812047 w 1362310"/>
                  <a:gd name="connsiteY4" fmla="*/ 1800078 h 2971526"/>
                  <a:gd name="connsiteX5" fmla="*/ 541785 w 1362310"/>
                  <a:gd name="connsiteY5" fmla="*/ 2796986 h 2971526"/>
                  <a:gd name="connsiteX6" fmla="*/ 79733 w 1362310"/>
                  <a:gd name="connsiteY6" fmla="*/ 2971526 h 2971526"/>
                  <a:gd name="connsiteX7" fmla="*/ 9 w 1362310"/>
                  <a:gd name="connsiteY7" fmla="*/ 1916691 h 2971526"/>
                  <a:gd name="connsiteX8" fmla="*/ 144549 w 1362310"/>
                  <a:gd name="connsiteY8" fmla="*/ 1351127 h 2971526"/>
                  <a:gd name="connsiteX9" fmla="*/ 408981 w 1362310"/>
                  <a:gd name="connsiteY9" fmla="*/ 753083 h 2971526"/>
                  <a:gd name="connsiteX10" fmla="*/ 557092 w 1362310"/>
                  <a:gd name="connsiteY10" fmla="*/ 204716 h 2971526"/>
                  <a:gd name="connsiteX11" fmla="*/ 843695 w 1362310"/>
                  <a:gd name="connsiteY11" fmla="*/ 0 h 2971526"/>
                  <a:gd name="connsiteX12" fmla="*/ 1103002 w 1362310"/>
                  <a:gd name="connsiteY12" fmla="*/ 13647 h 2971526"/>
                  <a:gd name="connsiteX13" fmla="*/ 1362310 w 1362310"/>
                  <a:gd name="connsiteY13" fmla="*/ 573206 h 2971526"/>
                  <a:gd name="connsiteX14" fmla="*/ 1321366 w 1362310"/>
                  <a:gd name="connsiteY14" fmla="*/ 545910 h 2971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62310" h="2971526">
                    <a:moveTo>
                      <a:pt x="1321366" y="545910"/>
                    </a:moveTo>
                    <a:lnTo>
                      <a:pt x="939229" y="955343"/>
                    </a:lnTo>
                    <a:lnTo>
                      <a:pt x="743669" y="1904544"/>
                    </a:lnTo>
                    <a:lnTo>
                      <a:pt x="630456" y="2584477"/>
                    </a:lnTo>
                    <a:lnTo>
                      <a:pt x="812047" y="1800078"/>
                    </a:lnTo>
                    <a:lnTo>
                      <a:pt x="541785" y="2796986"/>
                    </a:lnTo>
                    <a:lnTo>
                      <a:pt x="79733" y="2971526"/>
                    </a:lnTo>
                    <a:cubicBezTo>
                      <a:pt x="80712" y="2619914"/>
                      <a:pt x="-970" y="2268303"/>
                      <a:pt x="9" y="1916691"/>
                    </a:cubicBezTo>
                    <a:lnTo>
                      <a:pt x="144549" y="1351127"/>
                    </a:lnTo>
                    <a:cubicBezTo>
                      <a:pt x="209428" y="1081402"/>
                      <a:pt x="340224" y="944152"/>
                      <a:pt x="408981" y="753083"/>
                    </a:cubicBezTo>
                    <a:cubicBezTo>
                      <a:pt x="477738" y="562015"/>
                      <a:pt x="449560" y="399924"/>
                      <a:pt x="557092" y="204716"/>
                    </a:cubicBezTo>
                    <a:lnTo>
                      <a:pt x="843695" y="0"/>
                    </a:lnTo>
                    <a:lnTo>
                      <a:pt x="1103002" y="13647"/>
                    </a:lnTo>
                    <a:lnTo>
                      <a:pt x="1362310" y="573206"/>
                    </a:lnTo>
                    <a:lnTo>
                      <a:pt x="1321366" y="545910"/>
                    </a:lnTo>
                    <a:close/>
                  </a:path>
                </a:pathLst>
              </a:custGeom>
              <a:solidFill>
                <a:srgbClr val="FF9966">
                  <a:alpha val="50000"/>
                </a:srgbClr>
              </a:solidFill>
              <a:ln w="1682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810" dirty="0"/>
              </a:p>
            </p:txBody>
          </p:sp>
          <p:sp>
            <p:nvSpPr>
              <p:cNvPr id="601" name="フリーフォーム 78">
                <a:extLst>
                  <a:ext uri="{FF2B5EF4-FFF2-40B4-BE49-F238E27FC236}">
                    <a16:creationId xmlns:a16="http://schemas.microsoft.com/office/drawing/2014/main" id="{00D44E5E-381A-56DD-9DC2-8FDBFFEE865A}"/>
                  </a:ext>
                </a:extLst>
              </p:cNvPr>
              <p:cNvSpPr>
                <a:spLocks noChangeAspect="1"/>
              </p:cNvSpPr>
              <p:nvPr/>
            </p:nvSpPr>
            <p:spPr>
              <a:xfrm>
                <a:off x="-2881957" y="1111082"/>
                <a:ext cx="223196" cy="284514"/>
              </a:xfrm>
              <a:custGeom>
                <a:avLst/>
                <a:gdLst>
                  <a:gd name="connsiteX0" fmla="*/ 1405720 w 1760561"/>
                  <a:gd name="connsiteY0" fmla="*/ 54591 h 2483892"/>
                  <a:gd name="connsiteX1" fmla="*/ 95534 w 1760561"/>
                  <a:gd name="connsiteY1" fmla="*/ 218364 h 2483892"/>
                  <a:gd name="connsiteX2" fmla="*/ 95534 w 1760561"/>
                  <a:gd name="connsiteY2" fmla="*/ 218364 h 2483892"/>
                  <a:gd name="connsiteX3" fmla="*/ 0 w 1760561"/>
                  <a:gd name="connsiteY3" fmla="*/ 2483892 h 2483892"/>
                  <a:gd name="connsiteX4" fmla="*/ 805218 w 1760561"/>
                  <a:gd name="connsiteY4" fmla="*/ 2456597 h 2483892"/>
                  <a:gd name="connsiteX5" fmla="*/ 1583140 w 1760561"/>
                  <a:gd name="connsiteY5" fmla="*/ 2129050 h 2483892"/>
                  <a:gd name="connsiteX6" fmla="*/ 1760561 w 1760561"/>
                  <a:gd name="connsiteY6" fmla="*/ 2169994 h 2483892"/>
                  <a:gd name="connsiteX7" fmla="*/ 1719618 w 1760561"/>
                  <a:gd name="connsiteY7" fmla="*/ 1119116 h 2483892"/>
                  <a:gd name="connsiteX8" fmla="*/ 1460311 w 1760561"/>
                  <a:gd name="connsiteY8" fmla="*/ 0 h 2483892"/>
                  <a:gd name="connsiteX9" fmla="*/ 1405720 w 1760561"/>
                  <a:gd name="connsiteY9" fmla="*/ 54591 h 2483892"/>
                  <a:gd name="connsiteX0" fmla="*/ 1405720 w 1760561"/>
                  <a:gd name="connsiteY0" fmla="*/ 54591 h 2483892"/>
                  <a:gd name="connsiteX1" fmla="*/ 95534 w 1760561"/>
                  <a:gd name="connsiteY1" fmla="*/ 218364 h 2483892"/>
                  <a:gd name="connsiteX2" fmla="*/ 95534 w 1760561"/>
                  <a:gd name="connsiteY2" fmla="*/ 218364 h 2483892"/>
                  <a:gd name="connsiteX3" fmla="*/ 0 w 1760561"/>
                  <a:gd name="connsiteY3" fmla="*/ 2483892 h 2483892"/>
                  <a:gd name="connsiteX4" fmla="*/ 805218 w 1760561"/>
                  <a:gd name="connsiteY4" fmla="*/ 2456597 h 2483892"/>
                  <a:gd name="connsiteX5" fmla="*/ 1583140 w 1760561"/>
                  <a:gd name="connsiteY5" fmla="*/ 2129050 h 2483892"/>
                  <a:gd name="connsiteX6" fmla="*/ 1760561 w 1760561"/>
                  <a:gd name="connsiteY6" fmla="*/ 2169994 h 2483892"/>
                  <a:gd name="connsiteX7" fmla="*/ 1719618 w 1760561"/>
                  <a:gd name="connsiteY7" fmla="*/ 1119116 h 2483892"/>
                  <a:gd name="connsiteX8" fmla="*/ 1460311 w 1760561"/>
                  <a:gd name="connsiteY8" fmla="*/ 0 h 2483892"/>
                  <a:gd name="connsiteX9" fmla="*/ 1405720 w 1760561"/>
                  <a:gd name="connsiteY9" fmla="*/ 54591 h 2483892"/>
                  <a:gd name="connsiteX0" fmla="*/ 1173708 w 1760561"/>
                  <a:gd name="connsiteY0" fmla="*/ 27296 h 2483892"/>
                  <a:gd name="connsiteX1" fmla="*/ 95534 w 1760561"/>
                  <a:gd name="connsiteY1" fmla="*/ 218364 h 2483892"/>
                  <a:gd name="connsiteX2" fmla="*/ 95534 w 1760561"/>
                  <a:gd name="connsiteY2" fmla="*/ 218364 h 2483892"/>
                  <a:gd name="connsiteX3" fmla="*/ 0 w 1760561"/>
                  <a:gd name="connsiteY3" fmla="*/ 2483892 h 2483892"/>
                  <a:gd name="connsiteX4" fmla="*/ 805218 w 1760561"/>
                  <a:gd name="connsiteY4" fmla="*/ 2456597 h 2483892"/>
                  <a:gd name="connsiteX5" fmla="*/ 1583140 w 1760561"/>
                  <a:gd name="connsiteY5" fmla="*/ 2129050 h 2483892"/>
                  <a:gd name="connsiteX6" fmla="*/ 1760561 w 1760561"/>
                  <a:gd name="connsiteY6" fmla="*/ 2169994 h 2483892"/>
                  <a:gd name="connsiteX7" fmla="*/ 1719618 w 1760561"/>
                  <a:gd name="connsiteY7" fmla="*/ 1119116 h 2483892"/>
                  <a:gd name="connsiteX8" fmla="*/ 1460311 w 1760561"/>
                  <a:gd name="connsiteY8" fmla="*/ 0 h 2483892"/>
                  <a:gd name="connsiteX9" fmla="*/ 1173708 w 1760561"/>
                  <a:gd name="connsiteY9" fmla="*/ 27296 h 2483892"/>
                  <a:gd name="connsiteX0" fmla="*/ 1201004 w 1760561"/>
                  <a:gd name="connsiteY0" fmla="*/ 68239 h 2483892"/>
                  <a:gd name="connsiteX1" fmla="*/ 95534 w 1760561"/>
                  <a:gd name="connsiteY1" fmla="*/ 218364 h 2483892"/>
                  <a:gd name="connsiteX2" fmla="*/ 95534 w 1760561"/>
                  <a:gd name="connsiteY2" fmla="*/ 218364 h 2483892"/>
                  <a:gd name="connsiteX3" fmla="*/ 0 w 1760561"/>
                  <a:gd name="connsiteY3" fmla="*/ 2483892 h 2483892"/>
                  <a:gd name="connsiteX4" fmla="*/ 805218 w 1760561"/>
                  <a:gd name="connsiteY4" fmla="*/ 2456597 h 2483892"/>
                  <a:gd name="connsiteX5" fmla="*/ 1583140 w 1760561"/>
                  <a:gd name="connsiteY5" fmla="*/ 2129050 h 2483892"/>
                  <a:gd name="connsiteX6" fmla="*/ 1760561 w 1760561"/>
                  <a:gd name="connsiteY6" fmla="*/ 2169994 h 2483892"/>
                  <a:gd name="connsiteX7" fmla="*/ 1719618 w 1760561"/>
                  <a:gd name="connsiteY7" fmla="*/ 1119116 h 2483892"/>
                  <a:gd name="connsiteX8" fmla="*/ 1460311 w 1760561"/>
                  <a:gd name="connsiteY8" fmla="*/ 0 h 2483892"/>
                  <a:gd name="connsiteX9" fmla="*/ 1201004 w 1760561"/>
                  <a:gd name="connsiteY9" fmla="*/ 68239 h 2483892"/>
                  <a:gd name="connsiteX0" fmla="*/ 1201004 w 1719618"/>
                  <a:gd name="connsiteY0" fmla="*/ 68239 h 2483892"/>
                  <a:gd name="connsiteX1" fmla="*/ 95534 w 1719618"/>
                  <a:gd name="connsiteY1" fmla="*/ 218364 h 2483892"/>
                  <a:gd name="connsiteX2" fmla="*/ 95534 w 1719618"/>
                  <a:gd name="connsiteY2" fmla="*/ 218364 h 2483892"/>
                  <a:gd name="connsiteX3" fmla="*/ 0 w 1719618"/>
                  <a:gd name="connsiteY3" fmla="*/ 2483892 h 2483892"/>
                  <a:gd name="connsiteX4" fmla="*/ 805218 w 1719618"/>
                  <a:gd name="connsiteY4" fmla="*/ 2456597 h 2483892"/>
                  <a:gd name="connsiteX5" fmla="*/ 1583140 w 1719618"/>
                  <a:gd name="connsiteY5" fmla="*/ 2129050 h 2483892"/>
                  <a:gd name="connsiteX6" fmla="*/ 1583140 w 1719618"/>
                  <a:gd name="connsiteY6" fmla="*/ 1446663 h 2483892"/>
                  <a:gd name="connsiteX7" fmla="*/ 1719618 w 1719618"/>
                  <a:gd name="connsiteY7" fmla="*/ 1119116 h 2483892"/>
                  <a:gd name="connsiteX8" fmla="*/ 1460311 w 1719618"/>
                  <a:gd name="connsiteY8" fmla="*/ 0 h 2483892"/>
                  <a:gd name="connsiteX9" fmla="*/ 1201004 w 1719618"/>
                  <a:gd name="connsiteY9" fmla="*/ 68239 h 2483892"/>
                  <a:gd name="connsiteX0" fmla="*/ 1201004 w 1719618"/>
                  <a:gd name="connsiteY0" fmla="*/ 68239 h 2483892"/>
                  <a:gd name="connsiteX1" fmla="*/ 95534 w 1719618"/>
                  <a:gd name="connsiteY1" fmla="*/ 218364 h 2483892"/>
                  <a:gd name="connsiteX2" fmla="*/ 95534 w 1719618"/>
                  <a:gd name="connsiteY2" fmla="*/ 218364 h 2483892"/>
                  <a:gd name="connsiteX3" fmla="*/ 0 w 1719618"/>
                  <a:gd name="connsiteY3" fmla="*/ 2483892 h 2483892"/>
                  <a:gd name="connsiteX4" fmla="*/ 805218 w 1719618"/>
                  <a:gd name="connsiteY4" fmla="*/ 2456597 h 2483892"/>
                  <a:gd name="connsiteX5" fmla="*/ 682388 w 1719618"/>
                  <a:gd name="connsiteY5" fmla="*/ 1624083 h 2483892"/>
                  <a:gd name="connsiteX6" fmla="*/ 1583140 w 1719618"/>
                  <a:gd name="connsiteY6" fmla="*/ 1446663 h 2483892"/>
                  <a:gd name="connsiteX7" fmla="*/ 1719618 w 1719618"/>
                  <a:gd name="connsiteY7" fmla="*/ 1119116 h 2483892"/>
                  <a:gd name="connsiteX8" fmla="*/ 1460311 w 1719618"/>
                  <a:gd name="connsiteY8" fmla="*/ 0 h 2483892"/>
                  <a:gd name="connsiteX9" fmla="*/ 1201004 w 1719618"/>
                  <a:gd name="connsiteY9" fmla="*/ 68239 h 2483892"/>
                  <a:gd name="connsiteX0" fmla="*/ 1201004 w 1719618"/>
                  <a:gd name="connsiteY0" fmla="*/ 68239 h 2483892"/>
                  <a:gd name="connsiteX1" fmla="*/ 95534 w 1719618"/>
                  <a:gd name="connsiteY1" fmla="*/ 218364 h 2483892"/>
                  <a:gd name="connsiteX2" fmla="*/ 95534 w 1719618"/>
                  <a:gd name="connsiteY2" fmla="*/ 218364 h 2483892"/>
                  <a:gd name="connsiteX3" fmla="*/ 0 w 1719618"/>
                  <a:gd name="connsiteY3" fmla="*/ 2483892 h 2483892"/>
                  <a:gd name="connsiteX4" fmla="*/ 627797 w 1719618"/>
                  <a:gd name="connsiteY4" fmla="*/ 859809 h 2483892"/>
                  <a:gd name="connsiteX5" fmla="*/ 682388 w 1719618"/>
                  <a:gd name="connsiteY5" fmla="*/ 1624083 h 2483892"/>
                  <a:gd name="connsiteX6" fmla="*/ 1583140 w 1719618"/>
                  <a:gd name="connsiteY6" fmla="*/ 1446663 h 2483892"/>
                  <a:gd name="connsiteX7" fmla="*/ 1719618 w 1719618"/>
                  <a:gd name="connsiteY7" fmla="*/ 1119116 h 2483892"/>
                  <a:gd name="connsiteX8" fmla="*/ 1460311 w 1719618"/>
                  <a:gd name="connsiteY8" fmla="*/ 0 h 2483892"/>
                  <a:gd name="connsiteX9" fmla="*/ 1201004 w 1719618"/>
                  <a:gd name="connsiteY9" fmla="*/ 68239 h 2483892"/>
                  <a:gd name="connsiteX0" fmla="*/ 1201004 w 1719618"/>
                  <a:gd name="connsiteY0" fmla="*/ 68239 h 2483892"/>
                  <a:gd name="connsiteX1" fmla="*/ 95534 w 1719618"/>
                  <a:gd name="connsiteY1" fmla="*/ 218364 h 2483892"/>
                  <a:gd name="connsiteX2" fmla="*/ 95534 w 1719618"/>
                  <a:gd name="connsiteY2" fmla="*/ 218364 h 2483892"/>
                  <a:gd name="connsiteX3" fmla="*/ 0 w 1719618"/>
                  <a:gd name="connsiteY3" fmla="*/ 2483892 h 2483892"/>
                  <a:gd name="connsiteX4" fmla="*/ 382137 w 1719618"/>
                  <a:gd name="connsiteY4" fmla="*/ 723331 h 2483892"/>
                  <a:gd name="connsiteX5" fmla="*/ 682388 w 1719618"/>
                  <a:gd name="connsiteY5" fmla="*/ 1624083 h 2483892"/>
                  <a:gd name="connsiteX6" fmla="*/ 1583140 w 1719618"/>
                  <a:gd name="connsiteY6" fmla="*/ 1446663 h 2483892"/>
                  <a:gd name="connsiteX7" fmla="*/ 1719618 w 1719618"/>
                  <a:gd name="connsiteY7" fmla="*/ 1119116 h 2483892"/>
                  <a:gd name="connsiteX8" fmla="*/ 1460311 w 1719618"/>
                  <a:gd name="connsiteY8" fmla="*/ 0 h 2483892"/>
                  <a:gd name="connsiteX9" fmla="*/ 1201004 w 1719618"/>
                  <a:gd name="connsiteY9" fmla="*/ 68239 h 2483892"/>
                  <a:gd name="connsiteX0" fmla="*/ 1201004 w 1719618"/>
                  <a:gd name="connsiteY0" fmla="*/ 68239 h 2483892"/>
                  <a:gd name="connsiteX1" fmla="*/ 95534 w 1719618"/>
                  <a:gd name="connsiteY1" fmla="*/ 218364 h 2483892"/>
                  <a:gd name="connsiteX2" fmla="*/ 95534 w 1719618"/>
                  <a:gd name="connsiteY2" fmla="*/ 218364 h 2483892"/>
                  <a:gd name="connsiteX3" fmla="*/ 0 w 1719618"/>
                  <a:gd name="connsiteY3" fmla="*/ 2483892 h 2483892"/>
                  <a:gd name="connsiteX4" fmla="*/ 382137 w 1719618"/>
                  <a:gd name="connsiteY4" fmla="*/ 723331 h 2483892"/>
                  <a:gd name="connsiteX5" fmla="*/ 859809 w 1719618"/>
                  <a:gd name="connsiteY5" fmla="*/ 1514901 h 2483892"/>
                  <a:gd name="connsiteX6" fmla="*/ 1583140 w 1719618"/>
                  <a:gd name="connsiteY6" fmla="*/ 1446663 h 2483892"/>
                  <a:gd name="connsiteX7" fmla="*/ 1719618 w 1719618"/>
                  <a:gd name="connsiteY7" fmla="*/ 1119116 h 2483892"/>
                  <a:gd name="connsiteX8" fmla="*/ 1460311 w 1719618"/>
                  <a:gd name="connsiteY8" fmla="*/ 0 h 2483892"/>
                  <a:gd name="connsiteX9" fmla="*/ 1201004 w 1719618"/>
                  <a:gd name="connsiteY9" fmla="*/ 68239 h 2483892"/>
                  <a:gd name="connsiteX0" fmla="*/ 1201004 w 1719618"/>
                  <a:gd name="connsiteY0" fmla="*/ 68239 h 2483892"/>
                  <a:gd name="connsiteX1" fmla="*/ 95534 w 1719618"/>
                  <a:gd name="connsiteY1" fmla="*/ 218364 h 2483892"/>
                  <a:gd name="connsiteX2" fmla="*/ 95534 w 1719618"/>
                  <a:gd name="connsiteY2" fmla="*/ 218364 h 2483892"/>
                  <a:gd name="connsiteX3" fmla="*/ 0 w 1719618"/>
                  <a:gd name="connsiteY3" fmla="*/ 2483892 h 2483892"/>
                  <a:gd name="connsiteX4" fmla="*/ 491319 w 1719618"/>
                  <a:gd name="connsiteY4" fmla="*/ 259307 h 2483892"/>
                  <a:gd name="connsiteX5" fmla="*/ 859809 w 1719618"/>
                  <a:gd name="connsiteY5" fmla="*/ 1514901 h 2483892"/>
                  <a:gd name="connsiteX6" fmla="*/ 1583140 w 1719618"/>
                  <a:gd name="connsiteY6" fmla="*/ 1446663 h 2483892"/>
                  <a:gd name="connsiteX7" fmla="*/ 1719618 w 1719618"/>
                  <a:gd name="connsiteY7" fmla="*/ 1119116 h 2483892"/>
                  <a:gd name="connsiteX8" fmla="*/ 1460311 w 1719618"/>
                  <a:gd name="connsiteY8" fmla="*/ 0 h 2483892"/>
                  <a:gd name="connsiteX9" fmla="*/ 1201004 w 1719618"/>
                  <a:gd name="connsiteY9" fmla="*/ 68239 h 2483892"/>
                  <a:gd name="connsiteX0" fmla="*/ 1201004 w 1719618"/>
                  <a:gd name="connsiteY0" fmla="*/ 68239 h 2483892"/>
                  <a:gd name="connsiteX1" fmla="*/ 95534 w 1719618"/>
                  <a:gd name="connsiteY1" fmla="*/ 218364 h 2483892"/>
                  <a:gd name="connsiteX2" fmla="*/ 136477 w 1719618"/>
                  <a:gd name="connsiteY2" fmla="*/ 245660 h 2483892"/>
                  <a:gd name="connsiteX3" fmla="*/ 0 w 1719618"/>
                  <a:gd name="connsiteY3" fmla="*/ 2483892 h 2483892"/>
                  <a:gd name="connsiteX4" fmla="*/ 491319 w 1719618"/>
                  <a:gd name="connsiteY4" fmla="*/ 259307 h 2483892"/>
                  <a:gd name="connsiteX5" fmla="*/ 859809 w 1719618"/>
                  <a:gd name="connsiteY5" fmla="*/ 1514901 h 2483892"/>
                  <a:gd name="connsiteX6" fmla="*/ 1583140 w 1719618"/>
                  <a:gd name="connsiteY6" fmla="*/ 1446663 h 2483892"/>
                  <a:gd name="connsiteX7" fmla="*/ 1719618 w 1719618"/>
                  <a:gd name="connsiteY7" fmla="*/ 1119116 h 2483892"/>
                  <a:gd name="connsiteX8" fmla="*/ 1460311 w 1719618"/>
                  <a:gd name="connsiteY8" fmla="*/ 0 h 2483892"/>
                  <a:gd name="connsiteX9" fmla="*/ 1201004 w 1719618"/>
                  <a:gd name="connsiteY9" fmla="*/ 68239 h 2483892"/>
                  <a:gd name="connsiteX0" fmla="*/ 1201004 w 1719618"/>
                  <a:gd name="connsiteY0" fmla="*/ 68239 h 2483892"/>
                  <a:gd name="connsiteX1" fmla="*/ 95534 w 1719618"/>
                  <a:gd name="connsiteY1" fmla="*/ 218364 h 2483892"/>
                  <a:gd name="connsiteX2" fmla="*/ 504967 w 1719618"/>
                  <a:gd name="connsiteY2" fmla="*/ 177421 h 2483892"/>
                  <a:gd name="connsiteX3" fmla="*/ 0 w 1719618"/>
                  <a:gd name="connsiteY3" fmla="*/ 2483892 h 2483892"/>
                  <a:gd name="connsiteX4" fmla="*/ 491319 w 1719618"/>
                  <a:gd name="connsiteY4" fmla="*/ 259307 h 2483892"/>
                  <a:gd name="connsiteX5" fmla="*/ 859809 w 1719618"/>
                  <a:gd name="connsiteY5" fmla="*/ 1514901 h 2483892"/>
                  <a:gd name="connsiteX6" fmla="*/ 1583140 w 1719618"/>
                  <a:gd name="connsiteY6" fmla="*/ 1446663 h 2483892"/>
                  <a:gd name="connsiteX7" fmla="*/ 1719618 w 1719618"/>
                  <a:gd name="connsiteY7" fmla="*/ 1119116 h 2483892"/>
                  <a:gd name="connsiteX8" fmla="*/ 1460311 w 1719618"/>
                  <a:gd name="connsiteY8" fmla="*/ 0 h 2483892"/>
                  <a:gd name="connsiteX9" fmla="*/ 1201004 w 1719618"/>
                  <a:gd name="connsiteY9" fmla="*/ 68239 h 2483892"/>
                  <a:gd name="connsiteX0" fmla="*/ 1201004 w 1719618"/>
                  <a:gd name="connsiteY0" fmla="*/ 68239 h 2483892"/>
                  <a:gd name="connsiteX1" fmla="*/ 504967 w 1719618"/>
                  <a:gd name="connsiteY1" fmla="*/ 177421 h 2483892"/>
                  <a:gd name="connsiteX2" fmla="*/ 0 w 1719618"/>
                  <a:gd name="connsiteY2" fmla="*/ 2483892 h 2483892"/>
                  <a:gd name="connsiteX3" fmla="*/ 491319 w 1719618"/>
                  <a:gd name="connsiteY3" fmla="*/ 259307 h 2483892"/>
                  <a:gd name="connsiteX4" fmla="*/ 859809 w 1719618"/>
                  <a:gd name="connsiteY4" fmla="*/ 1514901 h 2483892"/>
                  <a:gd name="connsiteX5" fmla="*/ 1583140 w 1719618"/>
                  <a:gd name="connsiteY5" fmla="*/ 1446663 h 2483892"/>
                  <a:gd name="connsiteX6" fmla="*/ 1719618 w 1719618"/>
                  <a:gd name="connsiteY6" fmla="*/ 1119116 h 2483892"/>
                  <a:gd name="connsiteX7" fmla="*/ 1460311 w 1719618"/>
                  <a:gd name="connsiteY7" fmla="*/ 0 h 2483892"/>
                  <a:gd name="connsiteX8" fmla="*/ 1201004 w 1719618"/>
                  <a:gd name="connsiteY8" fmla="*/ 68239 h 2483892"/>
                  <a:gd name="connsiteX0" fmla="*/ 709685 w 1228299"/>
                  <a:gd name="connsiteY0" fmla="*/ 68239 h 1514901"/>
                  <a:gd name="connsiteX1" fmla="*/ 13648 w 1228299"/>
                  <a:gd name="connsiteY1" fmla="*/ 177421 h 1514901"/>
                  <a:gd name="connsiteX2" fmla="*/ 0 w 1228299"/>
                  <a:gd name="connsiteY2" fmla="*/ 259307 h 1514901"/>
                  <a:gd name="connsiteX3" fmla="*/ 368490 w 1228299"/>
                  <a:gd name="connsiteY3" fmla="*/ 1514901 h 1514901"/>
                  <a:gd name="connsiteX4" fmla="*/ 1091821 w 1228299"/>
                  <a:gd name="connsiteY4" fmla="*/ 1446663 h 1514901"/>
                  <a:gd name="connsiteX5" fmla="*/ 1228299 w 1228299"/>
                  <a:gd name="connsiteY5" fmla="*/ 1119116 h 1514901"/>
                  <a:gd name="connsiteX6" fmla="*/ 968992 w 1228299"/>
                  <a:gd name="connsiteY6" fmla="*/ 0 h 1514901"/>
                  <a:gd name="connsiteX7" fmla="*/ 709685 w 1228299"/>
                  <a:gd name="connsiteY7" fmla="*/ 68239 h 1514901"/>
                  <a:gd name="connsiteX0" fmla="*/ 709685 w 1241947"/>
                  <a:gd name="connsiteY0" fmla="*/ 68239 h 1514901"/>
                  <a:gd name="connsiteX1" fmla="*/ 13648 w 1241947"/>
                  <a:gd name="connsiteY1" fmla="*/ 177421 h 1514901"/>
                  <a:gd name="connsiteX2" fmla="*/ 0 w 1241947"/>
                  <a:gd name="connsiteY2" fmla="*/ 259307 h 1514901"/>
                  <a:gd name="connsiteX3" fmla="*/ 368490 w 1241947"/>
                  <a:gd name="connsiteY3" fmla="*/ 1514901 h 1514901"/>
                  <a:gd name="connsiteX4" fmla="*/ 1241947 w 1241947"/>
                  <a:gd name="connsiteY4" fmla="*/ 1405719 h 1514901"/>
                  <a:gd name="connsiteX5" fmla="*/ 1228299 w 1241947"/>
                  <a:gd name="connsiteY5" fmla="*/ 1119116 h 1514901"/>
                  <a:gd name="connsiteX6" fmla="*/ 968992 w 1241947"/>
                  <a:gd name="connsiteY6" fmla="*/ 0 h 1514901"/>
                  <a:gd name="connsiteX7" fmla="*/ 709685 w 1241947"/>
                  <a:gd name="connsiteY7" fmla="*/ 68239 h 1514901"/>
                  <a:gd name="connsiteX0" fmla="*/ 709685 w 1241947"/>
                  <a:gd name="connsiteY0" fmla="*/ 68239 h 1583140"/>
                  <a:gd name="connsiteX1" fmla="*/ 13648 w 1241947"/>
                  <a:gd name="connsiteY1" fmla="*/ 177421 h 1583140"/>
                  <a:gd name="connsiteX2" fmla="*/ 0 w 1241947"/>
                  <a:gd name="connsiteY2" fmla="*/ 259307 h 1583140"/>
                  <a:gd name="connsiteX3" fmla="*/ 150126 w 1241947"/>
                  <a:gd name="connsiteY3" fmla="*/ 1583140 h 1583140"/>
                  <a:gd name="connsiteX4" fmla="*/ 1241947 w 1241947"/>
                  <a:gd name="connsiteY4" fmla="*/ 1405719 h 1583140"/>
                  <a:gd name="connsiteX5" fmla="*/ 1228299 w 1241947"/>
                  <a:gd name="connsiteY5" fmla="*/ 1119116 h 1583140"/>
                  <a:gd name="connsiteX6" fmla="*/ 968992 w 1241947"/>
                  <a:gd name="connsiteY6" fmla="*/ 0 h 1583140"/>
                  <a:gd name="connsiteX7" fmla="*/ 709685 w 1241947"/>
                  <a:gd name="connsiteY7" fmla="*/ 68239 h 1583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41947" h="1583140">
                    <a:moveTo>
                      <a:pt x="709685" y="68239"/>
                    </a:moveTo>
                    <a:lnTo>
                      <a:pt x="13648" y="177421"/>
                    </a:lnTo>
                    <a:lnTo>
                      <a:pt x="0" y="259307"/>
                    </a:lnTo>
                    <a:lnTo>
                      <a:pt x="150126" y="1583140"/>
                    </a:lnTo>
                    <a:lnTo>
                      <a:pt x="1241947" y="1405719"/>
                    </a:lnTo>
                    <a:lnTo>
                      <a:pt x="1228299" y="1119116"/>
                    </a:lnTo>
                    <a:lnTo>
                      <a:pt x="968992" y="0"/>
                    </a:lnTo>
                    <a:lnTo>
                      <a:pt x="709685" y="68239"/>
                    </a:lnTo>
                    <a:close/>
                  </a:path>
                </a:pathLst>
              </a:custGeom>
              <a:solidFill>
                <a:srgbClr val="66CCFF">
                  <a:alpha val="5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810" dirty="0"/>
              </a:p>
            </p:txBody>
          </p:sp>
          <p:sp>
            <p:nvSpPr>
              <p:cNvPr id="602" name="フリーフォーム 67">
                <a:extLst>
                  <a:ext uri="{FF2B5EF4-FFF2-40B4-BE49-F238E27FC236}">
                    <a16:creationId xmlns:a16="http://schemas.microsoft.com/office/drawing/2014/main" id="{78FB8083-19AC-1C02-23F6-6D3007CB05AA}"/>
                  </a:ext>
                </a:extLst>
              </p:cNvPr>
              <p:cNvSpPr>
                <a:spLocks noChangeAspect="1"/>
              </p:cNvSpPr>
              <p:nvPr/>
            </p:nvSpPr>
            <p:spPr>
              <a:xfrm>
                <a:off x="-2375017" y="780922"/>
                <a:ext cx="303859" cy="771525"/>
              </a:xfrm>
              <a:custGeom>
                <a:avLst/>
                <a:gdLst>
                  <a:gd name="connsiteX0" fmla="*/ 1351128 w 1719618"/>
                  <a:gd name="connsiteY0" fmla="*/ 0 h 4858603"/>
                  <a:gd name="connsiteX1" fmla="*/ 1501254 w 1719618"/>
                  <a:gd name="connsiteY1" fmla="*/ 627797 h 4858603"/>
                  <a:gd name="connsiteX2" fmla="*/ 1528549 w 1719618"/>
                  <a:gd name="connsiteY2" fmla="*/ 736979 h 4858603"/>
                  <a:gd name="connsiteX3" fmla="*/ 1719618 w 1719618"/>
                  <a:gd name="connsiteY3" fmla="*/ 859809 h 4858603"/>
                  <a:gd name="connsiteX4" fmla="*/ 1146412 w 1719618"/>
                  <a:gd name="connsiteY4" fmla="*/ 1692322 h 4858603"/>
                  <a:gd name="connsiteX5" fmla="*/ 1460310 w 1719618"/>
                  <a:gd name="connsiteY5" fmla="*/ 1842447 h 4858603"/>
                  <a:gd name="connsiteX6" fmla="*/ 1514901 w 1719618"/>
                  <a:gd name="connsiteY6" fmla="*/ 2265528 h 4858603"/>
                  <a:gd name="connsiteX7" fmla="*/ 1282889 w 1719618"/>
                  <a:gd name="connsiteY7" fmla="*/ 3534770 h 4858603"/>
                  <a:gd name="connsiteX8" fmla="*/ 968991 w 1719618"/>
                  <a:gd name="connsiteY8" fmla="*/ 3835021 h 4858603"/>
                  <a:gd name="connsiteX9" fmla="*/ 846161 w 1719618"/>
                  <a:gd name="connsiteY9" fmla="*/ 3807725 h 4858603"/>
                  <a:gd name="connsiteX10" fmla="*/ 627797 w 1719618"/>
                  <a:gd name="connsiteY10" fmla="*/ 4776716 h 4858603"/>
                  <a:gd name="connsiteX11" fmla="*/ 614149 w 1719618"/>
                  <a:gd name="connsiteY11" fmla="*/ 4858603 h 4858603"/>
                  <a:gd name="connsiteX12" fmla="*/ 0 w 1719618"/>
                  <a:gd name="connsiteY12" fmla="*/ 4735773 h 4858603"/>
                  <a:gd name="connsiteX13" fmla="*/ 300251 w 1719618"/>
                  <a:gd name="connsiteY13" fmla="*/ 3152633 h 4858603"/>
                  <a:gd name="connsiteX14" fmla="*/ 504967 w 1719618"/>
                  <a:gd name="connsiteY14" fmla="*/ 2183642 h 4858603"/>
                  <a:gd name="connsiteX15" fmla="*/ 682388 w 1719618"/>
                  <a:gd name="connsiteY15" fmla="*/ 1323833 h 4858603"/>
                  <a:gd name="connsiteX16" fmla="*/ 900752 w 1719618"/>
                  <a:gd name="connsiteY16" fmla="*/ 504967 h 4858603"/>
                  <a:gd name="connsiteX17" fmla="*/ 1023582 w 1719618"/>
                  <a:gd name="connsiteY17" fmla="*/ 300250 h 4858603"/>
                  <a:gd name="connsiteX18" fmla="*/ 1351128 w 1719618"/>
                  <a:gd name="connsiteY18" fmla="*/ 0 h 4858603"/>
                  <a:gd name="connsiteX0" fmla="*/ 1351128 w 1719618"/>
                  <a:gd name="connsiteY0" fmla="*/ 0 h 4858603"/>
                  <a:gd name="connsiteX1" fmla="*/ 1501254 w 1719618"/>
                  <a:gd name="connsiteY1" fmla="*/ 627797 h 4858603"/>
                  <a:gd name="connsiteX2" fmla="*/ 1528549 w 1719618"/>
                  <a:gd name="connsiteY2" fmla="*/ 736979 h 4858603"/>
                  <a:gd name="connsiteX3" fmla="*/ 1719618 w 1719618"/>
                  <a:gd name="connsiteY3" fmla="*/ 859809 h 4858603"/>
                  <a:gd name="connsiteX4" fmla="*/ 1146412 w 1719618"/>
                  <a:gd name="connsiteY4" fmla="*/ 1692322 h 4858603"/>
                  <a:gd name="connsiteX5" fmla="*/ 1460310 w 1719618"/>
                  <a:gd name="connsiteY5" fmla="*/ 1842447 h 4858603"/>
                  <a:gd name="connsiteX6" fmla="*/ 1514901 w 1719618"/>
                  <a:gd name="connsiteY6" fmla="*/ 2265528 h 4858603"/>
                  <a:gd name="connsiteX7" fmla="*/ 1282889 w 1719618"/>
                  <a:gd name="connsiteY7" fmla="*/ 3534770 h 4858603"/>
                  <a:gd name="connsiteX8" fmla="*/ 968991 w 1719618"/>
                  <a:gd name="connsiteY8" fmla="*/ 3835021 h 4858603"/>
                  <a:gd name="connsiteX9" fmla="*/ 846161 w 1719618"/>
                  <a:gd name="connsiteY9" fmla="*/ 3807725 h 4858603"/>
                  <a:gd name="connsiteX10" fmla="*/ 614149 w 1719618"/>
                  <a:gd name="connsiteY10" fmla="*/ 4858603 h 4858603"/>
                  <a:gd name="connsiteX11" fmla="*/ 0 w 1719618"/>
                  <a:gd name="connsiteY11" fmla="*/ 4735773 h 4858603"/>
                  <a:gd name="connsiteX12" fmla="*/ 300251 w 1719618"/>
                  <a:gd name="connsiteY12" fmla="*/ 3152633 h 4858603"/>
                  <a:gd name="connsiteX13" fmla="*/ 504967 w 1719618"/>
                  <a:gd name="connsiteY13" fmla="*/ 2183642 h 4858603"/>
                  <a:gd name="connsiteX14" fmla="*/ 682388 w 1719618"/>
                  <a:gd name="connsiteY14" fmla="*/ 1323833 h 4858603"/>
                  <a:gd name="connsiteX15" fmla="*/ 900752 w 1719618"/>
                  <a:gd name="connsiteY15" fmla="*/ 504967 h 4858603"/>
                  <a:gd name="connsiteX16" fmla="*/ 1023582 w 1719618"/>
                  <a:gd name="connsiteY16" fmla="*/ 300250 h 4858603"/>
                  <a:gd name="connsiteX17" fmla="*/ 1351128 w 1719618"/>
                  <a:gd name="connsiteY17" fmla="*/ 0 h 4858603"/>
                  <a:gd name="connsiteX0" fmla="*/ 1351128 w 1719618"/>
                  <a:gd name="connsiteY0" fmla="*/ 0 h 4735773"/>
                  <a:gd name="connsiteX1" fmla="*/ 1501254 w 1719618"/>
                  <a:gd name="connsiteY1" fmla="*/ 627797 h 4735773"/>
                  <a:gd name="connsiteX2" fmla="*/ 1528549 w 1719618"/>
                  <a:gd name="connsiteY2" fmla="*/ 736979 h 4735773"/>
                  <a:gd name="connsiteX3" fmla="*/ 1719618 w 1719618"/>
                  <a:gd name="connsiteY3" fmla="*/ 859809 h 4735773"/>
                  <a:gd name="connsiteX4" fmla="*/ 1146412 w 1719618"/>
                  <a:gd name="connsiteY4" fmla="*/ 1692322 h 4735773"/>
                  <a:gd name="connsiteX5" fmla="*/ 1460310 w 1719618"/>
                  <a:gd name="connsiteY5" fmla="*/ 1842447 h 4735773"/>
                  <a:gd name="connsiteX6" fmla="*/ 1514901 w 1719618"/>
                  <a:gd name="connsiteY6" fmla="*/ 2265528 h 4735773"/>
                  <a:gd name="connsiteX7" fmla="*/ 1282889 w 1719618"/>
                  <a:gd name="connsiteY7" fmla="*/ 3534770 h 4735773"/>
                  <a:gd name="connsiteX8" fmla="*/ 968991 w 1719618"/>
                  <a:gd name="connsiteY8" fmla="*/ 3835021 h 4735773"/>
                  <a:gd name="connsiteX9" fmla="*/ 846161 w 1719618"/>
                  <a:gd name="connsiteY9" fmla="*/ 3807725 h 4735773"/>
                  <a:gd name="connsiteX10" fmla="*/ 0 w 1719618"/>
                  <a:gd name="connsiteY10" fmla="*/ 4735773 h 4735773"/>
                  <a:gd name="connsiteX11" fmla="*/ 300251 w 1719618"/>
                  <a:gd name="connsiteY11" fmla="*/ 3152633 h 4735773"/>
                  <a:gd name="connsiteX12" fmla="*/ 504967 w 1719618"/>
                  <a:gd name="connsiteY12" fmla="*/ 2183642 h 4735773"/>
                  <a:gd name="connsiteX13" fmla="*/ 682388 w 1719618"/>
                  <a:gd name="connsiteY13" fmla="*/ 1323833 h 4735773"/>
                  <a:gd name="connsiteX14" fmla="*/ 900752 w 1719618"/>
                  <a:gd name="connsiteY14" fmla="*/ 504967 h 4735773"/>
                  <a:gd name="connsiteX15" fmla="*/ 1023582 w 1719618"/>
                  <a:gd name="connsiteY15" fmla="*/ 300250 h 4735773"/>
                  <a:gd name="connsiteX16" fmla="*/ 1351128 w 1719618"/>
                  <a:gd name="connsiteY16" fmla="*/ 0 h 4735773"/>
                  <a:gd name="connsiteX0" fmla="*/ 1146868 w 1515358"/>
                  <a:gd name="connsiteY0" fmla="*/ 0 h 4080680"/>
                  <a:gd name="connsiteX1" fmla="*/ 1296994 w 1515358"/>
                  <a:gd name="connsiteY1" fmla="*/ 627797 h 4080680"/>
                  <a:gd name="connsiteX2" fmla="*/ 1324289 w 1515358"/>
                  <a:gd name="connsiteY2" fmla="*/ 736979 h 4080680"/>
                  <a:gd name="connsiteX3" fmla="*/ 1515358 w 1515358"/>
                  <a:gd name="connsiteY3" fmla="*/ 859809 h 4080680"/>
                  <a:gd name="connsiteX4" fmla="*/ 942152 w 1515358"/>
                  <a:gd name="connsiteY4" fmla="*/ 1692322 h 4080680"/>
                  <a:gd name="connsiteX5" fmla="*/ 1256050 w 1515358"/>
                  <a:gd name="connsiteY5" fmla="*/ 1842447 h 4080680"/>
                  <a:gd name="connsiteX6" fmla="*/ 1310641 w 1515358"/>
                  <a:gd name="connsiteY6" fmla="*/ 2265528 h 4080680"/>
                  <a:gd name="connsiteX7" fmla="*/ 1078629 w 1515358"/>
                  <a:gd name="connsiteY7" fmla="*/ 3534770 h 4080680"/>
                  <a:gd name="connsiteX8" fmla="*/ 764731 w 1515358"/>
                  <a:gd name="connsiteY8" fmla="*/ 3835021 h 4080680"/>
                  <a:gd name="connsiteX9" fmla="*/ 641901 w 1515358"/>
                  <a:gd name="connsiteY9" fmla="*/ 3807725 h 4080680"/>
                  <a:gd name="connsiteX10" fmla="*/ 0 w 1515358"/>
                  <a:gd name="connsiteY10" fmla="*/ 4080680 h 4080680"/>
                  <a:gd name="connsiteX11" fmla="*/ 95991 w 1515358"/>
                  <a:gd name="connsiteY11" fmla="*/ 3152633 h 4080680"/>
                  <a:gd name="connsiteX12" fmla="*/ 300707 w 1515358"/>
                  <a:gd name="connsiteY12" fmla="*/ 2183642 h 4080680"/>
                  <a:gd name="connsiteX13" fmla="*/ 478128 w 1515358"/>
                  <a:gd name="connsiteY13" fmla="*/ 1323833 h 4080680"/>
                  <a:gd name="connsiteX14" fmla="*/ 696492 w 1515358"/>
                  <a:gd name="connsiteY14" fmla="*/ 504967 h 4080680"/>
                  <a:gd name="connsiteX15" fmla="*/ 819322 w 1515358"/>
                  <a:gd name="connsiteY15" fmla="*/ 300250 h 4080680"/>
                  <a:gd name="connsiteX16" fmla="*/ 1146868 w 1515358"/>
                  <a:gd name="connsiteY16" fmla="*/ 0 h 4080680"/>
                  <a:gd name="connsiteX0" fmla="*/ 1146868 w 1515358"/>
                  <a:gd name="connsiteY0" fmla="*/ 0 h 4080680"/>
                  <a:gd name="connsiteX1" fmla="*/ 1296994 w 1515358"/>
                  <a:gd name="connsiteY1" fmla="*/ 627797 h 4080680"/>
                  <a:gd name="connsiteX2" fmla="*/ 1324289 w 1515358"/>
                  <a:gd name="connsiteY2" fmla="*/ 736979 h 4080680"/>
                  <a:gd name="connsiteX3" fmla="*/ 1515358 w 1515358"/>
                  <a:gd name="connsiteY3" fmla="*/ 859809 h 4080680"/>
                  <a:gd name="connsiteX4" fmla="*/ 942152 w 1515358"/>
                  <a:gd name="connsiteY4" fmla="*/ 1692322 h 4080680"/>
                  <a:gd name="connsiteX5" fmla="*/ 1256050 w 1515358"/>
                  <a:gd name="connsiteY5" fmla="*/ 1842447 h 4080680"/>
                  <a:gd name="connsiteX6" fmla="*/ 1310641 w 1515358"/>
                  <a:gd name="connsiteY6" fmla="*/ 2265528 h 4080680"/>
                  <a:gd name="connsiteX7" fmla="*/ 1078629 w 1515358"/>
                  <a:gd name="connsiteY7" fmla="*/ 3534770 h 4080680"/>
                  <a:gd name="connsiteX8" fmla="*/ 764731 w 1515358"/>
                  <a:gd name="connsiteY8" fmla="*/ 3835021 h 4080680"/>
                  <a:gd name="connsiteX9" fmla="*/ 641901 w 1515358"/>
                  <a:gd name="connsiteY9" fmla="*/ 3807725 h 4080680"/>
                  <a:gd name="connsiteX10" fmla="*/ 0 w 1515358"/>
                  <a:gd name="connsiteY10" fmla="*/ 4080680 h 4080680"/>
                  <a:gd name="connsiteX11" fmla="*/ 8831 w 1515358"/>
                  <a:gd name="connsiteY11" fmla="*/ 4063156 h 4080680"/>
                  <a:gd name="connsiteX12" fmla="*/ 95991 w 1515358"/>
                  <a:gd name="connsiteY12" fmla="*/ 3152633 h 4080680"/>
                  <a:gd name="connsiteX13" fmla="*/ 300707 w 1515358"/>
                  <a:gd name="connsiteY13" fmla="*/ 2183642 h 4080680"/>
                  <a:gd name="connsiteX14" fmla="*/ 478128 w 1515358"/>
                  <a:gd name="connsiteY14" fmla="*/ 1323833 h 4080680"/>
                  <a:gd name="connsiteX15" fmla="*/ 696492 w 1515358"/>
                  <a:gd name="connsiteY15" fmla="*/ 504967 h 4080680"/>
                  <a:gd name="connsiteX16" fmla="*/ 819322 w 1515358"/>
                  <a:gd name="connsiteY16" fmla="*/ 300250 h 4080680"/>
                  <a:gd name="connsiteX17" fmla="*/ 1146868 w 1515358"/>
                  <a:gd name="connsiteY17" fmla="*/ 0 h 4080680"/>
                  <a:gd name="connsiteX0" fmla="*/ 1146868 w 1515358"/>
                  <a:gd name="connsiteY0" fmla="*/ 0 h 4199634"/>
                  <a:gd name="connsiteX1" fmla="*/ 1296994 w 1515358"/>
                  <a:gd name="connsiteY1" fmla="*/ 627797 h 4199634"/>
                  <a:gd name="connsiteX2" fmla="*/ 1324289 w 1515358"/>
                  <a:gd name="connsiteY2" fmla="*/ 736979 h 4199634"/>
                  <a:gd name="connsiteX3" fmla="*/ 1515358 w 1515358"/>
                  <a:gd name="connsiteY3" fmla="*/ 859809 h 4199634"/>
                  <a:gd name="connsiteX4" fmla="*/ 942152 w 1515358"/>
                  <a:gd name="connsiteY4" fmla="*/ 1692322 h 4199634"/>
                  <a:gd name="connsiteX5" fmla="*/ 1256050 w 1515358"/>
                  <a:gd name="connsiteY5" fmla="*/ 1842447 h 4199634"/>
                  <a:gd name="connsiteX6" fmla="*/ 1310641 w 1515358"/>
                  <a:gd name="connsiteY6" fmla="*/ 2265528 h 4199634"/>
                  <a:gd name="connsiteX7" fmla="*/ 1078629 w 1515358"/>
                  <a:gd name="connsiteY7" fmla="*/ 3534770 h 4199634"/>
                  <a:gd name="connsiteX8" fmla="*/ 764731 w 1515358"/>
                  <a:gd name="connsiteY8" fmla="*/ 3835021 h 4199634"/>
                  <a:gd name="connsiteX9" fmla="*/ 641901 w 1515358"/>
                  <a:gd name="connsiteY9" fmla="*/ 3807725 h 4199634"/>
                  <a:gd name="connsiteX10" fmla="*/ 0 w 1515358"/>
                  <a:gd name="connsiteY10" fmla="*/ 4080680 h 4199634"/>
                  <a:gd name="connsiteX11" fmla="*/ 609596 w 1515358"/>
                  <a:gd name="connsiteY11" fmla="*/ 4199634 h 4199634"/>
                  <a:gd name="connsiteX12" fmla="*/ 95991 w 1515358"/>
                  <a:gd name="connsiteY12" fmla="*/ 3152633 h 4199634"/>
                  <a:gd name="connsiteX13" fmla="*/ 300707 w 1515358"/>
                  <a:gd name="connsiteY13" fmla="*/ 2183642 h 4199634"/>
                  <a:gd name="connsiteX14" fmla="*/ 478128 w 1515358"/>
                  <a:gd name="connsiteY14" fmla="*/ 1323833 h 4199634"/>
                  <a:gd name="connsiteX15" fmla="*/ 696492 w 1515358"/>
                  <a:gd name="connsiteY15" fmla="*/ 504967 h 4199634"/>
                  <a:gd name="connsiteX16" fmla="*/ 819322 w 1515358"/>
                  <a:gd name="connsiteY16" fmla="*/ 300250 h 4199634"/>
                  <a:gd name="connsiteX17" fmla="*/ 1146868 w 1515358"/>
                  <a:gd name="connsiteY17" fmla="*/ 0 h 4199634"/>
                  <a:gd name="connsiteX0" fmla="*/ 1146868 w 1515358"/>
                  <a:gd name="connsiteY0" fmla="*/ 0 h 4080680"/>
                  <a:gd name="connsiteX1" fmla="*/ 1296994 w 1515358"/>
                  <a:gd name="connsiteY1" fmla="*/ 627797 h 4080680"/>
                  <a:gd name="connsiteX2" fmla="*/ 1324289 w 1515358"/>
                  <a:gd name="connsiteY2" fmla="*/ 736979 h 4080680"/>
                  <a:gd name="connsiteX3" fmla="*/ 1515358 w 1515358"/>
                  <a:gd name="connsiteY3" fmla="*/ 859809 h 4080680"/>
                  <a:gd name="connsiteX4" fmla="*/ 942152 w 1515358"/>
                  <a:gd name="connsiteY4" fmla="*/ 1692322 h 4080680"/>
                  <a:gd name="connsiteX5" fmla="*/ 1256050 w 1515358"/>
                  <a:gd name="connsiteY5" fmla="*/ 1842447 h 4080680"/>
                  <a:gd name="connsiteX6" fmla="*/ 1310641 w 1515358"/>
                  <a:gd name="connsiteY6" fmla="*/ 2265528 h 4080680"/>
                  <a:gd name="connsiteX7" fmla="*/ 1078629 w 1515358"/>
                  <a:gd name="connsiteY7" fmla="*/ 3534770 h 4080680"/>
                  <a:gd name="connsiteX8" fmla="*/ 764731 w 1515358"/>
                  <a:gd name="connsiteY8" fmla="*/ 3835021 h 4080680"/>
                  <a:gd name="connsiteX9" fmla="*/ 641901 w 1515358"/>
                  <a:gd name="connsiteY9" fmla="*/ 3807725 h 4080680"/>
                  <a:gd name="connsiteX10" fmla="*/ 0 w 1515358"/>
                  <a:gd name="connsiteY10" fmla="*/ 4080680 h 4080680"/>
                  <a:gd name="connsiteX11" fmla="*/ 68909 w 1515358"/>
                  <a:gd name="connsiteY11" fmla="*/ 3790202 h 4080680"/>
                  <a:gd name="connsiteX12" fmla="*/ 95991 w 1515358"/>
                  <a:gd name="connsiteY12" fmla="*/ 3152633 h 4080680"/>
                  <a:gd name="connsiteX13" fmla="*/ 300707 w 1515358"/>
                  <a:gd name="connsiteY13" fmla="*/ 2183642 h 4080680"/>
                  <a:gd name="connsiteX14" fmla="*/ 478128 w 1515358"/>
                  <a:gd name="connsiteY14" fmla="*/ 1323833 h 4080680"/>
                  <a:gd name="connsiteX15" fmla="*/ 696492 w 1515358"/>
                  <a:gd name="connsiteY15" fmla="*/ 504967 h 4080680"/>
                  <a:gd name="connsiteX16" fmla="*/ 819322 w 1515358"/>
                  <a:gd name="connsiteY16" fmla="*/ 300250 h 4080680"/>
                  <a:gd name="connsiteX17" fmla="*/ 1146868 w 1515358"/>
                  <a:gd name="connsiteY17" fmla="*/ 0 h 4080680"/>
                  <a:gd name="connsiteX0" fmla="*/ 1077959 w 1446449"/>
                  <a:gd name="connsiteY0" fmla="*/ 0 h 4148919"/>
                  <a:gd name="connsiteX1" fmla="*/ 1228085 w 1446449"/>
                  <a:gd name="connsiteY1" fmla="*/ 627797 h 4148919"/>
                  <a:gd name="connsiteX2" fmla="*/ 1255380 w 1446449"/>
                  <a:gd name="connsiteY2" fmla="*/ 736979 h 4148919"/>
                  <a:gd name="connsiteX3" fmla="*/ 1446449 w 1446449"/>
                  <a:gd name="connsiteY3" fmla="*/ 859809 h 4148919"/>
                  <a:gd name="connsiteX4" fmla="*/ 873243 w 1446449"/>
                  <a:gd name="connsiteY4" fmla="*/ 1692322 h 4148919"/>
                  <a:gd name="connsiteX5" fmla="*/ 1187141 w 1446449"/>
                  <a:gd name="connsiteY5" fmla="*/ 1842447 h 4148919"/>
                  <a:gd name="connsiteX6" fmla="*/ 1241732 w 1446449"/>
                  <a:gd name="connsiteY6" fmla="*/ 2265528 h 4148919"/>
                  <a:gd name="connsiteX7" fmla="*/ 1009720 w 1446449"/>
                  <a:gd name="connsiteY7" fmla="*/ 3534770 h 4148919"/>
                  <a:gd name="connsiteX8" fmla="*/ 695822 w 1446449"/>
                  <a:gd name="connsiteY8" fmla="*/ 3835021 h 4148919"/>
                  <a:gd name="connsiteX9" fmla="*/ 572992 w 1446449"/>
                  <a:gd name="connsiteY9" fmla="*/ 3807725 h 4148919"/>
                  <a:gd name="connsiteX10" fmla="*/ 339610 w 1446449"/>
                  <a:gd name="connsiteY10" fmla="*/ 4148919 h 4148919"/>
                  <a:gd name="connsiteX11" fmla="*/ 0 w 1446449"/>
                  <a:gd name="connsiteY11" fmla="*/ 3790202 h 4148919"/>
                  <a:gd name="connsiteX12" fmla="*/ 27082 w 1446449"/>
                  <a:gd name="connsiteY12" fmla="*/ 3152633 h 4148919"/>
                  <a:gd name="connsiteX13" fmla="*/ 231798 w 1446449"/>
                  <a:gd name="connsiteY13" fmla="*/ 2183642 h 4148919"/>
                  <a:gd name="connsiteX14" fmla="*/ 409219 w 1446449"/>
                  <a:gd name="connsiteY14" fmla="*/ 1323833 h 4148919"/>
                  <a:gd name="connsiteX15" fmla="*/ 627583 w 1446449"/>
                  <a:gd name="connsiteY15" fmla="*/ 504967 h 4148919"/>
                  <a:gd name="connsiteX16" fmla="*/ 750413 w 1446449"/>
                  <a:gd name="connsiteY16" fmla="*/ 300250 h 4148919"/>
                  <a:gd name="connsiteX17" fmla="*/ 1077959 w 1446449"/>
                  <a:gd name="connsiteY17" fmla="*/ 0 h 4148919"/>
                  <a:gd name="connsiteX0" fmla="*/ 1114005 w 1482495"/>
                  <a:gd name="connsiteY0" fmla="*/ 0 h 4148919"/>
                  <a:gd name="connsiteX1" fmla="*/ 1264131 w 1482495"/>
                  <a:gd name="connsiteY1" fmla="*/ 627797 h 4148919"/>
                  <a:gd name="connsiteX2" fmla="*/ 1291426 w 1482495"/>
                  <a:gd name="connsiteY2" fmla="*/ 736979 h 4148919"/>
                  <a:gd name="connsiteX3" fmla="*/ 1482495 w 1482495"/>
                  <a:gd name="connsiteY3" fmla="*/ 859809 h 4148919"/>
                  <a:gd name="connsiteX4" fmla="*/ 909289 w 1482495"/>
                  <a:gd name="connsiteY4" fmla="*/ 1692322 h 4148919"/>
                  <a:gd name="connsiteX5" fmla="*/ 1223187 w 1482495"/>
                  <a:gd name="connsiteY5" fmla="*/ 1842447 h 4148919"/>
                  <a:gd name="connsiteX6" fmla="*/ 1277778 w 1482495"/>
                  <a:gd name="connsiteY6" fmla="*/ 2265528 h 4148919"/>
                  <a:gd name="connsiteX7" fmla="*/ 1045766 w 1482495"/>
                  <a:gd name="connsiteY7" fmla="*/ 3534770 h 4148919"/>
                  <a:gd name="connsiteX8" fmla="*/ 731868 w 1482495"/>
                  <a:gd name="connsiteY8" fmla="*/ 3835021 h 4148919"/>
                  <a:gd name="connsiteX9" fmla="*/ 609038 w 1482495"/>
                  <a:gd name="connsiteY9" fmla="*/ 3807725 h 4148919"/>
                  <a:gd name="connsiteX10" fmla="*/ 375656 w 1482495"/>
                  <a:gd name="connsiteY10" fmla="*/ 4148919 h 4148919"/>
                  <a:gd name="connsiteX11" fmla="*/ 0 w 1482495"/>
                  <a:gd name="connsiteY11" fmla="*/ 4063157 h 4148919"/>
                  <a:gd name="connsiteX12" fmla="*/ 63128 w 1482495"/>
                  <a:gd name="connsiteY12" fmla="*/ 3152633 h 4148919"/>
                  <a:gd name="connsiteX13" fmla="*/ 267844 w 1482495"/>
                  <a:gd name="connsiteY13" fmla="*/ 2183642 h 4148919"/>
                  <a:gd name="connsiteX14" fmla="*/ 445265 w 1482495"/>
                  <a:gd name="connsiteY14" fmla="*/ 1323833 h 4148919"/>
                  <a:gd name="connsiteX15" fmla="*/ 663629 w 1482495"/>
                  <a:gd name="connsiteY15" fmla="*/ 504967 h 4148919"/>
                  <a:gd name="connsiteX16" fmla="*/ 786459 w 1482495"/>
                  <a:gd name="connsiteY16" fmla="*/ 300250 h 4148919"/>
                  <a:gd name="connsiteX17" fmla="*/ 1114005 w 1482495"/>
                  <a:gd name="connsiteY17" fmla="*/ 0 h 4148919"/>
                  <a:gd name="connsiteX0" fmla="*/ 1114005 w 1482495"/>
                  <a:gd name="connsiteY0" fmla="*/ 0 h 4148919"/>
                  <a:gd name="connsiteX1" fmla="*/ 1264131 w 1482495"/>
                  <a:gd name="connsiteY1" fmla="*/ 627797 h 4148919"/>
                  <a:gd name="connsiteX2" fmla="*/ 1291426 w 1482495"/>
                  <a:gd name="connsiteY2" fmla="*/ 736979 h 4148919"/>
                  <a:gd name="connsiteX3" fmla="*/ 1482495 w 1482495"/>
                  <a:gd name="connsiteY3" fmla="*/ 859809 h 4148919"/>
                  <a:gd name="connsiteX4" fmla="*/ 1029441 w 1482495"/>
                  <a:gd name="connsiteY4" fmla="*/ 1705970 h 4148919"/>
                  <a:gd name="connsiteX5" fmla="*/ 1223187 w 1482495"/>
                  <a:gd name="connsiteY5" fmla="*/ 1842447 h 4148919"/>
                  <a:gd name="connsiteX6" fmla="*/ 1277778 w 1482495"/>
                  <a:gd name="connsiteY6" fmla="*/ 2265528 h 4148919"/>
                  <a:gd name="connsiteX7" fmla="*/ 1045766 w 1482495"/>
                  <a:gd name="connsiteY7" fmla="*/ 3534770 h 4148919"/>
                  <a:gd name="connsiteX8" fmla="*/ 731868 w 1482495"/>
                  <a:gd name="connsiteY8" fmla="*/ 3835021 h 4148919"/>
                  <a:gd name="connsiteX9" fmla="*/ 609038 w 1482495"/>
                  <a:gd name="connsiteY9" fmla="*/ 3807725 h 4148919"/>
                  <a:gd name="connsiteX10" fmla="*/ 375656 w 1482495"/>
                  <a:gd name="connsiteY10" fmla="*/ 4148919 h 4148919"/>
                  <a:gd name="connsiteX11" fmla="*/ 0 w 1482495"/>
                  <a:gd name="connsiteY11" fmla="*/ 4063157 h 4148919"/>
                  <a:gd name="connsiteX12" fmla="*/ 63128 w 1482495"/>
                  <a:gd name="connsiteY12" fmla="*/ 3152633 h 4148919"/>
                  <a:gd name="connsiteX13" fmla="*/ 267844 w 1482495"/>
                  <a:gd name="connsiteY13" fmla="*/ 2183642 h 4148919"/>
                  <a:gd name="connsiteX14" fmla="*/ 445265 w 1482495"/>
                  <a:gd name="connsiteY14" fmla="*/ 1323833 h 4148919"/>
                  <a:gd name="connsiteX15" fmla="*/ 663629 w 1482495"/>
                  <a:gd name="connsiteY15" fmla="*/ 504967 h 4148919"/>
                  <a:gd name="connsiteX16" fmla="*/ 786459 w 1482495"/>
                  <a:gd name="connsiteY16" fmla="*/ 300250 h 4148919"/>
                  <a:gd name="connsiteX17" fmla="*/ 1114005 w 1482495"/>
                  <a:gd name="connsiteY17" fmla="*/ 0 h 4148919"/>
                  <a:gd name="connsiteX0" fmla="*/ 1114005 w 1482495"/>
                  <a:gd name="connsiteY0" fmla="*/ 0 h 4148919"/>
                  <a:gd name="connsiteX1" fmla="*/ 1264131 w 1482495"/>
                  <a:gd name="connsiteY1" fmla="*/ 627797 h 4148919"/>
                  <a:gd name="connsiteX2" fmla="*/ 1291426 w 1482495"/>
                  <a:gd name="connsiteY2" fmla="*/ 736979 h 4148919"/>
                  <a:gd name="connsiteX3" fmla="*/ 1482495 w 1482495"/>
                  <a:gd name="connsiteY3" fmla="*/ 859809 h 4148919"/>
                  <a:gd name="connsiteX4" fmla="*/ 1029441 w 1482495"/>
                  <a:gd name="connsiteY4" fmla="*/ 1705970 h 4148919"/>
                  <a:gd name="connsiteX5" fmla="*/ 1223187 w 1482495"/>
                  <a:gd name="connsiteY5" fmla="*/ 1842447 h 4148919"/>
                  <a:gd name="connsiteX6" fmla="*/ 1277778 w 1482495"/>
                  <a:gd name="connsiteY6" fmla="*/ 2265528 h 4148919"/>
                  <a:gd name="connsiteX7" fmla="*/ 1105843 w 1482495"/>
                  <a:gd name="connsiteY7" fmla="*/ 3575713 h 4148919"/>
                  <a:gd name="connsiteX8" fmla="*/ 731868 w 1482495"/>
                  <a:gd name="connsiteY8" fmla="*/ 3835021 h 4148919"/>
                  <a:gd name="connsiteX9" fmla="*/ 609038 w 1482495"/>
                  <a:gd name="connsiteY9" fmla="*/ 3807725 h 4148919"/>
                  <a:gd name="connsiteX10" fmla="*/ 375656 w 1482495"/>
                  <a:gd name="connsiteY10" fmla="*/ 4148919 h 4148919"/>
                  <a:gd name="connsiteX11" fmla="*/ 0 w 1482495"/>
                  <a:gd name="connsiteY11" fmla="*/ 4063157 h 4148919"/>
                  <a:gd name="connsiteX12" fmla="*/ 63128 w 1482495"/>
                  <a:gd name="connsiteY12" fmla="*/ 3152633 h 4148919"/>
                  <a:gd name="connsiteX13" fmla="*/ 267844 w 1482495"/>
                  <a:gd name="connsiteY13" fmla="*/ 2183642 h 4148919"/>
                  <a:gd name="connsiteX14" fmla="*/ 445265 w 1482495"/>
                  <a:gd name="connsiteY14" fmla="*/ 1323833 h 4148919"/>
                  <a:gd name="connsiteX15" fmla="*/ 663629 w 1482495"/>
                  <a:gd name="connsiteY15" fmla="*/ 504967 h 4148919"/>
                  <a:gd name="connsiteX16" fmla="*/ 786459 w 1482495"/>
                  <a:gd name="connsiteY16" fmla="*/ 300250 h 4148919"/>
                  <a:gd name="connsiteX17" fmla="*/ 1114005 w 1482495"/>
                  <a:gd name="connsiteY17" fmla="*/ 0 h 4148919"/>
                  <a:gd name="connsiteX0" fmla="*/ 1114005 w 1482495"/>
                  <a:gd name="connsiteY0" fmla="*/ 0 h 4148919"/>
                  <a:gd name="connsiteX1" fmla="*/ 1264131 w 1482495"/>
                  <a:gd name="connsiteY1" fmla="*/ 627797 h 4148919"/>
                  <a:gd name="connsiteX2" fmla="*/ 1291426 w 1482495"/>
                  <a:gd name="connsiteY2" fmla="*/ 736979 h 4148919"/>
                  <a:gd name="connsiteX3" fmla="*/ 1482495 w 1482495"/>
                  <a:gd name="connsiteY3" fmla="*/ 859809 h 4148919"/>
                  <a:gd name="connsiteX4" fmla="*/ 1029441 w 1482495"/>
                  <a:gd name="connsiteY4" fmla="*/ 1705970 h 4148919"/>
                  <a:gd name="connsiteX5" fmla="*/ 1223187 w 1482495"/>
                  <a:gd name="connsiteY5" fmla="*/ 1842447 h 4148919"/>
                  <a:gd name="connsiteX6" fmla="*/ 1277778 w 1482495"/>
                  <a:gd name="connsiteY6" fmla="*/ 2265528 h 4148919"/>
                  <a:gd name="connsiteX7" fmla="*/ 1105843 w 1482495"/>
                  <a:gd name="connsiteY7" fmla="*/ 3575713 h 4148919"/>
                  <a:gd name="connsiteX8" fmla="*/ 731868 w 1482495"/>
                  <a:gd name="connsiteY8" fmla="*/ 3944203 h 4148919"/>
                  <a:gd name="connsiteX9" fmla="*/ 609038 w 1482495"/>
                  <a:gd name="connsiteY9" fmla="*/ 3807725 h 4148919"/>
                  <a:gd name="connsiteX10" fmla="*/ 375656 w 1482495"/>
                  <a:gd name="connsiteY10" fmla="*/ 4148919 h 4148919"/>
                  <a:gd name="connsiteX11" fmla="*/ 0 w 1482495"/>
                  <a:gd name="connsiteY11" fmla="*/ 4063157 h 4148919"/>
                  <a:gd name="connsiteX12" fmla="*/ 63128 w 1482495"/>
                  <a:gd name="connsiteY12" fmla="*/ 3152633 h 4148919"/>
                  <a:gd name="connsiteX13" fmla="*/ 267844 w 1482495"/>
                  <a:gd name="connsiteY13" fmla="*/ 2183642 h 4148919"/>
                  <a:gd name="connsiteX14" fmla="*/ 445265 w 1482495"/>
                  <a:gd name="connsiteY14" fmla="*/ 1323833 h 4148919"/>
                  <a:gd name="connsiteX15" fmla="*/ 663629 w 1482495"/>
                  <a:gd name="connsiteY15" fmla="*/ 504967 h 4148919"/>
                  <a:gd name="connsiteX16" fmla="*/ 786459 w 1482495"/>
                  <a:gd name="connsiteY16" fmla="*/ 300250 h 4148919"/>
                  <a:gd name="connsiteX17" fmla="*/ 1114005 w 1482495"/>
                  <a:gd name="connsiteY17" fmla="*/ 0 h 4148919"/>
                  <a:gd name="connsiteX0" fmla="*/ 1114005 w 1482495"/>
                  <a:gd name="connsiteY0" fmla="*/ 0 h 4148919"/>
                  <a:gd name="connsiteX1" fmla="*/ 1264131 w 1482495"/>
                  <a:gd name="connsiteY1" fmla="*/ 627797 h 4148919"/>
                  <a:gd name="connsiteX2" fmla="*/ 1291426 w 1482495"/>
                  <a:gd name="connsiteY2" fmla="*/ 736979 h 4148919"/>
                  <a:gd name="connsiteX3" fmla="*/ 1482495 w 1482495"/>
                  <a:gd name="connsiteY3" fmla="*/ 859809 h 4148919"/>
                  <a:gd name="connsiteX4" fmla="*/ 1029441 w 1482495"/>
                  <a:gd name="connsiteY4" fmla="*/ 1705970 h 4148919"/>
                  <a:gd name="connsiteX5" fmla="*/ 1223187 w 1482495"/>
                  <a:gd name="connsiteY5" fmla="*/ 1842447 h 4148919"/>
                  <a:gd name="connsiteX6" fmla="*/ 1277778 w 1482495"/>
                  <a:gd name="connsiteY6" fmla="*/ 2265528 h 4148919"/>
                  <a:gd name="connsiteX7" fmla="*/ 1105843 w 1482495"/>
                  <a:gd name="connsiteY7" fmla="*/ 3575713 h 4148919"/>
                  <a:gd name="connsiteX8" fmla="*/ 731868 w 1482495"/>
                  <a:gd name="connsiteY8" fmla="*/ 3944203 h 4148919"/>
                  <a:gd name="connsiteX9" fmla="*/ 585008 w 1482495"/>
                  <a:gd name="connsiteY9" fmla="*/ 3903259 h 4148919"/>
                  <a:gd name="connsiteX10" fmla="*/ 375656 w 1482495"/>
                  <a:gd name="connsiteY10" fmla="*/ 4148919 h 4148919"/>
                  <a:gd name="connsiteX11" fmla="*/ 0 w 1482495"/>
                  <a:gd name="connsiteY11" fmla="*/ 4063157 h 4148919"/>
                  <a:gd name="connsiteX12" fmla="*/ 63128 w 1482495"/>
                  <a:gd name="connsiteY12" fmla="*/ 3152633 h 4148919"/>
                  <a:gd name="connsiteX13" fmla="*/ 267844 w 1482495"/>
                  <a:gd name="connsiteY13" fmla="*/ 2183642 h 4148919"/>
                  <a:gd name="connsiteX14" fmla="*/ 445265 w 1482495"/>
                  <a:gd name="connsiteY14" fmla="*/ 1323833 h 4148919"/>
                  <a:gd name="connsiteX15" fmla="*/ 663629 w 1482495"/>
                  <a:gd name="connsiteY15" fmla="*/ 504967 h 4148919"/>
                  <a:gd name="connsiteX16" fmla="*/ 786459 w 1482495"/>
                  <a:gd name="connsiteY16" fmla="*/ 300250 h 4148919"/>
                  <a:gd name="connsiteX17" fmla="*/ 1114005 w 1482495"/>
                  <a:gd name="connsiteY17" fmla="*/ 0 h 4148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82495" h="4148919">
                    <a:moveTo>
                      <a:pt x="1114005" y="0"/>
                    </a:moveTo>
                    <a:lnTo>
                      <a:pt x="1264131" y="627797"/>
                    </a:lnTo>
                    <a:lnTo>
                      <a:pt x="1291426" y="736979"/>
                    </a:lnTo>
                    <a:lnTo>
                      <a:pt x="1482495" y="859809"/>
                    </a:lnTo>
                    <a:lnTo>
                      <a:pt x="1029441" y="1705970"/>
                    </a:lnTo>
                    <a:lnTo>
                      <a:pt x="1223187" y="1842447"/>
                    </a:lnTo>
                    <a:lnTo>
                      <a:pt x="1277778" y="2265528"/>
                    </a:lnTo>
                    <a:lnTo>
                      <a:pt x="1105843" y="3575713"/>
                    </a:lnTo>
                    <a:lnTo>
                      <a:pt x="731868" y="3944203"/>
                    </a:lnTo>
                    <a:lnTo>
                      <a:pt x="585008" y="3903259"/>
                    </a:lnTo>
                    <a:lnTo>
                      <a:pt x="375656" y="4148919"/>
                    </a:lnTo>
                    <a:lnTo>
                      <a:pt x="0" y="4063157"/>
                    </a:lnTo>
                    <a:lnTo>
                      <a:pt x="63128" y="3152633"/>
                    </a:lnTo>
                    <a:lnTo>
                      <a:pt x="267844" y="2183642"/>
                    </a:lnTo>
                    <a:lnTo>
                      <a:pt x="445265" y="1323833"/>
                    </a:lnTo>
                    <a:lnTo>
                      <a:pt x="663629" y="504967"/>
                    </a:lnTo>
                    <a:lnTo>
                      <a:pt x="786459" y="300250"/>
                    </a:lnTo>
                    <a:lnTo>
                      <a:pt x="1114005" y="0"/>
                    </a:lnTo>
                    <a:close/>
                  </a:path>
                </a:pathLst>
              </a:custGeom>
              <a:solidFill>
                <a:srgbClr val="66CCFF">
                  <a:alpha val="5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810"/>
              </a:p>
            </p:txBody>
          </p:sp>
        </p:grpSp>
        <p:sp>
          <p:nvSpPr>
            <p:cNvPr id="561" name="フリーフォーム 81">
              <a:extLst>
                <a:ext uri="{FF2B5EF4-FFF2-40B4-BE49-F238E27FC236}">
                  <a16:creationId xmlns:a16="http://schemas.microsoft.com/office/drawing/2014/main" id="{1E31863D-BF37-FA25-DB2C-6013F55DE30D}"/>
                </a:ext>
              </a:extLst>
            </p:cNvPr>
            <p:cNvSpPr>
              <a:spLocks noChangeAspect="1"/>
            </p:cNvSpPr>
            <p:nvPr/>
          </p:nvSpPr>
          <p:spPr>
            <a:xfrm>
              <a:off x="13448514" y="772657"/>
              <a:ext cx="1283049" cy="1105200"/>
            </a:xfrm>
            <a:custGeom>
              <a:avLst/>
              <a:gdLst>
                <a:gd name="connsiteX0" fmla="*/ 5227092 w 7942997"/>
                <a:gd name="connsiteY0" fmla="*/ 81887 h 6018663"/>
                <a:gd name="connsiteX1" fmla="*/ 5390866 w 7942997"/>
                <a:gd name="connsiteY1" fmla="*/ 27296 h 6018663"/>
                <a:gd name="connsiteX2" fmla="*/ 5895833 w 7942997"/>
                <a:gd name="connsiteY2" fmla="*/ 791570 h 6018663"/>
                <a:gd name="connsiteX3" fmla="*/ 7151427 w 7942997"/>
                <a:gd name="connsiteY3" fmla="*/ 2279176 h 6018663"/>
                <a:gd name="connsiteX4" fmla="*/ 7533564 w 7942997"/>
                <a:gd name="connsiteY4" fmla="*/ 3179928 h 6018663"/>
                <a:gd name="connsiteX5" fmla="*/ 7942997 w 7942997"/>
                <a:gd name="connsiteY5" fmla="*/ 4421875 h 6018663"/>
                <a:gd name="connsiteX6" fmla="*/ 6933063 w 7942997"/>
                <a:gd name="connsiteY6" fmla="*/ 5950424 h 6018663"/>
                <a:gd name="connsiteX7" fmla="*/ 4899546 w 7942997"/>
                <a:gd name="connsiteY7" fmla="*/ 5950424 h 6018663"/>
                <a:gd name="connsiteX8" fmla="*/ 3507474 w 7942997"/>
                <a:gd name="connsiteY8" fmla="*/ 6018663 h 6018663"/>
                <a:gd name="connsiteX9" fmla="*/ 3425588 w 7942997"/>
                <a:gd name="connsiteY9" fmla="*/ 5431809 h 6018663"/>
                <a:gd name="connsiteX10" fmla="*/ 3207224 w 7942997"/>
                <a:gd name="connsiteY10" fmla="*/ 5240740 h 6018663"/>
                <a:gd name="connsiteX11" fmla="*/ 2743200 w 7942997"/>
                <a:gd name="connsiteY11" fmla="*/ 5418161 h 6018663"/>
                <a:gd name="connsiteX12" fmla="*/ 2265528 w 7942997"/>
                <a:gd name="connsiteY12" fmla="*/ 5377218 h 6018663"/>
                <a:gd name="connsiteX13" fmla="*/ 1815152 w 7942997"/>
                <a:gd name="connsiteY13" fmla="*/ 5909481 h 6018663"/>
                <a:gd name="connsiteX14" fmla="*/ 1815152 w 7942997"/>
                <a:gd name="connsiteY14" fmla="*/ 5909481 h 6018663"/>
                <a:gd name="connsiteX15" fmla="*/ 1119116 w 7942997"/>
                <a:gd name="connsiteY15" fmla="*/ 5936776 h 6018663"/>
                <a:gd name="connsiteX16" fmla="*/ 1214651 w 7942997"/>
                <a:gd name="connsiteY16" fmla="*/ 4121624 h 6018663"/>
                <a:gd name="connsiteX17" fmla="*/ 0 w 7942997"/>
                <a:gd name="connsiteY17" fmla="*/ 3835021 h 6018663"/>
                <a:gd name="connsiteX18" fmla="*/ 2497540 w 7942997"/>
                <a:gd name="connsiteY18" fmla="*/ 1869743 h 6018663"/>
                <a:gd name="connsiteX19" fmla="*/ 3111689 w 7942997"/>
                <a:gd name="connsiteY19" fmla="*/ 764275 h 6018663"/>
                <a:gd name="connsiteX20" fmla="*/ 3657600 w 7942997"/>
                <a:gd name="connsiteY20" fmla="*/ 232012 h 6018663"/>
                <a:gd name="connsiteX21" fmla="*/ 4462818 w 7942997"/>
                <a:gd name="connsiteY21" fmla="*/ 0 h 6018663"/>
                <a:gd name="connsiteX22" fmla="*/ 5227092 w 7942997"/>
                <a:gd name="connsiteY22" fmla="*/ 81887 h 6018663"/>
                <a:gd name="connsiteX0" fmla="*/ 5227092 w 7942997"/>
                <a:gd name="connsiteY0" fmla="*/ 81887 h 6018663"/>
                <a:gd name="connsiteX1" fmla="*/ 5390866 w 7942997"/>
                <a:gd name="connsiteY1" fmla="*/ 27296 h 6018663"/>
                <a:gd name="connsiteX2" fmla="*/ 5895833 w 7942997"/>
                <a:gd name="connsiteY2" fmla="*/ 791570 h 6018663"/>
                <a:gd name="connsiteX3" fmla="*/ 7151427 w 7942997"/>
                <a:gd name="connsiteY3" fmla="*/ 2279176 h 6018663"/>
                <a:gd name="connsiteX4" fmla="*/ 6946710 w 7942997"/>
                <a:gd name="connsiteY4" fmla="*/ 3316405 h 6018663"/>
                <a:gd name="connsiteX5" fmla="*/ 7942997 w 7942997"/>
                <a:gd name="connsiteY5" fmla="*/ 4421875 h 6018663"/>
                <a:gd name="connsiteX6" fmla="*/ 6933063 w 7942997"/>
                <a:gd name="connsiteY6" fmla="*/ 5950424 h 6018663"/>
                <a:gd name="connsiteX7" fmla="*/ 4899546 w 7942997"/>
                <a:gd name="connsiteY7" fmla="*/ 5950424 h 6018663"/>
                <a:gd name="connsiteX8" fmla="*/ 3507474 w 7942997"/>
                <a:gd name="connsiteY8" fmla="*/ 6018663 h 6018663"/>
                <a:gd name="connsiteX9" fmla="*/ 3425588 w 7942997"/>
                <a:gd name="connsiteY9" fmla="*/ 5431809 h 6018663"/>
                <a:gd name="connsiteX10" fmla="*/ 3207224 w 7942997"/>
                <a:gd name="connsiteY10" fmla="*/ 5240740 h 6018663"/>
                <a:gd name="connsiteX11" fmla="*/ 2743200 w 7942997"/>
                <a:gd name="connsiteY11" fmla="*/ 5418161 h 6018663"/>
                <a:gd name="connsiteX12" fmla="*/ 2265528 w 7942997"/>
                <a:gd name="connsiteY12" fmla="*/ 5377218 h 6018663"/>
                <a:gd name="connsiteX13" fmla="*/ 1815152 w 7942997"/>
                <a:gd name="connsiteY13" fmla="*/ 5909481 h 6018663"/>
                <a:gd name="connsiteX14" fmla="*/ 1815152 w 7942997"/>
                <a:gd name="connsiteY14" fmla="*/ 5909481 h 6018663"/>
                <a:gd name="connsiteX15" fmla="*/ 1119116 w 7942997"/>
                <a:gd name="connsiteY15" fmla="*/ 5936776 h 6018663"/>
                <a:gd name="connsiteX16" fmla="*/ 1214651 w 7942997"/>
                <a:gd name="connsiteY16" fmla="*/ 4121624 h 6018663"/>
                <a:gd name="connsiteX17" fmla="*/ 0 w 7942997"/>
                <a:gd name="connsiteY17" fmla="*/ 3835021 h 6018663"/>
                <a:gd name="connsiteX18" fmla="*/ 2497540 w 7942997"/>
                <a:gd name="connsiteY18" fmla="*/ 1869743 h 6018663"/>
                <a:gd name="connsiteX19" fmla="*/ 3111689 w 7942997"/>
                <a:gd name="connsiteY19" fmla="*/ 764275 h 6018663"/>
                <a:gd name="connsiteX20" fmla="*/ 3657600 w 7942997"/>
                <a:gd name="connsiteY20" fmla="*/ 232012 h 6018663"/>
                <a:gd name="connsiteX21" fmla="*/ 4462818 w 7942997"/>
                <a:gd name="connsiteY21" fmla="*/ 0 h 6018663"/>
                <a:gd name="connsiteX22" fmla="*/ 5227092 w 7942997"/>
                <a:gd name="connsiteY22" fmla="*/ 81887 h 6018663"/>
                <a:gd name="connsiteX0" fmla="*/ 5227092 w 7151427"/>
                <a:gd name="connsiteY0" fmla="*/ 81887 h 6018663"/>
                <a:gd name="connsiteX1" fmla="*/ 5390866 w 7151427"/>
                <a:gd name="connsiteY1" fmla="*/ 27296 h 6018663"/>
                <a:gd name="connsiteX2" fmla="*/ 5895833 w 7151427"/>
                <a:gd name="connsiteY2" fmla="*/ 791570 h 6018663"/>
                <a:gd name="connsiteX3" fmla="*/ 7151427 w 7151427"/>
                <a:gd name="connsiteY3" fmla="*/ 2279176 h 6018663"/>
                <a:gd name="connsiteX4" fmla="*/ 6946710 w 7151427"/>
                <a:gd name="connsiteY4" fmla="*/ 3316405 h 6018663"/>
                <a:gd name="connsiteX5" fmla="*/ 6892119 w 7151427"/>
                <a:gd name="connsiteY5" fmla="*/ 4585648 h 6018663"/>
                <a:gd name="connsiteX6" fmla="*/ 6933063 w 7151427"/>
                <a:gd name="connsiteY6" fmla="*/ 5950424 h 6018663"/>
                <a:gd name="connsiteX7" fmla="*/ 4899546 w 7151427"/>
                <a:gd name="connsiteY7" fmla="*/ 5950424 h 6018663"/>
                <a:gd name="connsiteX8" fmla="*/ 3507474 w 7151427"/>
                <a:gd name="connsiteY8" fmla="*/ 6018663 h 6018663"/>
                <a:gd name="connsiteX9" fmla="*/ 3425588 w 7151427"/>
                <a:gd name="connsiteY9" fmla="*/ 5431809 h 6018663"/>
                <a:gd name="connsiteX10" fmla="*/ 3207224 w 7151427"/>
                <a:gd name="connsiteY10" fmla="*/ 5240740 h 6018663"/>
                <a:gd name="connsiteX11" fmla="*/ 2743200 w 7151427"/>
                <a:gd name="connsiteY11" fmla="*/ 5418161 h 6018663"/>
                <a:gd name="connsiteX12" fmla="*/ 2265528 w 7151427"/>
                <a:gd name="connsiteY12" fmla="*/ 5377218 h 6018663"/>
                <a:gd name="connsiteX13" fmla="*/ 1815152 w 7151427"/>
                <a:gd name="connsiteY13" fmla="*/ 5909481 h 6018663"/>
                <a:gd name="connsiteX14" fmla="*/ 1815152 w 7151427"/>
                <a:gd name="connsiteY14" fmla="*/ 5909481 h 6018663"/>
                <a:gd name="connsiteX15" fmla="*/ 1119116 w 7151427"/>
                <a:gd name="connsiteY15" fmla="*/ 5936776 h 6018663"/>
                <a:gd name="connsiteX16" fmla="*/ 1214651 w 7151427"/>
                <a:gd name="connsiteY16" fmla="*/ 4121624 h 6018663"/>
                <a:gd name="connsiteX17" fmla="*/ 0 w 7151427"/>
                <a:gd name="connsiteY17" fmla="*/ 3835021 h 6018663"/>
                <a:gd name="connsiteX18" fmla="*/ 2497540 w 7151427"/>
                <a:gd name="connsiteY18" fmla="*/ 1869743 h 6018663"/>
                <a:gd name="connsiteX19" fmla="*/ 3111689 w 7151427"/>
                <a:gd name="connsiteY19" fmla="*/ 764275 h 6018663"/>
                <a:gd name="connsiteX20" fmla="*/ 3657600 w 7151427"/>
                <a:gd name="connsiteY20" fmla="*/ 232012 h 6018663"/>
                <a:gd name="connsiteX21" fmla="*/ 4462818 w 7151427"/>
                <a:gd name="connsiteY21" fmla="*/ 0 h 6018663"/>
                <a:gd name="connsiteX22" fmla="*/ 5227092 w 7151427"/>
                <a:gd name="connsiteY22" fmla="*/ 81887 h 6018663"/>
                <a:gd name="connsiteX0" fmla="*/ 5227092 w 7151427"/>
                <a:gd name="connsiteY0" fmla="*/ 81887 h 6018663"/>
                <a:gd name="connsiteX1" fmla="*/ 5390866 w 7151427"/>
                <a:gd name="connsiteY1" fmla="*/ 27296 h 6018663"/>
                <a:gd name="connsiteX2" fmla="*/ 5895833 w 7151427"/>
                <a:gd name="connsiteY2" fmla="*/ 791570 h 6018663"/>
                <a:gd name="connsiteX3" fmla="*/ 7151427 w 7151427"/>
                <a:gd name="connsiteY3" fmla="*/ 2279176 h 6018663"/>
                <a:gd name="connsiteX4" fmla="*/ 6946710 w 7151427"/>
                <a:gd name="connsiteY4" fmla="*/ 3316405 h 6018663"/>
                <a:gd name="connsiteX5" fmla="*/ 6892119 w 7151427"/>
                <a:gd name="connsiteY5" fmla="*/ 4585648 h 6018663"/>
                <a:gd name="connsiteX6" fmla="*/ 6059607 w 7151427"/>
                <a:gd name="connsiteY6" fmla="*/ 5349922 h 6018663"/>
                <a:gd name="connsiteX7" fmla="*/ 4899546 w 7151427"/>
                <a:gd name="connsiteY7" fmla="*/ 5950424 h 6018663"/>
                <a:gd name="connsiteX8" fmla="*/ 3507474 w 7151427"/>
                <a:gd name="connsiteY8" fmla="*/ 6018663 h 6018663"/>
                <a:gd name="connsiteX9" fmla="*/ 3425588 w 7151427"/>
                <a:gd name="connsiteY9" fmla="*/ 5431809 h 6018663"/>
                <a:gd name="connsiteX10" fmla="*/ 3207224 w 7151427"/>
                <a:gd name="connsiteY10" fmla="*/ 5240740 h 6018663"/>
                <a:gd name="connsiteX11" fmla="*/ 2743200 w 7151427"/>
                <a:gd name="connsiteY11" fmla="*/ 5418161 h 6018663"/>
                <a:gd name="connsiteX12" fmla="*/ 2265528 w 7151427"/>
                <a:gd name="connsiteY12" fmla="*/ 5377218 h 6018663"/>
                <a:gd name="connsiteX13" fmla="*/ 1815152 w 7151427"/>
                <a:gd name="connsiteY13" fmla="*/ 5909481 h 6018663"/>
                <a:gd name="connsiteX14" fmla="*/ 1815152 w 7151427"/>
                <a:gd name="connsiteY14" fmla="*/ 5909481 h 6018663"/>
                <a:gd name="connsiteX15" fmla="*/ 1119116 w 7151427"/>
                <a:gd name="connsiteY15" fmla="*/ 5936776 h 6018663"/>
                <a:gd name="connsiteX16" fmla="*/ 1214651 w 7151427"/>
                <a:gd name="connsiteY16" fmla="*/ 4121624 h 6018663"/>
                <a:gd name="connsiteX17" fmla="*/ 0 w 7151427"/>
                <a:gd name="connsiteY17" fmla="*/ 3835021 h 6018663"/>
                <a:gd name="connsiteX18" fmla="*/ 2497540 w 7151427"/>
                <a:gd name="connsiteY18" fmla="*/ 1869743 h 6018663"/>
                <a:gd name="connsiteX19" fmla="*/ 3111689 w 7151427"/>
                <a:gd name="connsiteY19" fmla="*/ 764275 h 6018663"/>
                <a:gd name="connsiteX20" fmla="*/ 3657600 w 7151427"/>
                <a:gd name="connsiteY20" fmla="*/ 232012 h 6018663"/>
                <a:gd name="connsiteX21" fmla="*/ 4462818 w 7151427"/>
                <a:gd name="connsiteY21" fmla="*/ 0 h 6018663"/>
                <a:gd name="connsiteX22" fmla="*/ 5227092 w 7151427"/>
                <a:gd name="connsiteY22" fmla="*/ 81887 h 6018663"/>
                <a:gd name="connsiteX0" fmla="*/ 5227092 w 6946710"/>
                <a:gd name="connsiteY0" fmla="*/ 81887 h 6018663"/>
                <a:gd name="connsiteX1" fmla="*/ 5390866 w 6946710"/>
                <a:gd name="connsiteY1" fmla="*/ 27296 h 6018663"/>
                <a:gd name="connsiteX2" fmla="*/ 5895833 w 6946710"/>
                <a:gd name="connsiteY2" fmla="*/ 791570 h 6018663"/>
                <a:gd name="connsiteX3" fmla="*/ 6346209 w 6946710"/>
                <a:gd name="connsiteY3" fmla="*/ 2565779 h 6018663"/>
                <a:gd name="connsiteX4" fmla="*/ 6946710 w 6946710"/>
                <a:gd name="connsiteY4" fmla="*/ 3316405 h 6018663"/>
                <a:gd name="connsiteX5" fmla="*/ 6892119 w 6946710"/>
                <a:gd name="connsiteY5" fmla="*/ 4585648 h 6018663"/>
                <a:gd name="connsiteX6" fmla="*/ 6059607 w 6946710"/>
                <a:gd name="connsiteY6" fmla="*/ 5349922 h 6018663"/>
                <a:gd name="connsiteX7" fmla="*/ 4899546 w 6946710"/>
                <a:gd name="connsiteY7" fmla="*/ 5950424 h 6018663"/>
                <a:gd name="connsiteX8" fmla="*/ 3507474 w 6946710"/>
                <a:gd name="connsiteY8" fmla="*/ 6018663 h 6018663"/>
                <a:gd name="connsiteX9" fmla="*/ 3425588 w 6946710"/>
                <a:gd name="connsiteY9" fmla="*/ 5431809 h 6018663"/>
                <a:gd name="connsiteX10" fmla="*/ 3207224 w 6946710"/>
                <a:gd name="connsiteY10" fmla="*/ 5240740 h 6018663"/>
                <a:gd name="connsiteX11" fmla="*/ 2743200 w 6946710"/>
                <a:gd name="connsiteY11" fmla="*/ 5418161 h 6018663"/>
                <a:gd name="connsiteX12" fmla="*/ 2265528 w 6946710"/>
                <a:gd name="connsiteY12" fmla="*/ 5377218 h 6018663"/>
                <a:gd name="connsiteX13" fmla="*/ 1815152 w 6946710"/>
                <a:gd name="connsiteY13" fmla="*/ 5909481 h 6018663"/>
                <a:gd name="connsiteX14" fmla="*/ 1815152 w 6946710"/>
                <a:gd name="connsiteY14" fmla="*/ 5909481 h 6018663"/>
                <a:gd name="connsiteX15" fmla="*/ 1119116 w 6946710"/>
                <a:gd name="connsiteY15" fmla="*/ 5936776 h 6018663"/>
                <a:gd name="connsiteX16" fmla="*/ 1214651 w 6946710"/>
                <a:gd name="connsiteY16" fmla="*/ 4121624 h 6018663"/>
                <a:gd name="connsiteX17" fmla="*/ 0 w 6946710"/>
                <a:gd name="connsiteY17" fmla="*/ 3835021 h 6018663"/>
                <a:gd name="connsiteX18" fmla="*/ 2497540 w 6946710"/>
                <a:gd name="connsiteY18" fmla="*/ 1869743 h 6018663"/>
                <a:gd name="connsiteX19" fmla="*/ 3111689 w 6946710"/>
                <a:gd name="connsiteY19" fmla="*/ 764275 h 6018663"/>
                <a:gd name="connsiteX20" fmla="*/ 3657600 w 6946710"/>
                <a:gd name="connsiteY20" fmla="*/ 232012 h 6018663"/>
                <a:gd name="connsiteX21" fmla="*/ 4462818 w 6946710"/>
                <a:gd name="connsiteY21" fmla="*/ 0 h 6018663"/>
                <a:gd name="connsiteX22" fmla="*/ 5227092 w 6946710"/>
                <a:gd name="connsiteY22" fmla="*/ 81887 h 6018663"/>
                <a:gd name="connsiteX0" fmla="*/ 5227092 w 6892119"/>
                <a:gd name="connsiteY0" fmla="*/ 81887 h 6018663"/>
                <a:gd name="connsiteX1" fmla="*/ 5390866 w 6892119"/>
                <a:gd name="connsiteY1" fmla="*/ 27296 h 6018663"/>
                <a:gd name="connsiteX2" fmla="*/ 5895833 w 6892119"/>
                <a:gd name="connsiteY2" fmla="*/ 791570 h 6018663"/>
                <a:gd name="connsiteX3" fmla="*/ 6346209 w 6892119"/>
                <a:gd name="connsiteY3" fmla="*/ 2565779 h 6018663"/>
                <a:gd name="connsiteX4" fmla="*/ 6168788 w 6892119"/>
                <a:gd name="connsiteY4" fmla="*/ 4258101 h 6018663"/>
                <a:gd name="connsiteX5" fmla="*/ 6892119 w 6892119"/>
                <a:gd name="connsiteY5" fmla="*/ 4585648 h 6018663"/>
                <a:gd name="connsiteX6" fmla="*/ 6059607 w 6892119"/>
                <a:gd name="connsiteY6" fmla="*/ 5349922 h 6018663"/>
                <a:gd name="connsiteX7" fmla="*/ 4899546 w 6892119"/>
                <a:gd name="connsiteY7" fmla="*/ 5950424 h 6018663"/>
                <a:gd name="connsiteX8" fmla="*/ 3507474 w 6892119"/>
                <a:gd name="connsiteY8" fmla="*/ 6018663 h 6018663"/>
                <a:gd name="connsiteX9" fmla="*/ 3425588 w 6892119"/>
                <a:gd name="connsiteY9" fmla="*/ 5431809 h 6018663"/>
                <a:gd name="connsiteX10" fmla="*/ 3207224 w 6892119"/>
                <a:gd name="connsiteY10" fmla="*/ 5240740 h 6018663"/>
                <a:gd name="connsiteX11" fmla="*/ 2743200 w 6892119"/>
                <a:gd name="connsiteY11" fmla="*/ 5418161 h 6018663"/>
                <a:gd name="connsiteX12" fmla="*/ 2265528 w 6892119"/>
                <a:gd name="connsiteY12" fmla="*/ 5377218 h 6018663"/>
                <a:gd name="connsiteX13" fmla="*/ 1815152 w 6892119"/>
                <a:gd name="connsiteY13" fmla="*/ 5909481 h 6018663"/>
                <a:gd name="connsiteX14" fmla="*/ 1815152 w 6892119"/>
                <a:gd name="connsiteY14" fmla="*/ 5909481 h 6018663"/>
                <a:gd name="connsiteX15" fmla="*/ 1119116 w 6892119"/>
                <a:gd name="connsiteY15" fmla="*/ 5936776 h 6018663"/>
                <a:gd name="connsiteX16" fmla="*/ 1214651 w 6892119"/>
                <a:gd name="connsiteY16" fmla="*/ 4121624 h 6018663"/>
                <a:gd name="connsiteX17" fmla="*/ 0 w 6892119"/>
                <a:gd name="connsiteY17" fmla="*/ 3835021 h 6018663"/>
                <a:gd name="connsiteX18" fmla="*/ 2497540 w 6892119"/>
                <a:gd name="connsiteY18" fmla="*/ 1869743 h 6018663"/>
                <a:gd name="connsiteX19" fmla="*/ 3111689 w 6892119"/>
                <a:gd name="connsiteY19" fmla="*/ 764275 h 6018663"/>
                <a:gd name="connsiteX20" fmla="*/ 3657600 w 6892119"/>
                <a:gd name="connsiteY20" fmla="*/ 232012 h 6018663"/>
                <a:gd name="connsiteX21" fmla="*/ 4462818 w 6892119"/>
                <a:gd name="connsiteY21" fmla="*/ 0 h 6018663"/>
                <a:gd name="connsiteX22" fmla="*/ 5227092 w 6892119"/>
                <a:gd name="connsiteY22" fmla="*/ 81887 h 6018663"/>
                <a:gd name="connsiteX0" fmla="*/ 5227092 w 6346209"/>
                <a:gd name="connsiteY0" fmla="*/ 81887 h 6018663"/>
                <a:gd name="connsiteX1" fmla="*/ 5390866 w 6346209"/>
                <a:gd name="connsiteY1" fmla="*/ 27296 h 6018663"/>
                <a:gd name="connsiteX2" fmla="*/ 5895833 w 6346209"/>
                <a:gd name="connsiteY2" fmla="*/ 791570 h 6018663"/>
                <a:gd name="connsiteX3" fmla="*/ 6346209 w 6346209"/>
                <a:gd name="connsiteY3" fmla="*/ 2565779 h 6018663"/>
                <a:gd name="connsiteX4" fmla="*/ 6168788 w 6346209"/>
                <a:gd name="connsiteY4" fmla="*/ 4258101 h 6018663"/>
                <a:gd name="connsiteX5" fmla="*/ 6018663 w 6346209"/>
                <a:gd name="connsiteY5" fmla="*/ 5117910 h 6018663"/>
                <a:gd name="connsiteX6" fmla="*/ 6059607 w 6346209"/>
                <a:gd name="connsiteY6" fmla="*/ 5349922 h 6018663"/>
                <a:gd name="connsiteX7" fmla="*/ 4899546 w 6346209"/>
                <a:gd name="connsiteY7" fmla="*/ 5950424 h 6018663"/>
                <a:gd name="connsiteX8" fmla="*/ 3507474 w 6346209"/>
                <a:gd name="connsiteY8" fmla="*/ 6018663 h 6018663"/>
                <a:gd name="connsiteX9" fmla="*/ 3425588 w 6346209"/>
                <a:gd name="connsiteY9" fmla="*/ 5431809 h 6018663"/>
                <a:gd name="connsiteX10" fmla="*/ 3207224 w 6346209"/>
                <a:gd name="connsiteY10" fmla="*/ 5240740 h 6018663"/>
                <a:gd name="connsiteX11" fmla="*/ 2743200 w 6346209"/>
                <a:gd name="connsiteY11" fmla="*/ 5418161 h 6018663"/>
                <a:gd name="connsiteX12" fmla="*/ 2265528 w 6346209"/>
                <a:gd name="connsiteY12" fmla="*/ 5377218 h 6018663"/>
                <a:gd name="connsiteX13" fmla="*/ 1815152 w 6346209"/>
                <a:gd name="connsiteY13" fmla="*/ 5909481 h 6018663"/>
                <a:gd name="connsiteX14" fmla="*/ 1815152 w 6346209"/>
                <a:gd name="connsiteY14" fmla="*/ 5909481 h 6018663"/>
                <a:gd name="connsiteX15" fmla="*/ 1119116 w 6346209"/>
                <a:gd name="connsiteY15" fmla="*/ 5936776 h 6018663"/>
                <a:gd name="connsiteX16" fmla="*/ 1214651 w 6346209"/>
                <a:gd name="connsiteY16" fmla="*/ 4121624 h 6018663"/>
                <a:gd name="connsiteX17" fmla="*/ 0 w 6346209"/>
                <a:gd name="connsiteY17" fmla="*/ 3835021 h 6018663"/>
                <a:gd name="connsiteX18" fmla="*/ 2497540 w 6346209"/>
                <a:gd name="connsiteY18" fmla="*/ 1869743 h 6018663"/>
                <a:gd name="connsiteX19" fmla="*/ 3111689 w 6346209"/>
                <a:gd name="connsiteY19" fmla="*/ 764275 h 6018663"/>
                <a:gd name="connsiteX20" fmla="*/ 3657600 w 6346209"/>
                <a:gd name="connsiteY20" fmla="*/ 232012 h 6018663"/>
                <a:gd name="connsiteX21" fmla="*/ 4462818 w 6346209"/>
                <a:gd name="connsiteY21" fmla="*/ 0 h 6018663"/>
                <a:gd name="connsiteX22" fmla="*/ 5227092 w 6346209"/>
                <a:gd name="connsiteY22" fmla="*/ 81887 h 6018663"/>
                <a:gd name="connsiteX0" fmla="*/ 5227092 w 6346209"/>
                <a:gd name="connsiteY0" fmla="*/ 81887 h 6018663"/>
                <a:gd name="connsiteX1" fmla="*/ 5390866 w 6346209"/>
                <a:gd name="connsiteY1" fmla="*/ 27296 h 6018663"/>
                <a:gd name="connsiteX2" fmla="*/ 5895833 w 6346209"/>
                <a:gd name="connsiteY2" fmla="*/ 791570 h 6018663"/>
                <a:gd name="connsiteX3" fmla="*/ 6346209 w 6346209"/>
                <a:gd name="connsiteY3" fmla="*/ 2565779 h 6018663"/>
                <a:gd name="connsiteX4" fmla="*/ 6168788 w 6346209"/>
                <a:gd name="connsiteY4" fmla="*/ 4258101 h 6018663"/>
                <a:gd name="connsiteX5" fmla="*/ 6018663 w 6346209"/>
                <a:gd name="connsiteY5" fmla="*/ 5117910 h 6018663"/>
                <a:gd name="connsiteX6" fmla="*/ 5882186 w 6346209"/>
                <a:gd name="connsiteY6" fmla="*/ 5636525 h 6018663"/>
                <a:gd name="connsiteX7" fmla="*/ 4899546 w 6346209"/>
                <a:gd name="connsiteY7" fmla="*/ 5950424 h 6018663"/>
                <a:gd name="connsiteX8" fmla="*/ 3507474 w 6346209"/>
                <a:gd name="connsiteY8" fmla="*/ 6018663 h 6018663"/>
                <a:gd name="connsiteX9" fmla="*/ 3425588 w 6346209"/>
                <a:gd name="connsiteY9" fmla="*/ 5431809 h 6018663"/>
                <a:gd name="connsiteX10" fmla="*/ 3207224 w 6346209"/>
                <a:gd name="connsiteY10" fmla="*/ 5240740 h 6018663"/>
                <a:gd name="connsiteX11" fmla="*/ 2743200 w 6346209"/>
                <a:gd name="connsiteY11" fmla="*/ 5418161 h 6018663"/>
                <a:gd name="connsiteX12" fmla="*/ 2265528 w 6346209"/>
                <a:gd name="connsiteY12" fmla="*/ 5377218 h 6018663"/>
                <a:gd name="connsiteX13" fmla="*/ 1815152 w 6346209"/>
                <a:gd name="connsiteY13" fmla="*/ 5909481 h 6018663"/>
                <a:gd name="connsiteX14" fmla="*/ 1815152 w 6346209"/>
                <a:gd name="connsiteY14" fmla="*/ 5909481 h 6018663"/>
                <a:gd name="connsiteX15" fmla="*/ 1119116 w 6346209"/>
                <a:gd name="connsiteY15" fmla="*/ 5936776 h 6018663"/>
                <a:gd name="connsiteX16" fmla="*/ 1214651 w 6346209"/>
                <a:gd name="connsiteY16" fmla="*/ 4121624 h 6018663"/>
                <a:gd name="connsiteX17" fmla="*/ 0 w 6346209"/>
                <a:gd name="connsiteY17" fmla="*/ 3835021 h 6018663"/>
                <a:gd name="connsiteX18" fmla="*/ 2497540 w 6346209"/>
                <a:gd name="connsiteY18" fmla="*/ 1869743 h 6018663"/>
                <a:gd name="connsiteX19" fmla="*/ 3111689 w 6346209"/>
                <a:gd name="connsiteY19" fmla="*/ 764275 h 6018663"/>
                <a:gd name="connsiteX20" fmla="*/ 3657600 w 6346209"/>
                <a:gd name="connsiteY20" fmla="*/ 232012 h 6018663"/>
                <a:gd name="connsiteX21" fmla="*/ 4462818 w 6346209"/>
                <a:gd name="connsiteY21" fmla="*/ 0 h 6018663"/>
                <a:gd name="connsiteX22" fmla="*/ 5227092 w 6346209"/>
                <a:gd name="connsiteY22" fmla="*/ 81887 h 6018663"/>
                <a:gd name="connsiteX0" fmla="*/ 5227092 w 6346209"/>
                <a:gd name="connsiteY0" fmla="*/ 81887 h 6018663"/>
                <a:gd name="connsiteX1" fmla="*/ 5390866 w 6346209"/>
                <a:gd name="connsiteY1" fmla="*/ 27296 h 6018663"/>
                <a:gd name="connsiteX2" fmla="*/ 5895833 w 6346209"/>
                <a:gd name="connsiteY2" fmla="*/ 791570 h 6018663"/>
                <a:gd name="connsiteX3" fmla="*/ 6346209 w 6346209"/>
                <a:gd name="connsiteY3" fmla="*/ 2565779 h 6018663"/>
                <a:gd name="connsiteX4" fmla="*/ 6168788 w 6346209"/>
                <a:gd name="connsiteY4" fmla="*/ 4258101 h 6018663"/>
                <a:gd name="connsiteX5" fmla="*/ 6018663 w 6346209"/>
                <a:gd name="connsiteY5" fmla="*/ 5117910 h 6018663"/>
                <a:gd name="connsiteX6" fmla="*/ 5882186 w 6346209"/>
                <a:gd name="connsiteY6" fmla="*/ 5636525 h 6018663"/>
                <a:gd name="connsiteX7" fmla="*/ 4735772 w 6346209"/>
                <a:gd name="connsiteY7" fmla="*/ 5718412 h 6018663"/>
                <a:gd name="connsiteX8" fmla="*/ 3507474 w 6346209"/>
                <a:gd name="connsiteY8" fmla="*/ 6018663 h 6018663"/>
                <a:gd name="connsiteX9" fmla="*/ 3425588 w 6346209"/>
                <a:gd name="connsiteY9" fmla="*/ 5431809 h 6018663"/>
                <a:gd name="connsiteX10" fmla="*/ 3207224 w 6346209"/>
                <a:gd name="connsiteY10" fmla="*/ 5240740 h 6018663"/>
                <a:gd name="connsiteX11" fmla="*/ 2743200 w 6346209"/>
                <a:gd name="connsiteY11" fmla="*/ 5418161 h 6018663"/>
                <a:gd name="connsiteX12" fmla="*/ 2265528 w 6346209"/>
                <a:gd name="connsiteY12" fmla="*/ 5377218 h 6018663"/>
                <a:gd name="connsiteX13" fmla="*/ 1815152 w 6346209"/>
                <a:gd name="connsiteY13" fmla="*/ 5909481 h 6018663"/>
                <a:gd name="connsiteX14" fmla="*/ 1815152 w 6346209"/>
                <a:gd name="connsiteY14" fmla="*/ 5909481 h 6018663"/>
                <a:gd name="connsiteX15" fmla="*/ 1119116 w 6346209"/>
                <a:gd name="connsiteY15" fmla="*/ 5936776 h 6018663"/>
                <a:gd name="connsiteX16" fmla="*/ 1214651 w 6346209"/>
                <a:gd name="connsiteY16" fmla="*/ 4121624 h 6018663"/>
                <a:gd name="connsiteX17" fmla="*/ 0 w 6346209"/>
                <a:gd name="connsiteY17" fmla="*/ 3835021 h 6018663"/>
                <a:gd name="connsiteX18" fmla="*/ 2497540 w 6346209"/>
                <a:gd name="connsiteY18" fmla="*/ 1869743 h 6018663"/>
                <a:gd name="connsiteX19" fmla="*/ 3111689 w 6346209"/>
                <a:gd name="connsiteY19" fmla="*/ 764275 h 6018663"/>
                <a:gd name="connsiteX20" fmla="*/ 3657600 w 6346209"/>
                <a:gd name="connsiteY20" fmla="*/ 232012 h 6018663"/>
                <a:gd name="connsiteX21" fmla="*/ 4462818 w 6346209"/>
                <a:gd name="connsiteY21" fmla="*/ 0 h 6018663"/>
                <a:gd name="connsiteX22" fmla="*/ 5227092 w 6346209"/>
                <a:gd name="connsiteY22" fmla="*/ 81887 h 6018663"/>
                <a:gd name="connsiteX0" fmla="*/ 5227092 w 6346209"/>
                <a:gd name="connsiteY0" fmla="*/ 81887 h 5936776"/>
                <a:gd name="connsiteX1" fmla="*/ 5390866 w 6346209"/>
                <a:gd name="connsiteY1" fmla="*/ 27296 h 5936776"/>
                <a:gd name="connsiteX2" fmla="*/ 5895833 w 6346209"/>
                <a:gd name="connsiteY2" fmla="*/ 791570 h 5936776"/>
                <a:gd name="connsiteX3" fmla="*/ 6346209 w 6346209"/>
                <a:gd name="connsiteY3" fmla="*/ 2565779 h 5936776"/>
                <a:gd name="connsiteX4" fmla="*/ 6168788 w 6346209"/>
                <a:gd name="connsiteY4" fmla="*/ 4258101 h 5936776"/>
                <a:gd name="connsiteX5" fmla="*/ 6018663 w 6346209"/>
                <a:gd name="connsiteY5" fmla="*/ 5117910 h 5936776"/>
                <a:gd name="connsiteX6" fmla="*/ 5882186 w 6346209"/>
                <a:gd name="connsiteY6" fmla="*/ 5636525 h 5936776"/>
                <a:gd name="connsiteX7" fmla="*/ 4735772 w 6346209"/>
                <a:gd name="connsiteY7" fmla="*/ 5718412 h 5936776"/>
                <a:gd name="connsiteX8" fmla="*/ 3398292 w 6346209"/>
                <a:gd name="connsiteY8" fmla="*/ 5759356 h 5936776"/>
                <a:gd name="connsiteX9" fmla="*/ 3425588 w 6346209"/>
                <a:gd name="connsiteY9" fmla="*/ 5431809 h 5936776"/>
                <a:gd name="connsiteX10" fmla="*/ 3207224 w 6346209"/>
                <a:gd name="connsiteY10" fmla="*/ 5240740 h 5936776"/>
                <a:gd name="connsiteX11" fmla="*/ 2743200 w 6346209"/>
                <a:gd name="connsiteY11" fmla="*/ 5418161 h 5936776"/>
                <a:gd name="connsiteX12" fmla="*/ 2265528 w 6346209"/>
                <a:gd name="connsiteY12" fmla="*/ 5377218 h 5936776"/>
                <a:gd name="connsiteX13" fmla="*/ 1815152 w 6346209"/>
                <a:gd name="connsiteY13" fmla="*/ 5909481 h 5936776"/>
                <a:gd name="connsiteX14" fmla="*/ 1815152 w 6346209"/>
                <a:gd name="connsiteY14" fmla="*/ 5909481 h 5936776"/>
                <a:gd name="connsiteX15" fmla="*/ 1119116 w 6346209"/>
                <a:gd name="connsiteY15" fmla="*/ 5936776 h 5936776"/>
                <a:gd name="connsiteX16" fmla="*/ 1214651 w 6346209"/>
                <a:gd name="connsiteY16" fmla="*/ 4121624 h 5936776"/>
                <a:gd name="connsiteX17" fmla="*/ 0 w 6346209"/>
                <a:gd name="connsiteY17" fmla="*/ 3835021 h 5936776"/>
                <a:gd name="connsiteX18" fmla="*/ 2497540 w 6346209"/>
                <a:gd name="connsiteY18" fmla="*/ 1869743 h 5936776"/>
                <a:gd name="connsiteX19" fmla="*/ 3111689 w 6346209"/>
                <a:gd name="connsiteY19" fmla="*/ 764275 h 5936776"/>
                <a:gd name="connsiteX20" fmla="*/ 3657600 w 6346209"/>
                <a:gd name="connsiteY20" fmla="*/ 232012 h 5936776"/>
                <a:gd name="connsiteX21" fmla="*/ 4462818 w 6346209"/>
                <a:gd name="connsiteY21" fmla="*/ 0 h 5936776"/>
                <a:gd name="connsiteX22" fmla="*/ 5227092 w 6346209"/>
                <a:gd name="connsiteY22" fmla="*/ 81887 h 5936776"/>
                <a:gd name="connsiteX0" fmla="*/ 5227092 w 6346209"/>
                <a:gd name="connsiteY0" fmla="*/ 81887 h 5936776"/>
                <a:gd name="connsiteX1" fmla="*/ 5390866 w 6346209"/>
                <a:gd name="connsiteY1" fmla="*/ 27296 h 5936776"/>
                <a:gd name="connsiteX2" fmla="*/ 5895833 w 6346209"/>
                <a:gd name="connsiteY2" fmla="*/ 791570 h 5936776"/>
                <a:gd name="connsiteX3" fmla="*/ 6346209 w 6346209"/>
                <a:gd name="connsiteY3" fmla="*/ 2565779 h 5936776"/>
                <a:gd name="connsiteX4" fmla="*/ 6168788 w 6346209"/>
                <a:gd name="connsiteY4" fmla="*/ 4258101 h 5936776"/>
                <a:gd name="connsiteX5" fmla="*/ 6018663 w 6346209"/>
                <a:gd name="connsiteY5" fmla="*/ 5117910 h 5936776"/>
                <a:gd name="connsiteX6" fmla="*/ 5882186 w 6346209"/>
                <a:gd name="connsiteY6" fmla="*/ 5636525 h 5936776"/>
                <a:gd name="connsiteX7" fmla="*/ 4735772 w 6346209"/>
                <a:gd name="connsiteY7" fmla="*/ 5718412 h 5936776"/>
                <a:gd name="connsiteX8" fmla="*/ 3562065 w 6346209"/>
                <a:gd name="connsiteY8" fmla="*/ 5677470 h 5936776"/>
                <a:gd name="connsiteX9" fmla="*/ 3425588 w 6346209"/>
                <a:gd name="connsiteY9" fmla="*/ 5431809 h 5936776"/>
                <a:gd name="connsiteX10" fmla="*/ 3207224 w 6346209"/>
                <a:gd name="connsiteY10" fmla="*/ 5240740 h 5936776"/>
                <a:gd name="connsiteX11" fmla="*/ 2743200 w 6346209"/>
                <a:gd name="connsiteY11" fmla="*/ 5418161 h 5936776"/>
                <a:gd name="connsiteX12" fmla="*/ 2265528 w 6346209"/>
                <a:gd name="connsiteY12" fmla="*/ 5377218 h 5936776"/>
                <a:gd name="connsiteX13" fmla="*/ 1815152 w 6346209"/>
                <a:gd name="connsiteY13" fmla="*/ 5909481 h 5936776"/>
                <a:gd name="connsiteX14" fmla="*/ 1815152 w 6346209"/>
                <a:gd name="connsiteY14" fmla="*/ 5909481 h 5936776"/>
                <a:gd name="connsiteX15" fmla="*/ 1119116 w 6346209"/>
                <a:gd name="connsiteY15" fmla="*/ 5936776 h 5936776"/>
                <a:gd name="connsiteX16" fmla="*/ 1214651 w 6346209"/>
                <a:gd name="connsiteY16" fmla="*/ 4121624 h 5936776"/>
                <a:gd name="connsiteX17" fmla="*/ 0 w 6346209"/>
                <a:gd name="connsiteY17" fmla="*/ 3835021 h 5936776"/>
                <a:gd name="connsiteX18" fmla="*/ 2497540 w 6346209"/>
                <a:gd name="connsiteY18" fmla="*/ 1869743 h 5936776"/>
                <a:gd name="connsiteX19" fmla="*/ 3111689 w 6346209"/>
                <a:gd name="connsiteY19" fmla="*/ 764275 h 5936776"/>
                <a:gd name="connsiteX20" fmla="*/ 3657600 w 6346209"/>
                <a:gd name="connsiteY20" fmla="*/ 232012 h 5936776"/>
                <a:gd name="connsiteX21" fmla="*/ 4462818 w 6346209"/>
                <a:gd name="connsiteY21" fmla="*/ 0 h 5936776"/>
                <a:gd name="connsiteX22" fmla="*/ 5227092 w 6346209"/>
                <a:gd name="connsiteY22" fmla="*/ 81887 h 5936776"/>
                <a:gd name="connsiteX0" fmla="*/ 5227092 w 6550925"/>
                <a:gd name="connsiteY0" fmla="*/ 81887 h 5936776"/>
                <a:gd name="connsiteX1" fmla="*/ 5390866 w 6550925"/>
                <a:gd name="connsiteY1" fmla="*/ 27296 h 5936776"/>
                <a:gd name="connsiteX2" fmla="*/ 5895833 w 6550925"/>
                <a:gd name="connsiteY2" fmla="*/ 791570 h 5936776"/>
                <a:gd name="connsiteX3" fmla="*/ 6550925 w 6550925"/>
                <a:gd name="connsiteY3" fmla="*/ 2470245 h 5936776"/>
                <a:gd name="connsiteX4" fmla="*/ 6168788 w 6550925"/>
                <a:gd name="connsiteY4" fmla="*/ 4258101 h 5936776"/>
                <a:gd name="connsiteX5" fmla="*/ 6018663 w 6550925"/>
                <a:gd name="connsiteY5" fmla="*/ 5117910 h 5936776"/>
                <a:gd name="connsiteX6" fmla="*/ 5882186 w 6550925"/>
                <a:gd name="connsiteY6" fmla="*/ 5636525 h 5936776"/>
                <a:gd name="connsiteX7" fmla="*/ 4735772 w 6550925"/>
                <a:gd name="connsiteY7" fmla="*/ 5718412 h 5936776"/>
                <a:gd name="connsiteX8" fmla="*/ 3562065 w 6550925"/>
                <a:gd name="connsiteY8" fmla="*/ 5677470 h 5936776"/>
                <a:gd name="connsiteX9" fmla="*/ 3425588 w 6550925"/>
                <a:gd name="connsiteY9" fmla="*/ 5431809 h 5936776"/>
                <a:gd name="connsiteX10" fmla="*/ 3207224 w 6550925"/>
                <a:gd name="connsiteY10" fmla="*/ 5240740 h 5936776"/>
                <a:gd name="connsiteX11" fmla="*/ 2743200 w 6550925"/>
                <a:gd name="connsiteY11" fmla="*/ 5418161 h 5936776"/>
                <a:gd name="connsiteX12" fmla="*/ 2265528 w 6550925"/>
                <a:gd name="connsiteY12" fmla="*/ 5377218 h 5936776"/>
                <a:gd name="connsiteX13" fmla="*/ 1815152 w 6550925"/>
                <a:gd name="connsiteY13" fmla="*/ 5909481 h 5936776"/>
                <a:gd name="connsiteX14" fmla="*/ 1815152 w 6550925"/>
                <a:gd name="connsiteY14" fmla="*/ 5909481 h 5936776"/>
                <a:gd name="connsiteX15" fmla="*/ 1119116 w 6550925"/>
                <a:gd name="connsiteY15" fmla="*/ 5936776 h 5936776"/>
                <a:gd name="connsiteX16" fmla="*/ 1214651 w 6550925"/>
                <a:gd name="connsiteY16" fmla="*/ 4121624 h 5936776"/>
                <a:gd name="connsiteX17" fmla="*/ 0 w 6550925"/>
                <a:gd name="connsiteY17" fmla="*/ 3835021 h 5936776"/>
                <a:gd name="connsiteX18" fmla="*/ 2497540 w 6550925"/>
                <a:gd name="connsiteY18" fmla="*/ 1869743 h 5936776"/>
                <a:gd name="connsiteX19" fmla="*/ 3111689 w 6550925"/>
                <a:gd name="connsiteY19" fmla="*/ 764275 h 5936776"/>
                <a:gd name="connsiteX20" fmla="*/ 3657600 w 6550925"/>
                <a:gd name="connsiteY20" fmla="*/ 232012 h 5936776"/>
                <a:gd name="connsiteX21" fmla="*/ 4462818 w 6550925"/>
                <a:gd name="connsiteY21" fmla="*/ 0 h 5936776"/>
                <a:gd name="connsiteX22" fmla="*/ 5227092 w 6550925"/>
                <a:gd name="connsiteY22" fmla="*/ 81887 h 5936776"/>
                <a:gd name="connsiteX0" fmla="*/ 5227092 w 6892119"/>
                <a:gd name="connsiteY0" fmla="*/ 81887 h 5936776"/>
                <a:gd name="connsiteX1" fmla="*/ 5390866 w 6892119"/>
                <a:gd name="connsiteY1" fmla="*/ 27296 h 5936776"/>
                <a:gd name="connsiteX2" fmla="*/ 5895833 w 6892119"/>
                <a:gd name="connsiteY2" fmla="*/ 791570 h 5936776"/>
                <a:gd name="connsiteX3" fmla="*/ 6892119 w 6892119"/>
                <a:gd name="connsiteY3" fmla="*/ 2129051 h 5936776"/>
                <a:gd name="connsiteX4" fmla="*/ 6168788 w 6892119"/>
                <a:gd name="connsiteY4" fmla="*/ 4258101 h 5936776"/>
                <a:gd name="connsiteX5" fmla="*/ 6018663 w 6892119"/>
                <a:gd name="connsiteY5" fmla="*/ 5117910 h 5936776"/>
                <a:gd name="connsiteX6" fmla="*/ 5882186 w 6892119"/>
                <a:gd name="connsiteY6" fmla="*/ 5636525 h 5936776"/>
                <a:gd name="connsiteX7" fmla="*/ 4735772 w 6892119"/>
                <a:gd name="connsiteY7" fmla="*/ 5718412 h 5936776"/>
                <a:gd name="connsiteX8" fmla="*/ 3562065 w 6892119"/>
                <a:gd name="connsiteY8" fmla="*/ 5677470 h 5936776"/>
                <a:gd name="connsiteX9" fmla="*/ 3425588 w 6892119"/>
                <a:gd name="connsiteY9" fmla="*/ 5431809 h 5936776"/>
                <a:gd name="connsiteX10" fmla="*/ 3207224 w 6892119"/>
                <a:gd name="connsiteY10" fmla="*/ 5240740 h 5936776"/>
                <a:gd name="connsiteX11" fmla="*/ 2743200 w 6892119"/>
                <a:gd name="connsiteY11" fmla="*/ 5418161 h 5936776"/>
                <a:gd name="connsiteX12" fmla="*/ 2265528 w 6892119"/>
                <a:gd name="connsiteY12" fmla="*/ 5377218 h 5936776"/>
                <a:gd name="connsiteX13" fmla="*/ 1815152 w 6892119"/>
                <a:gd name="connsiteY13" fmla="*/ 5909481 h 5936776"/>
                <a:gd name="connsiteX14" fmla="*/ 1815152 w 6892119"/>
                <a:gd name="connsiteY14" fmla="*/ 5909481 h 5936776"/>
                <a:gd name="connsiteX15" fmla="*/ 1119116 w 6892119"/>
                <a:gd name="connsiteY15" fmla="*/ 5936776 h 5936776"/>
                <a:gd name="connsiteX16" fmla="*/ 1214651 w 6892119"/>
                <a:gd name="connsiteY16" fmla="*/ 4121624 h 5936776"/>
                <a:gd name="connsiteX17" fmla="*/ 0 w 6892119"/>
                <a:gd name="connsiteY17" fmla="*/ 3835021 h 5936776"/>
                <a:gd name="connsiteX18" fmla="*/ 2497540 w 6892119"/>
                <a:gd name="connsiteY18" fmla="*/ 1869743 h 5936776"/>
                <a:gd name="connsiteX19" fmla="*/ 3111689 w 6892119"/>
                <a:gd name="connsiteY19" fmla="*/ 764275 h 5936776"/>
                <a:gd name="connsiteX20" fmla="*/ 3657600 w 6892119"/>
                <a:gd name="connsiteY20" fmla="*/ 232012 h 5936776"/>
                <a:gd name="connsiteX21" fmla="*/ 4462818 w 6892119"/>
                <a:gd name="connsiteY21" fmla="*/ 0 h 5936776"/>
                <a:gd name="connsiteX22" fmla="*/ 5227092 w 6892119"/>
                <a:gd name="connsiteY22" fmla="*/ 81887 h 5936776"/>
                <a:gd name="connsiteX0" fmla="*/ 5227092 w 6892119"/>
                <a:gd name="connsiteY0" fmla="*/ 81887 h 5936776"/>
                <a:gd name="connsiteX1" fmla="*/ 5390866 w 6892119"/>
                <a:gd name="connsiteY1" fmla="*/ 27296 h 5936776"/>
                <a:gd name="connsiteX2" fmla="*/ 5895833 w 6892119"/>
                <a:gd name="connsiteY2" fmla="*/ 791570 h 5936776"/>
                <a:gd name="connsiteX3" fmla="*/ 6892119 w 6892119"/>
                <a:gd name="connsiteY3" fmla="*/ 2129051 h 5936776"/>
                <a:gd name="connsiteX4" fmla="*/ 6769290 w 6892119"/>
                <a:gd name="connsiteY4" fmla="*/ 3411940 h 5936776"/>
                <a:gd name="connsiteX5" fmla="*/ 6018663 w 6892119"/>
                <a:gd name="connsiteY5" fmla="*/ 5117910 h 5936776"/>
                <a:gd name="connsiteX6" fmla="*/ 5882186 w 6892119"/>
                <a:gd name="connsiteY6" fmla="*/ 5636525 h 5936776"/>
                <a:gd name="connsiteX7" fmla="*/ 4735772 w 6892119"/>
                <a:gd name="connsiteY7" fmla="*/ 5718412 h 5936776"/>
                <a:gd name="connsiteX8" fmla="*/ 3562065 w 6892119"/>
                <a:gd name="connsiteY8" fmla="*/ 5677470 h 5936776"/>
                <a:gd name="connsiteX9" fmla="*/ 3425588 w 6892119"/>
                <a:gd name="connsiteY9" fmla="*/ 5431809 h 5936776"/>
                <a:gd name="connsiteX10" fmla="*/ 3207224 w 6892119"/>
                <a:gd name="connsiteY10" fmla="*/ 5240740 h 5936776"/>
                <a:gd name="connsiteX11" fmla="*/ 2743200 w 6892119"/>
                <a:gd name="connsiteY11" fmla="*/ 5418161 h 5936776"/>
                <a:gd name="connsiteX12" fmla="*/ 2265528 w 6892119"/>
                <a:gd name="connsiteY12" fmla="*/ 5377218 h 5936776"/>
                <a:gd name="connsiteX13" fmla="*/ 1815152 w 6892119"/>
                <a:gd name="connsiteY13" fmla="*/ 5909481 h 5936776"/>
                <a:gd name="connsiteX14" fmla="*/ 1815152 w 6892119"/>
                <a:gd name="connsiteY14" fmla="*/ 5909481 h 5936776"/>
                <a:gd name="connsiteX15" fmla="*/ 1119116 w 6892119"/>
                <a:gd name="connsiteY15" fmla="*/ 5936776 h 5936776"/>
                <a:gd name="connsiteX16" fmla="*/ 1214651 w 6892119"/>
                <a:gd name="connsiteY16" fmla="*/ 4121624 h 5936776"/>
                <a:gd name="connsiteX17" fmla="*/ 0 w 6892119"/>
                <a:gd name="connsiteY17" fmla="*/ 3835021 h 5936776"/>
                <a:gd name="connsiteX18" fmla="*/ 2497540 w 6892119"/>
                <a:gd name="connsiteY18" fmla="*/ 1869743 h 5936776"/>
                <a:gd name="connsiteX19" fmla="*/ 3111689 w 6892119"/>
                <a:gd name="connsiteY19" fmla="*/ 764275 h 5936776"/>
                <a:gd name="connsiteX20" fmla="*/ 3657600 w 6892119"/>
                <a:gd name="connsiteY20" fmla="*/ 232012 h 5936776"/>
                <a:gd name="connsiteX21" fmla="*/ 4462818 w 6892119"/>
                <a:gd name="connsiteY21" fmla="*/ 0 h 5936776"/>
                <a:gd name="connsiteX22" fmla="*/ 5227092 w 6892119"/>
                <a:gd name="connsiteY22" fmla="*/ 81887 h 5936776"/>
                <a:gd name="connsiteX0" fmla="*/ 5227092 w 6892119"/>
                <a:gd name="connsiteY0" fmla="*/ 81887 h 5936776"/>
                <a:gd name="connsiteX1" fmla="*/ 5390866 w 6892119"/>
                <a:gd name="connsiteY1" fmla="*/ 27296 h 5936776"/>
                <a:gd name="connsiteX2" fmla="*/ 5895833 w 6892119"/>
                <a:gd name="connsiteY2" fmla="*/ 791570 h 5936776"/>
                <a:gd name="connsiteX3" fmla="*/ 6892119 w 6892119"/>
                <a:gd name="connsiteY3" fmla="*/ 2129051 h 5936776"/>
                <a:gd name="connsiteX4" fmla="*/ 6769290 w 6892119"/>
                <a:gd name="connsiteY4" fmla="*/ 3411940 h 5936776"/>
                <a:gd name="connsiteX5" fmla="*/ 6537278 w 6892119"/>
                <a:gd name="connsiteY5" fmla="*/ 4817660 h 5936776"/>
                <a:gd name="connsiteX6" fmla="*/ 5882186 w 6892119"/>
                <a:gd name="connsiteY6" fmla="*/ 5636525 h 5936776"/>
                <a:gd name="connsiteX7" fmla="*/ 4735772 w 6892119"/>
                <a:gd name="connsiteY7" fmla="*/ 5718412 h 5936776"/>
                <a:gd name="connsiteX8" fmla="*/ 3562065 w 6892119"/>
                <a:gd name="connsiteY8" fmla="*/ 5677470 h 5936776"/>
                <a:gd name="connsiteX9" fmla="*/ 3425588 w 6892119"/>
                <a:gd name="connsiteY9" fmla="*/ 5431809 h 5936776"/>
                <a:gd name="connsiteX10" fmla="*/ 3207224 w 6892119"/>
                <a:gd name="connsiteY10" fmla="*/ 5240740 h 5936776"/>
                <a:gd name="connsiteX11" fmla="*/ 2743200 w 6892119"/>
                <a:gd name="connsiteY11" fmla="*/ 5418161 h 5936776"/>
                <a:gd name="connsiteX12" fmla="*/ 2265528 w 6892119"/>
                <a:gd name="connsiteY12" fmla="*/ 5377218 h 5936776"/>
                <a:gd name="connsiteX13" fmla="*/ 1815152 w 6892119"/>
                <a:gd name="connsiteY13" fmla="*/ 5909481 h 5936776"/>
                <a:gd name="connsiteX14" fmla="*/ 1815152 w 6892119"/>
                <a:gd name="connsiteY14" fmla="*/ 5909481 h 5936776"/>
                <a:gd name="connsiteX15" fmla="*/ 1119116 w 6892119"/>
                <a:gd name="connsiteY15" fmla="*/ 5936776 h 5936776"/>
                <a:gd name="connsiteX16" fmla="*/ 1214651 w 6892119"/>
                <a:gd name="connsiteY16" fmla="*/ 4121624 h 5936776"/>
                <a:gd name="connsiteX17" fmla="*/ 0 w 6892119"/>
                <a:gd name="connsiteY17" fmla="*/ 3835021 h 5936776"/>
                <a:gd name="connsiteX18" fmla="*/ 2497540 w 6892119"/>
                <a:gd name="connsiteY18" fmla="*/ 1869743 h 5936776"/>
                <a:gd name="connsiteX19" fmla="*/ 3111689 w 6892119"/>
                <a:gd name="connsiteY19" fmla="*/ 764275 h 5936776"/>
                <a:gd name="connsiteX20" fmla="*/ 3657600 w 6892119"/>
                <a:gd name="connsiteY20" fmla="*/ 232012 h 5936776"/>
                <a:gd name="connsiteX21" fmla="*/ 4462818 w 6892119"/>
                <a:gd name="connsiteY21" fmla="*/ 0 h 5936776"/>
                <a:gd name="connsiteX22" fmla="*/ 5227092 w 6892119"/>
                <a:gd name="connsiteY22" fmla="*/ 81887 h 5936776"/>
                <a:gd name="connsiteX0" fmla="*/ 5227092 w 6892119"/>
                <a:gd name="connsiteY0" fmla="*/ 81887 h 5936776"/>
                <a:gd name="connsiteX1" fmla="*/ 5390866 w 6892119"/>
                <a:gd name="connsiteY1" fmla="*/ 27296 h 5936776"/>
                <a:gd name="connsiteX2" fmla="*/ 5895833 w 6892119"/>
                <a:gd name="connsiteY2" fmla="*/ 791570 h 5936776"/>
                <a:gd name="connsiteX3" fmla="*/ 6892119 w 6892119"/>
                <a:gd name="connsiteY3" fmla="*/ 2129051 h 5936776"/>
                <a:gd name="connsiteX4" fmla="*/ 6769290 w 6892119"/>
                <a:gd name="connsiteY4" fmla="*/ 3411940 h 5936776"/>
                <a:gd name="connsiteX5" fmla="*/ 6537278 w 6892119"/>
                <a:gd name="connsiteY5" fmla="*/ 4817660 h 5936776"/>
                <a:gd name="connsiteX6" fmla="*/ 6127846 w 6892119"/>
                <a:gd name="connsiteY6" fmla="*/ 5609230 h 5936776"/>
                <a:gd name="connsiteX7" fmla="*/ 4735772 w 6892119"/>
                <a:gd name="connsiteY7" fmla="*/ 5718412 h 5936776"/>
                <a:gd name="connsiteX8" fmla="*/ 3562065 w 6892119"/>
                <a:gd name="connsiteY8" fmla="*/ 5677470 h 5936776"/>
                <a:gd name="connsiteX9" fmla="*/ 3425588 w 6892119"/>
                <a:gd name="connsiteY9" fmla="*/ 5431809 h 5936776"/>
                <a:gd name="connsiteX10" fmla="*/ 3207224 w 6892119"/>
                <a:gd name="connsiteY10" fmla="*/ 5240740 h 5936776"/>
                <a:gd name="connsiteX11" fmla="*/ 2743200 w 6892119"/>
                <a:gd name="connsiteY11" fmla="*/ 5418161 h 5936776"/>
                <a:gd name="connsiteX12" fmla="*/ 2265528 w 6892119"/>
                <a:gd name="connsiteY12" fmla="*/ 5377218 h 5936776"/>
                <a:gd name="connsiteX13" fmla="*/ 1815152 w 6892119"/>
                <a:gd name="connsiteY13" fmla="*/ 5909481 h 5936776"/>
                <a:gd name="connsiteX14" fmla="*/ 1815152 w 6892119"/>
                <a:gd name="connsiteY14" fmla="*/ 5909481 h 5936776"/>
                <a:gd name="connsiteX15" fmla="*/ 1119116 w 6892119"/>
                <a:gd name="connsiteY15" fmla="*/ 5936776 h 5936776"/>
                <a:gd name="connsiteX16" fmla="*/ 1214651 w 6892119"/>
                <a:gd name="connsiteY16" fmla="*/ 4121624 h 5936776"/>
                <a:gd name="connsiteX17" fmla="*/ 0 w 6892119"/>
                <a:gd name="connsiteY17" fmla="*/ 3835021 h 5936776"/>
                <a:gd name="connsiteX18" fmla="*/ 2497540 w 6892119"/>
                <a:gd name="connsiteY18" fmla="*/ 1869743 h 5936776"/>
                <a:gd name="connsiteX19" fmla="*/ 3111689 w 6892119"/>
                <a:gd name="connsiteY19" fmla="*/ 764275 h 5936776"/>
                <a:gd name="connsiteX20" fmla="*/ 3657600 w 6892119"/>
                <a:gd name="connsiteY20" fmla="*/ 232012 h 5936776"/>
                <a:gd name="connsiteX21" fmla="*/ 4462818 w 6892119"/>
                <a:gd name="connsiteY21" fmla="*/ 0 h 5936776"/>
                <a:gd name="connsiteX22" fmla="*/ 5227092 w 6892119"/>
                <a:gd name="connsiteY22" fmla="*/ 81887 h 5936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892119" h="5936776">
                  <a:moveTo>
                    <a:pt x="5227092" y="81887"/>
                  </a:moveTo>
                  <a:lnTo>
                    <a:pt x="5390866" y="27296"/>
                  </a:lnTo>
                  <a:lnTo>
                    <a:pt x="5895833" y="791570"/>
                  </a:lnTo>
                  <a:lnTo>
                    <a:pt x="6892119" y="2129051"/>
                  </a:lnTo>
                  <a:lnTo>
                    <a:pt x="6769290" y="3411940"/>
                  </a:lnTo>
                  <a:lnTo>
                    <a:pt x="6537278" y="4817660"/>
                  </a:lnTo>
                  <a:lnTo>
                    <a:pt x="6127846" y="5609230"/>
                  </a:lnTo>
                  <a:lnTo>
                    <a:pt x="4735772" y="5718412"/>
                  </a:lnTo>
                  <a:lnTo>
                    <a:pt x="3562065" y="5677470"/>
                  </a:lnTo>
                  <a:lnTo>
                    <a:pt x="3425588" y="5431809"/>
                  </a:lnTo>
                  <a:lnTo>
                    <a:pt x="3207224" y="5240740"/>
                  </a:lnTo>
                  <a:lnTo>
                    <a:pt x="2743200" y="5418161"/>
                  </a:lnTo>
                  <a:lnTo>
                    <a:pt x="2265528" y="5377218"/>
                  </a:lnTo>
                  <a:lnTo>
                    <a:pt x="1815152" y="5909481"/>
                  </a:lnTo>
                  <a:lnTo>
                    <a:pt x="1815152" y="5909481"/>
                  </a:lnTo>
                  <a:lnTo>
                    <a:pt x="1119116" y="5936776"/>
                  </a:lnTo>
                  <a:lnTo>
                    <a:pt x="1214651" y="4121624"/>
                  </a:lnTo>
                  <a:lnTo>
                    <a:pt x="0" y="3835021"/>
                  </a:lnTo>
                  <a:lnTo>
                    <a:pt x="2497540" y="1869743"/>
                  </a:lnTo>
                  <a:lnTo>
                    <a:pt x="3111689" y="764275"/>
                  </a:lnTo>
                  <a:lnTo>
                    <a:pt x="3657600" y="232012"/>
                  </a:lnTo>
                  <a:lnTo>
                    <a:pt x="4462818" y="0"/>
                  </a:lnTo>
                  <a:lnTo>
                    <a:pt x="5227092" y="81887"/>
                  </a:lnTo>
                  <a:close/>
                </a:path>
              </a:pathLst>
            </a:custGeom>
            <a:solidFill>
              <a:schemeClr val="bg2">
                <a:lumMod val="90000"/>
                <a:alpha val="20000"/>
              </a:schemeClr>
            </a:solidFill>
            <a:ln>
              <a:solidFill>
                <a:schemeClr val="tx1"/>
              </a:solidFill>
            </a:ln>
            <a:effectLst>
              <a:glow>
                <a:schemeClr val="bg1"/>
              </a:glow>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810" dirty="0"/>
            </a:p>
          </p:txBody>
        </p:sp>
        <p:sp>
          <p:nvSpPr>
            <p:cNvPr id="562" name="テキスト ボックス 561">
              <a:extLst>
                <a:ext uri="{FF2B5EF4-FFF2-40B4-BE49-F238E27FC236}">
                  <a16:creationId xmlns:a16="http://schemas.microsoft.com/office/drawing/2014/main" id="{8D21A3D4-8B1C-05B8-6719-DE0FE1A1E3CF}"/>
                </a:ext>
              </a:extLst>
            </p:cNvPr>
            <p:cNvSpPr txBox="1"/>
            <p:nvPr/>
          </p:nvSpPr>
          <p:spPr>
            <a:xfrm>
              <a:off x="14389327" y="1605116"/>
              <a:ext cx="896571" cy="713015"/>
            </a:xfrm>
            <a:prstGeom prst="rect">
              <a:avLst/>
            </a:prstGeom>
            <a:noFill/>
          </p:spPr>
          <p:txBody>
            <a:bodyPr wrap="square" rtlCol="0">
              <a:spAutoFit/>
            </a:bodyPr>
            <a:lstStyle/>
            <a:p>
              <a:r>
                <a:rPr kumimoji="1" lang="ja-JP" altLang="en-US" sz="495" b="1" dirty="0"/>
                <a:t>あすと長町</a:t>
              </a:r>
              <a:endParaRPr kumimoji="1" lang="en-US" altLang="ja-JP" sz="495" b="1" dirty="0"/>
            </a:p>
            <a:p>
              <a:r>
                <a:rPr kumimoji="1" lang="ja-JP" altLang="en-US" sz="495" b="1" dirty="0"/>
                <a:t>エリア</a:t>
              </a:r>
            </a:p>
          </p:txBody>
        </p:sp>
        <p:sp>
          <p:nvSpPr>
            <p:cNvPr id="563" name="テキスト ボックス 562">
              <a:extLst>
                <a:ext uri="{FF2B5EF4-FFF2-40B4-BE49-F238E27FC236}">
                  <a16:creationId xmlns:a16="http://schemas.microsoft.com/office/drawing/2014/main" id="{B4FB8592-B3C5-681E-5076-8B73B7AA08F6}"/>
                </a:ext>
              </a:extLst>
            </p:cNvPr>
            <p:cNvSpPr txBox="1"/>
            <p:nvPr/>
          </p:nvSpPr>
          <p:spPr>
            <a:xfrm>
              <a:off x="13666405" y="1417258"/>
              <a:ext cx="656591" cy="623186"/>
            </a:xfrm>
            <a:prstGeom prst="rect">
              <a:avLst/>
            </a:prstGeom>
            <a:noFill/>
          </p:spPr>
          <p:txBody>
            <a:bodyPr vert="eaVert" wrap="square" rtlCol="0">
              <a:spAutoFit/>
            </a:bodyPr>
            <a:lstStyle/>
            <a:p>
              <a:r>
                <a:rPr kumimoji="1" lang="ja-JP" altLang="en-US" sz="360" dirty="0"/>
                <a:t>旧国道４号</a:t>
              </a:r>
            </a:p>
          </p:txBody>
        </p:sp>
        <p:sp>
          <p:nvSpPr>
            <p:cNvPr id="564" name="テキスト ボックス 563">
              <a:extLst>
                <a:ext uri="{FF2B5EF4-FFF2-40B4-BE49-F238E27FC236}">
                  <a16:creationId xmlns:a16="http://schemas.microsoft.com/office/drawing/2014/main" id="{A98DC88B-4356-0303-AAE1-0AB4B20F9AD5}"/>
                </a:ext>
              </a:extLst>
            </p:cNvPr>
            <p:cNvSpPr txBox="1"/>
            <p:nvPr/>
          </p:nvSpPr>
          <p:spPr>
            <a:xfrm>
              <a:off x="13323496" y="1616618"/>
              <a:ext cx="606711" cy="1220846"/>
            </a:xfrm>
            <a:prstGeom prst="rect">
              <a:avLst/>
            </a:prstGeom>
            <a:noFill/>
          </p:spPr>
          <p:txBody>
            <a:bodyPr wrap="square" rtlCol="0">
              <a:spAutoFit/>
            </a:bodyPr>
            <a:lstStyle/>
            <a:p>
              <a:r>
                <a:rPr kumimoji="1" lang="ja-JP" altLang="en-US" sz="495" b="1" dirty="0"/>
                <a:t>長町南</a:t>
              </a:r>
              <a:endParaRPr kumimoji="1" lang="en-US" altLang="ja-JP" sz="495" b="1" dirty="0"/>
            </a:p>
            <a:p>
              <a:r>
                <a:rPr kumimoji="1" lang="ja-JP" altLang="en-US" sz="495" b="1" dirty="0"/>
                <a:t>エリア</a:t>
              </a:r>
            </a:p>
          </p:txBody>
        </p:sp>
        <p:sp>
          <p:nvSpPr>
            <p:cNvPr id="565" name="フリーフォーム 36">
              <a:extLst>
                <a:ext uri="{FF2B5EF4-FFF2-40B4-BE49-F238E27FC236}">
                  <a16:creationId xmlns:a16="http://schemas.microsoft.com/office/drawing/2014/main" id="{E85B7103-A5EB-74CA-1F7D-DF70E270E6CF}"/>
                </a:ext>
              </a:extLst>
            </p:cNvPr>
            <p:cNvSpPr>
              <a:spLocks noChangeAspect="1"/>
            </p:cNvSpPr>
            <p:nvPr/>
          </p:nvSpPr>
          <p:spPr>
            <a:xfrm rot="256943">
              <a:off x="14298788" y="851032"/>
              <a:ext cx="186734" cy="1052985"/>
            </a:xfrm>
            <a:custGeom>
              <a:avLst/>
              <a:gdLst>
                <a:gd name="connsiteX0" fmla="*/ 1255594 w 1255594"/>
                <a:gd name="connsiteY0" fmla="*/ 0 h 5527343"/>
                <a:gd name="connsiteX1" fmla="*/ 1064525 w 1255594"/>
                <a:gd name="connsiteY1" fmla="*/ 354842 h 5527343"/>
                <a:gd name="connsiteX2" fmla="*/ 450376 w 1255594"/>
                <a:gd name="connsiteY2" fmla="*/ 1828800 h 5527343"/>
                <a:gd name="connsiteX3" fmla="*/ 464024 w 1255594"/>
                <a:gd name="connsiteY3" fmla="*/ 2838734 h 5527343"/>
                <a:gd name="connsiteX4" fmla="*/ 54591 w 1255594"/>
                <a:gd name="connsiteY4" fmla="*/ 4107976 h 5527343"/>
                <a:gd name="connsiteX5" fmla="*/ 0 w 1255594"/>
                <a:gd name="connsiteY5" fmla="*/ 4312693 h 5527343"/>
                <a:gd name="connsiteX6" fmla="*/ 13648 w 1255594"/>
                <a:gd name="connsiteY6" fmla="*/ 5527343 h 5527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55594" h="5527343">
                  <a:moveTo>
                    <a:pt x="1255594" y="0"/>
                  </a:moveTo>
                  <a:lnTo>
                    <a:pt x="1064525" y="354842"/>
                  </a:lnTo>
                  <a:lnTo>
                    <a:pt x="450376" y="1828800"/>
                  </a:lnTo>
                  <a:lnTo>
                    <a:pt x="464024" y="2838734"/>
                  </a:lnTo>
                  <a:lnTo>
                    <a:pt x="54591" y="4107976"/>
                  </a:lnTo>
                  <a:lnTo>
                    <a:pt x="0" y="4312693"/>
                  </a:lnTo>
                  <a:lnTo>
                    <a:pt x="13648" y="5527343"/>
                  </a:lnTo>
                </a:path>
              </a:pathLst>
            </a:custGeom>
            <a:noFill/>
            <a:ln w="19050">
              <a:solidFill>
                <a:srgbClr val="FFF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810" dirty="0"/>
            </a:p>
          </p:txBody>
        </p:sp>
        <p:sp>
          <p:nvSpPr>
            <p:cNvPr id="566" name="テキスト ボックス 565">
              <a:extLst>
                <a:ext uri="{FF2B5EF4-FFF2-40B4-BE49-F238E27FC236}">
                  <a16:creationId xmlns:a16="http://schemas.microsoft.com/office/drawing/2014/main" id="{17466127-A669-6A52-73B9-23EDB5A401D8}"/>
                </a:ext>
              </a:extLst>
            </p:cNvPr>
            <p:cNvSpPr txBox="1"/>
            <p:nvPr/>
          </p:nvSpPr>
          <p:spPr>
            <a:xfrm>
              <a:off x="13570187" y="976683"/>
              <a:ext cx="911524" cy="713015"/>
            </a:xfrm>
            <a:prstGeom prst="rect">
              <a:avLst/>
            </a:prstGeom>
            <a:noFill/>
          </p:spPr>
          <p:txBody>
            <a:bodyPr wrap="square" rtlCol="0">
              <a:spAutoFit/>
            </a:bodyPr>
            <a:lstStyle/>
            <a:p>
              <a:r>
                <a:rPr kumimoji="1" lang="ja-JP" altLang="en-US" sz="495" b="1" dirty="0"/>
                <a:t>長町商店街</a:t>
              </a:r>
              <a:endParaRPr kumimoji="1" lang="en-US" altLang="ja-JP" sz="495" b="1" dirty="0"/>
            </a:p>
            <a:p>
              <a:r>
                <a:rPr kumimoji="1" lang="ja-JP" altLang="en-US" sz="495" b="1" dirty="0"/>
                <a:t>エリア</a:t>
              </a:r>
            </a:p>
          </p:txBody>
        </p:sp>
        <p:sp>
          <p:nvSpPr>
            <p:cNvPr id="567" name="楕円 566">
              <a:extLst>
                <a:ext uri="{FF2B5EF4-FFF2-40B4-BE49-F238E27FC236}">
                  <a16:creationId xmlns:a16="http://schemas.microsoft.com/office/drawing/2014/main" id="{2136EC97-207F-2CEF-2555-75A3C5339D88}"/>
                </a:ext>
              </a:extLst>
            </p:cNvPr>
            <p:cNvSpPr>
              <a:spLocks noChangeAspect="1"/>
            </p:cNvSpPr>
            <p:nvPr/>
          </p:nvSpPr>
          <p:spPr>
            <a:xfrm>
              <a:off x="14225619" y="682195"/>
              <a:ext cx="66331" cy="6681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810" dirty="0"/>
            </a:p>
          </p:txBody>
        </p:sp>
        <p:sp>
          <p:nvSpPr>
            <p:cNvPr id="568" name="楕円 567">
              <a:extLst>
                <a:ext uri="{FF2B5EF4-FFF2-40B4-BE49-F238E27FC236}">
                  <a16:creationId xmlns:a16="http://schemas.microsoft.com/office/drawing/2014/main" id="{8FE976B8-8FE1-A3C2-9E22-875B54432730}"/>
                </a:ext>
              </a:extLst>
            </p:cNvPr>
            <p:cNvSpPr>
              <a:spLocks noChangeAspect="1"/>
            </p:cNvSpPr>
            <p:nvPr/>
          </p:nvSpPr>
          <p:spPr>
            <a:xfrm>
              <a:off x="14322995" y="1326937"/>
              <a:ext cx="66331" cy="6681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810"/>
            </a:p>
          </p:txBody>
        </p:sp>
        <p:sp>
          <p:nvSpPr>
            <p:cNvPr id="569" name="楕円 568">
              <a:extLst>
                <a:ext uri="{FF2B5EF4-FFF2-40B4-BE49-F238E27FC236}">
                  <a16:creationId xmlns:a16="http://schemas.microsoft.com/office/drawing/2014/main" id="{0C1F568D-CC7F-B379-BFB9-45A1D1169AF0}"/>
                </a:ext>
              </a:extLst>
            </p:cNvPr>
            <p:cNvSpPr>
              <a:spLocks noChangeAspect="1"/>
            </p:cNvSpPr>
            <p:nvPr/>
          </p:nvSpPr>
          <p:spPr>
            <a:xfrm>
              <a:off x="13841361" y="1616146"/>
              <a:ext cx="66331" cy="6681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810"/>
            </a:p>
          </p:txBody>
        </p:sp>
        <p:sp>
          <p:nvSpPr>
            <p:cNvPr id="570" name="楕円 569">
              <a:extLst>
                <a:ext uri="{FF2B5EF4-FFF2-40B4-BE49-F238E27FC236}">
                  <a16:creationId xmlns:a16="http://schemas.microsoft.com/office/drawing/2014/main" id="{4F00155A-6AC9-117A-9557-EAFDDA63B730}"/>
                </a:ext>
              </a:extLst>
            </p:cNvPr>
            <p:cNvSpPr>
              <a:spLocks noChangeAspect="1"/>
            </p:cNvSpPr>
            <p:nvPr/>
          </p:nvSpPr>
          <p:spPr>
            <a:xfrm>
              <a:off x="14349027" y="1417451"/>
              <a:ext cx="66331" cy="6681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810"/>
            </a:p>
          </p:txBody>
        </p:sp>
        <p:sp>
          <p:nvSpPr>
            <p:cNvPr id="571" name="テキスト ボックス 570">
              <a:extLst>
                <a:ext uri="{FF2B5EF4-FFF2-40B4-BE49-F238E27FC236}">
                  <a16:creationId xmlns:a16="http://schemas.microsoft.com/office/drawing/2014/main" id="{3C89C822-2F59-F118-3AF2-42E9D13234D5}"/>
                </a:ext>
              </a:extLst>
            </p:cNvPr>
            <p:cNvSpPr txBox="1"/>
            <p:nvPr/>
          </p:nvSpPr>
          <p:spPr>
            <a:xfrm>
              <a:off x="14356160" y="962176"/>
              <a:ext cx="1123618" cy="451406"/>
            </a:xfrm>
            <a:prstGeom prst="rect">
              <a:avLst/>
            </a:prstGeom>
            <a:noFill/>
          </p:spPr>
          <p:txBody>
            <a:bodyPr wrap="square" rtlCol="0">
              <a:spAutoFit/>
            </a:bodyPr>
            <a:lstStyle/>
            <a:p>
              <a:r>
                <a:rPr kumimoji="1" lang="ja-JP" altLang="en-US" sz="360" dirty="0"/>
                <a:t>地下鉄長町一丁目駅</a:t>
              </a:r>
            </a:p>
          </p:txBody>
        </p:sp>
        <p:sp>
          <p:nvSpPr>
            <p:cNvPr id="596" name="テキスト ボックス 595">
              <a:extLst>
                <a:ext uri="{FF2B5EF4-FFF2-40B4-BE49-F238E27FC236}">
                  <a16:creationId xmlns:a16="http://schemas.microsoft.com/office/drawing/2014/main" id="{D4123D49-62B6-81B2-07FC-9E9E49272965}"/>
                </a:ext>
              </a:extLst>
            </p:cNvPr>
            <p:cNvSpPr txBox="1"/>
            <p:nvPr/>
          </p:nvSpPr>
          <p:spPr>
            <a:xfrm>
              <a:off x="14361207" y="1251232"/>
              <a:ext cx="1024384" cy="451406"/>
            </a:xfrm>
            <a:prstGeom prst="rect">
              <a:avLst/>
            </a:prstGeom>
            <a:noFill/>
          </p:spPr>
          <p:txBody>
            <a:bodyPr wrap="square" rtlCol="0">
              <a:spAutoFit/>
            </a:bodyPr>
            <a:lstStyle/>
            <a:p>
              <a:r>
                <a:rPr kumimoji="1" lang="en-US" altLang="ja-JP" sz="360" dirty="0"/>
                <a:t>JR</a:t>
              </a:r>
              <a:r>
                <a:rPr kumimoji="1" lang="ja-JP" altLang="en-US" sz="360" dirty="0"/>
                <a:t>長町駅</a:t>
              </a:r>
              <a:endParaRPr kumimoji="1" lang="en-US" altLang="ja-JP" sz="360" dirty="0"/>
            </a:p>
            <a:p>
              <a:r>
                <a:rPr kumimoji="1" lang="ja-JP" altLang="en-US" sz="360" dirty="0"/>
                <a:t>地下鉄長町駅</a:t>
              </a:r>
            </a:p>
          </p:txBody>
        </p:sp>
        <p:pic>
          <p:nvPicPr>
            <p:cNvPr id="597" name="図 596">
              <a:extLst>
                <a:ext uri="{FF2B5EF4-FFF2-40B4-BE49-F238E27FC236}">
                  <a16:creationId xmlns:a16="http://schemas.microsoft.com/office/drawing/2014/main" id="{3AD9EE06-A703-FFBE-D9F4-796B1B8CE30F}"/>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15046098" y="540022"/>
              <a:ext cx="285916" cy="272921"/>
            </a:xfrm>
            <a:prstGeom prst="rect">
              <a:avLst/>
            </a:prstGeom>
          </p:spPr>
        </p:pic>
        <p:sp>
          <p:nvSpPr>
            <p:cNvPr id="598" name="楕円 597">
              <a:extLst>
                <a:ext uri="{FF2B5EF4-FFF2-40B4-BE49-F238E27FC236}">
                  <a16:creationId xmlns:a16="http://schemas.microsoft.com/office/drawing/2014/main" id="{B84C1502-D458-F6E3-EA9B-276D2FAD747E}"/>
                </a:ext>
              </a:extLst>
            </p:cNvPr>
            <p:cNvSpPr>
              <a:spLocks noChangeAspect="1"/>
            </p:cNvSpPr>
            <p:nvPr/>
          </p:nvSpPr>
          <p:spPr>
            <a:xfrm>
              <a:off x="14426115" y="922388"/>
              <a:ext cx="66331" cy="6681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810"/>
            </a:p>
          </p:txBody>
        </p:sp>
      </p:grpSp>
      <p:sp>
        <p:nvSpPr>
          <p:cNvPr id="603" name="テキスト ボックス 602">
            <a:extLst>
              <a:ext uri="{FF2B5EF4-FFF2-40B4-BE49-F238E27FC236}">
                <a16:creationId xmlns:a16="http://schemas.microsoft.com/office/drawing/2014/main" id="{7C794E83-E9B6-F914-1B10-09B63FD78F74}"/>
              </a:ext>
            </a:extLst>
          </p:cNvPr>
          <p:cNvSpPr txBox="1"/>
          <p:nvPr/>
        </p:nvSpPr>
        <p:spPr>
          <a:xfrm>
            <a:off x="-1537725" y="-738039"/>
            <a:ext cx="575510" cy="168508"/>
          </a:xfrm>
          <a:prstGeom prst="rect">
            <a:avLst/>
          </a:prstGeom>
          <a:noFill/>
        </p:spPr>
        <p:txBody>
          <a:bodyPr wrap="square" rtlCol="0">
            <a:spAutoFit/>
          </a:bodyPr>
          <a:lstStyle/>
          <a:p>
            <a:r>
              <a:rPr kumimoji="1" lang="ja-JP" altLang="en-US" sz="495" b="1" dirty="0"/>
              <a:t>長町地区</a:t>
            </a:r>
          </a:p>
        </p:txBody>
      </p:sp>
      <p:sp>
        <p:nvSpPr>
          <p:cNvPr id="604" name="テキスト ボックス 603">
            <a:extLst>
              <a:ext uri="{FF2B5EF4-FFF2-40B4-BE49-F238E27FC236}">
                <a16:creationId xmlns:a16="http://schemas.microsoft.com/office/drawing/2014/main" id="{187CEF4F-CC38-0B62-A058-9BEA6859D5A9}"/>
              </a:ext>
            </a:extLst>
          </p:cNvPr>
          <p:cNvSpPr txBox="1"/>
          <p:nvPr/>
        </p:nvSpPr>
        <p:spPr>
          <a:xfrm>
            <a:off x="-1455782" y="3919789"/>
            <a:ext cx="698014" cy="286232"/>
          </a:xfrm>
          <a:prstGeom prst="rect">
            <a:avLst/>
          </a:prstGeom>
          <a:noFill/>
        </p:spPr>
        <p:txBody>
          <a:bodyPr wrap="square" rtlCol="0">
            <a:spAutoFit/>
          </a:bodyPr>
          <a:lstStyle/>
          <a:p>
            <a:r>
              <a:rPr kumimoji="1" lang="ja-JP" altLang="en-US" sz="630" b="1" dirty="0">
                <a:latin typeface="+mj-lt"/>
              </a:rPr>
              <a:t>リップルロード</a:t>
            </a:r>
          </a:p>
        </p:txBody>
      </p:sp>
      <p:grpSp>
        <p:nvGrpSpPr>
          <p:cNvPr id="803" name="グループ化 802">
            <a:extLst>
              <a:ext uri="{FF2B5EF4-FFF2-40B4-BE49-F238E27FC236}">
                <a16:creationId xmlns:a16="http://schemas.microsoft.com/office/drawing/2014/main" id="{598C4BBD-68BD-B535-0354-996C896F418B}"/>
              </a:ext>
            </a:extLst>
          </p:cNvPr>
          <p:cNvGrpSpPr/>
          <p:nvPr/>
        </p:nvGrpSpPr>
        <p:grpSpPr>
          <a:xfrm>
            <a:off x="5708438" y="2363076"/>
            <a:ext cx="1913522" cy="2391911"/>
            <a:chOff x="12938518" y="871628"/>
            <a:chExt cx="4252272" cy="5315358"/>
          </a:xfrm>
        </p:grpSpPr>
        <p:pic>
          <p:nvPicPr>
            <p:cNvPr id="741" name="図 740">
              <a:extLst>
                <a:ext uri="{FF2B5EF4-FFF2-40B4-BE49-F238E27FC236}">
                  <a16:creationId xmlns:a16="http://schemas.microsoft.com/office/drawing/2014/main" id="{1BAFFBBE-3E2A-FF6F-AB0E-2F75A3D42F02}"/>
                </a:ext>
              </a:extLst>
            </p:cNvPr>
            <p:cNvPicPr/>
            <p:nvPr/>
          </p:nvPicPr>
          <p:blipFill rotWithShape="1">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sharpenSoften amount="25000"/>
                      </a14:imgEffect>
                      <a14:imgEffect>
                        <a14:colorTemperature colorTemp="7200"/>
                      </a14:imgEffect>
                    </a14:imgLayer>
                  </a14:imgProps>
                </a:ext>
                <a:ext uri="{28A0092B-C50C-407E-A947-70E740481C1C}">
                  <a14:useLocalDpi xmlns:a14="http://schemas.microsoft.com/office/drawing/2010/main" val="0"/>
                </a:ext>
              </a:extLst>
            </a:blip>
            <a:srcRect l="33635" t="27514" r="34333" b="40964"/>
            <a:stretch/>
          </p:blipFill>
          <p:spPr bwMode="auto">
            <a:xfrm>
              <a:off x="12938518" y="1193432"/>
              <a:ext cx="3960019" cy="4876698"/>
            </a:xfrm>
            <a:prstGeom prst="rect">
              <a:avLst/>
            </a:prstGeom>
            <a:ln>
              <a:noFill/>
            </a:ln>
            <a:extLst>
              <a:ext uri="{53640926-AAD7-44D8-BBD7-CCE9431645EC}">
                <a14:shadowObscured xmlns:a14="http://schemas.microsoft.com/office/drawing/2010/main"/>
              </a:ext>
            </a:extLst>
          </p:spPr>
        </p:pic>
        <p:pic>
          <p:nvPicPr>
            <p:cNvPr id="742" name="図 741">
              <a:extLst>
                <a:ext uri="{FF2B5EF4-FFF2-40B4-BE49-F238E27FC236}">
                  <a16:creationId xmlns:a16="http://schemas.microsoft.com/office/drawing/2014/main" id="{35E755DB-5113-E0F5-F97F-81E3801AF7C1}"/>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16576097" y="1902025"/>
              <a:ext cx="285916" cy="272921"/>
            </a:xfrm>
            <a:prstGeom prst="rect">
              <a:avLst/>
            </a:prstGeom>
          </p:spPr>
        </p:pic>
        <p:sp>
          <p:nvSpPr>
            <p:cNvPr id="743" name="楕円 742">
              <a:extLst>
                <a:ext uri="{FF2B5EF4-FFF2-40B4-BE49-F238E27FC236}">
                  <a16:creationId xmlns:a16="http://schemas.microsoft.com/office/drawing/2014/main" id="{1A043F00-9CF9-D9B6-96C3-DB680CB46B7C}"/>
                </a:ext>
              </a:extLst>
            </p:cNvPr>
            <p:cNvSpPr/>
            <p:nvPr/>
          </p:nvSpPr>
          <p:spPr>
            <a:xfrm rot="1512817">
              <a:off x="14936613" y="2461950"/>
              <a:ext cx="910787" cy="1467068"/>
            </a:xfrm>
            <a:prstGeom prst="ellipse">
              <a:avLst/>
            </a:prstGeom>
            <a:solidFill>
              <a:srgbClr val="FFC000">
                <a:alpha val="30000"/>
              </a:srgbClr>
            </a:solidFill>
            <a:ln>
              <a:noFill/>
            </a:ln>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810"/>
            </a:p>
          </p:txBody>
        </p:sp>
        <p:sp>
          <p:nvSpPr>
            <p:cNvPr id="744" name="楕円 743">
              <a:extLst>
                <a:ext uri="{FF2B5EF4-FFF2-40B4-BE49-F238E27FC236}">
                  <a16:creationId xmlns:a16="http://schemas.microsoft.com/office/drawing/2014/main" id="{6EB3CCE9-D460-2962-9D2B-AC118D7429B8}"/>
                </a:ext>
              </a:extLst>
            </p:cNvPr>
            <p:cNvSpPr/>
            <p:nvPr/>
          </p:nvSpPr>
          <p:spPr>
            <a:xfrm rot="1308935">
              <a:off x="14461012" y="3421422"/>
              <a:ext cx="1014380" cy="1603271"/>
            </a:xfrm>
            <a:prstGeom prst="ellipse">
              <a:avLst/>
            </a:prstGeom>
            <a:solidFill>
              <a:srgbClr val="00B0F0">
                <a:alpha val="30000"/>
              </a:srgbClr>
            </a:solidFill>
            <a:ln>
              <a:noFill/>
            </a:ln>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810" dirty="0"/>
            </a:p>
          </p:txBody>
        </p:sp>
        <p:cxnSp>
          <p:nvCxnSpPr>
            <p:cNvPr id="745" name="直線コネクタ 744">
              <a:extLst>
                <a:ext uri="{FF2B5EF4-FFF2-40B4-BE49-F238E27FC236}">
                  <a16:creationId xmlns:a16="http://schemas.microsoft.com/office/drawing/2014/main" id="{04AD9CEF-6A50-08B1-EF82-D276D7D4C434}"/>
                </a:ext>
              </a:extLst>
            </p:cNvPr>
            <p:cNvCxnSpPr>
              <a:cxnSpLocks/>
            </p:cNvCxnSpPr>
            <p:nvPr/>
          </p:nvCxnSpPr>
          <p:spPr>
            <a:xfrm flipH="1" flipV="1">
              <a:off x="15544697" y="3264401"/>
              <a:ext cx="340743" cy="178820"/>
            </a:xfrm>
            <a:prstGeom prst="line">
              <a:avLst/>
            </a:prstGeom>
            <a:ln w="12700">
              <a:solidFill>
                <a:schemeClr val="tx1"/>
              </a:solidFill>
              <a:headEnd type="none" w="sm" len="sm"/>
              <a:tailEnd type="oval" w="sm" len="sm"/>
            </a:ln>
          </p:spPr>
          <p:style>
            <a:lnRef idx="1">
              <a:schemeClr val="accent1"/>
            </a:lnRef>
            <a:fillRef idx="0">
              <a:schemeClr val="accent1"/>
            </a:fillRef>
            <a:effectRef idx="0">
              <a:schemeClr val="accent1"/>
            </a:effectRef>
            <a:fontRef idx="minor">
              <a:schemeClr val="tx1"/>
            </a:fontRef>
          </p:style>
        </p:cxnSp>
        <p:sp>
          <p:nvSpPr>
            <p:cNvPr id="746" name="楕円 745">
              <a:extLst>
                <a:ext uri="{FF2B5EF4-FFF2-40B4-BE49-F238E27FC236}">
                  <a16:creationId xmlns:a16="http://schemas.microsoft.com/office/drawing/2014/main" id="{BED18060-1D5E-D10F-7B0F-09A509EB0A9F}"/>
                </a:ext>
              </a:extLst>
            </p:cNvPr>
            <p:cNvSpPr/>
            <p:nvPr/>
          </p:nvSpPr>
          <p:spPr>
            <a:xfrm rot="360534">
              <a:off x="14258043" y="4586362"/>
              <a:ext cx="1022040" cy="1254276"/>
            </a:xfrm>
            <a:prstGeom prst="ellipse">
              <a:avLst/>
            </a:prstGeom>
            <a:solidFill>
              <a:srgbClr val="FF0000">
                <a:alpha val="30000"/>
              </a:srgbClr>
            </a:solidFill>
            <a:ln>
              <a:noFill/>
            </a:ln>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810"/>
            </a:p>
          </p:txBody>
        </p:sp>
        <p:sp>
          <p:nvSpPr>
            <p:cNvPr id="769" name="Rectangle 2">
              <a:extLst>
                <a:ext uri="{FF2B5EF4-FFF2-40B4-BE49-F238E27FC236}">
                  <a16:creationId xmlns:a16="http://schemas.microsoft.com/office/drawing/2014/main" id="{CFAF9DA4-627B-1DDF-BE5A-CB38E5756510}"/>
                </a:ext>
              </a:extLst>
            </p:cNvPr>
            <p:cNvSpPr>
              <a:spLocks noChangeArrowheads="1"/>
            </p:cNvSpPr>
            <p:nvPr/>
          </p:nvSpPr>
          <p:spPr bwMode="auto">
            <a:xfrm>
              <a:off x="14974705" y="5873952"/>
              <a:ext cx="2009160" cy="200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1148" tIns="20574" rIns="41148" bIns="0" numCol="1" anchor="ctr" anchorCtr="0" compatLnSpc="1">
              <a:prstTxWarp prst="textNoShape">
                <a:avLst/>
              </a:prstTxWarp>
              <a:spAutoFit/>
            </a:bodyPr>
            <a:lstStyle/>
            <a:p>
              <a:pPr indent="31433" defTabSz="411480" eaLnBrk="0" fontAlgn="base" hangingPunct="0">
                <a:spcBef>
                  <a:spcPct val="0"/>
                </a:spcBef>
                <a:spcAft>
                  <a:spcPct val="0"/>
                </a:spcAft>
              </a:pPr>
              <a:r>
                <a:rPr lang="ja-JP" altLang="en-US" sz="450" dirty="0">
                  <a:latin typeface="BIZ UDPゴシック" panose="020B0400000000000000" pitchFamily="50" charset="-128"/>
                  <a:ea typeface="BIZ UDPゴシック" panose="020B0400000000000000" pitchFamily="50" charset="-128"/>
                </a:rPr>
                <a:t>国土地理院地図を加工して作成</a:t>
              </a:r>
              <a:endParaRPr lang="en-US" altLang="ja-JP" sz="450" dirty="0">
                <a:latin typeface="BIZ UDPゴシック" panose="020B0400000000000000" pitchFamily="50" charset="-128"/>
                <a:ea typeface="BIZ UDPゴシック" panose="020B0400000000000000" pitchFamily="50" charset="-128"/>
              </a:endParaRPr>
            </a:p>
          </p:txBody>
        </p:sp>
        <p:sp>
          <p:nvSpPr>
            <p:cNvPr id="770" name="テキスト ボックス 769">
              <a:extLst>
                <a:ext uri="{FF2B5EF4-FFF2-40B4-BE49-F238E27FC236}">
                  <a16:creationId xmlns:a16="http://schemas.microsoft.com/office/drawing/2014/main" id="{C53F35F0-F60C-7BAB-8A30-434657290910}"/>
                </a:ext>
              </a:extLst>
            </p:cNvPr>
            <p:cNvSpPr txBox="1"/>
            <p:nvPr/>
          </p:nvSpPr>
          <p:spPr>
            <a:xfrm>
              <a:off x="15639647" y="3390608"/>
              <a:ext cx="1551143" cy="420629"/>
            </a:xfrm>
            <a:prstGeom prst="rect">
              <a:avLst/>
            </a:prstGeom>
            <a:noFill/>
          </p:spPr>
          <p:txBody>
            <a:bodyPr wrap="square" rtlCol="0">
              <a:spAutoFit/>
            </a:bodyPr>
            <a:lstStyle/>
            <a:p>
              <a:r>
                <a:rPr kumimoji="1" lang="ja-JP" altLang="en-US" sz="630" b="1" dirty="0">
                  <a:latin typeface="BIZ UDPゴシック" panose="020B0400000000000000" pitchFamily="50" charset="-128"/>
                  <a:ea typeface="BIZ UDPゴシック" panose="020B0400000000000000" pitchFamily="50" charset="-128"/>
                </a:rPr>
                <a:t>リップルロード</a:t>
              </a:r>
            </a:p>
          </p:txBody>
        </p:sp>
        <p:sp>
          <p:nvSpPr>
            <p:cNvPr id="771" name="テキスト ボックス 770">
              <a:extLst>
                <a:ext uri="{FF2B5EF4-FFF2-40B4-BE49-F238E27FC236}">
                  <a16:creationId xmlns:a16="http://schemas.microsoft.com/office/drawing/2014/main" id="{5ADC076C-2D2C-5DD4-49B6-ED2FDDB737BA}"/>
                </a:ext>
              </a:extLst>
            </p:cNvPr>
            <p:cNvSpPr txBox="1"/>
            <p:nvPr/>
          </p:nvSpPr>
          <p:spPr>
            <a:xfrm>
              <a:off x="15085356" y="5550915"/>
              <a:ext cx="1551143" cy="636071"/>
            </a:xfrm>
            <a:prstGeom prst="rect">
              <a:avLst/>
            </a:prstGeom>
            <a:noFill/>
          </p:spPr>
          <p:txBody>
            <a:bodyPr wrap="square" rtlCol="0">
              <a:spAutoFit/>
            </a:bodyPr>
            <a:lstStyle/>
            <a:p>
              <a:r>
                <a:rPr kumimoji="1" lang="zh-TW" altLang="en-US" sz="630" b="1" dirty="0">
                  <a:latin typeface="BIZ UDPゴシック" panose="020B0400000000000000" pitchFamily="50" charset="-128"/>
                  <a:ea typeface="BIZ UDPゴシック" panose="020B0400000000000000" pitchFamily="50" charset="-128"/>
                </a:rPr>
                <a:t>長町駅西口広場</a:t>
              </a:r>
            </a:p>
          </p:txBody>
        </p:sp>
        <p:sp>
          <p:nvSpPr>
            <p:cNvPr id="772" name="楕円 771">
              <a:extLst>
                <a:ext uri="{FF2B5EF4-FFF2-40B4-BE49-F238E27FC236}">
                  <a16:creationId xmlns:a16="http://schemas.microsoft.com/office/drawing/2014/main" id="{824C65B3-9712-C664-DE84-E02600F45A70}"/>
                </a:ext>
              </a:extLst>
            </p:cNvPr>
            <p:cNvSpPr/>
            <p:nvPr/>
          </p:nvSpPr>
          <p:spPr>
            <a:xfrm rot="1512817">
              <a:off x="15432426" y="3131457"/>
              <a:ext cx="288000" cy="288000"/>
            </a:xfrm>
            <a:prstGeom prst="ellipse">
              <a:avLst/>
            </a:prstGeom>
            <a:solidFill>
              <a:srgbClr val="00B050">
                <a:alpha val="75000"/>
              </a:srgbClr>
            </a:solidFill>
            <a:ln>
              <a:noFill/>
            </a:ln>
            <a:effectLst>
              <a:softEdge rad="508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810" dirty="0"/>
            </a:p>
          </p:txBody>
        </p:sp>
        <p:sp>
          <p:nvSpPr>
            <p:cNvPr id="773" name="楕円 772">
              <a:extLst>
                <a:ext uri="{FF2B5EF4-FFF2-40B4-BE49-F238E27FC236}">
                  <a16:creationId xmlns:a16="http://schemas.microsoft.com/office/drawing/2014/main" id="{344266F5-B6C7-6F4D-3559-63E1D3FE3526}"/>
                </a:ext>
              </a:extLst>
            </p:cNvPr>
            <p:cNvSpPr/>
            <p:nvPr/>
          </p:nvSpPr>
          <p:spPr>
            <a:xfrm rot="1512817">
              <a:off x="14727576" y="5246007"/>
              <a:ext cx="288000" cy="288000"/>
            </a:xfrm>
            <a:prstGeom prst="ellipse">
              <a:avLst/>
            </a:prstGeom>
            <a:solidFill>
              <a:srgbClr val="00B050">
                <a:alpha val="75000"/>
              </a:srgbClr>
            </a:solidFill>
            <a:ln>
              <a:noFill/>
            </a:ln>
            <a:effectLst>
              <a:softEdge rad="508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810" dirty="0"/>
            </a:p>
          </p:txBody>
        </p:sp>
        <p:sp>
          <p:nvSpPr>
            <p:cNvPr id="774" name="フリーフォーム 74">
              <a:extLst>
                <a:ext uri="{FF2B5EF4-FFF2-40B4-BE49-F238E27FC236}">
                  <a16:creationId xmlns:a16="http://schemas.microsoft.com/office/drawing/2014/main" id="{407C97F5-4C0E-95DA-3D30-9DCEB959154D}"/>
                </a:ext>
              </a:extLst>
            </p:cNvPr>
            <p:cNvSpPr>
              <a:spLocks noChangeAspect="1"/>
            </p:cNvSpPr>
            <p:nvPr/>
          </p:nvSpPr>
          <p:spPr>
            <a:xfrm rot="312780">
              <a:off x="14533517" y="2632188"/>
              <a:ext cx="1253695" cy="3379189"/>
            </a:xfrm>
            <a:custGeom>
              <a:avLst/>
              <a:gdLst>
                <a:gd name="connsiteX0" fmla="*/ 1842447 w 1883391"/>
                <a:gd name="connsiteY0" fmla="*/ 545910 h 5377218"/>
                <a:gd name="connsiteX1" fmla="*/ 1460310 w 1883391"/>
                <a:gd name="connsiteY1" fmla="*/ 955343 h 5377218"/>
                <a:gd name="connsiteX2" fmla="*/ 1160059 w 1883391"/>
                <a:gd name="connsiteY2" fmla="*/ 1842447 h 5377218"/>
                <a:gd name="connsiteX3" fmla="*/ 1023582 w 1883391"/>
                <a:gd name="connsiteY3" fmla="*/ 2497540 h 5377218"/>
                <a:gd name="connsiteX4" fmla="*/ 873456 w 1883391"/>
                <a:gd name="connsiteY4" fmla="*/ 3289110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023582 w 1883391"/>
                <a:gd name="connsiteY3" fmla="*/ 2497540 h 5377218"/>
                <a:gd name="connsiteX4" fmla="*/ 873456 w 1883391"/>
                <a:gd name="connsiteY4" fmla="*/ 3289110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873456 w 1883391"/>
                <a:gd name="connsiteY4" fmla="*/ 3289110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560940 w 1883391"/>
                <a:gd name="connsiteY15" fmla="*/ 1599516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560940 w 1883391"/>
                <a:gd name="connsiteY15" fmla="*/ 1599516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444617 w 1883391"/>
                <a:gd name="connsiteY15" fmla="*/ 1326288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444617 w 1883391"/>
                <a:gd name="connsiteY15" fmla="*/ 1326288 h 5377218"/>
                <a:gd name="connsiteX16" fmla="*/ 720681 w 1883391"/>
                <a:gd name="connsiteY16" fmla="*/ 641308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665630 w 1883391"/>
                <a:gd name="connsiteY15" fmla="*/ 1351127 h 5377218"/>
                <a:gd name="connsiteX16" fmla="*/ 720681 w 1883391"/>
                <a:gd name="connsiteY16" fmla="*/ 641308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518154 w 1883391"/>
                <a:gd name="connsiteY13" fmla="*/ 2971526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453485 w 1883391"/>
                <a:gd name="connsiteY12" fmla="*/ 3656372 h 5377218"/>
                <a:gd name="connsiteX13" fmla="*/ 518154 w 1883391"/>
                <a:gd name="connsiteY13" fmla="*/ 2971526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373155 w 1883391"/>
                <a:gd name="connsiteY11" fmla="*/ 4196003 h 5377218"/>
                <a:gd name="connsiteX12" fmla="*/ 453485 w 1883391"/>
                <a:gd name="connsiteY12" fmla="*/ 3656372 h 5377218"/>
                <a:gd name="connsiteX13" fmla="*/ 518154 w 1883391"/>
                <a:gd name="connsiteY13" fmla="*/ 2971526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637731 w 1678675"/>
                <a:gd name="connsiteY0" fmla="*/ 545910 h 5377218"/>
                <a:gd name="connsiteX1" fmla="*/ 1255594 w 1678675"/>
                <a:gd name="connsiteY1" fmla="*/ 955343 h 5377218"/>
                <a:gd name="connsiteX2" fmla="*/ 1060034 w 1678675"/>
                <a:gd name="connsiteY2" fmla="*/ 1904544 h 5377218"/>
                <a:gd name="connsiteX3" fmla="*/ 946821 w 1678675"/>
                <a:gd name="connsiteY3" fmla="*/ 2584477 h 5377218"/>
                <a:gd name="connsiteX4" fmla="*/ 785062 w 1678675"/>
                <a:gd name="connsiteY4" fmla="*/ 3388465 h 5377218"/>
                <a:gd name="connsiteX5" fmla="*/ 642540 w 1678675"/>
                <a:gd name="connsiteY5" fmla="*/ 4117939 h 5377218"/>
                <a:gd name="connsiteX6" fmla="*/ 465580 w 1678675"/>
                <a:gd name="connsiteY6" fmla="*/ 4882214 h 5377218"/>
                <a:gd name="connsiteX7" fmla="*/ 327546 w 1678675"/>
                <a:gd name="connsiteY7" fmla="*/ 5227092 h 5377218"/>
                <a:gd name="connsiteX8" fmla="*/ 313899 w 1678675"/>
                <a:gd name="connsiteY8" fmla="*/ 5377218 h 5377218"/>
                <a:gd name="connsiteX9" fmla="*/ 0 w 1678675"/>
                <a:gd name="connsiteY9" fmla="*/ 5240740 h 5377218"/>
                <a:gd name="connsiteX10" fmla="*/ 202415 w 1678675"/>
                <a:gd name="connsiteY10" fmla="*/ 4437569 h 5377218"/>
                <a:gd name="connsiteX11" fmla="*/ 168439 w 1678675"/>
                <a:gd name="connsiteY11" fmla="*/ 4196003 h 5377218"/>
                <a:gd name="connsiteX12" fmla="*/ 248769 w 1678675"/>
                <a:gd name="connsiteY12" fmla="*/ 3656372 h 5377218"/>
                <a:gd name="connsiteX13" fmla="*/ 313438 w 1678675"/>
                <a:gd name="connsiteY13" fmla="*/ 2971526 h 5377218"/>
                <a:gd name="connsiteX14" fmla="*/ 316374 w 1678675"/>
                <a:gd name="connsiteY14" fmla="*/ 1916691 h 5377218"/>
                <a:gd name="connsiteX15" fmla="*/ 460914 w 1678675"/>
                <a:gd name="connsiteY15" fmla="*/ 1351127 h 5377218"/>
                <a:gd name="connsiteX16" fmla="*/ 725346 w 1678675"/>
                <a:gd name="connsiteY16" fmla="*/ 753083 h 5377218"/>
                <a:gd name="connsiteX17" fmla="*/ 873457 w 1678675"/>
                <a:gd name="connsiteY17" fmla="*/ 204716 h 5377218"/>
                <a:gd name="connsiteX18" fmla="*/ 1160060 w 1678675"/>
                <a:gd name="connsiteY18" fmla="*/ 0 h 5377218"/>
                <a:gd name="connsiteX19" fmla="*/ 1419367 w 1678675"/>
                <a:gd name="connsiteY19" fmla="*/ 13647 h 5377218"/>
                <a:gd name="connsiteX20" fmla="*/ 1678675 w 1678675"/>
                <a:gd name="connsiteY20" fmla="*/ 573206 h 5377218"/>
                <a:gd name="connsiteX21" fmla="*/ 1637731 w 1678675"/>
                <a:gd name="connsiteY21" fmla="*/ 545910 h 5377218"/>
                <a:gd name="connsiteX0" fmla="*/ 1567937 w 1608881"/>
                <a:gd name="connsiteY0" fmla="*/ 545910 h 5377218"/>
                <a:gd name="connsiteX1" fmla="*/ 1185800 w 1608881"/>
                <a:gd name="connsiteY1" fmla="*/ 955343 h 5377218"/>
                <a:gd name="connsiteX2" fmla="*/ 990240 w 1608881"/>
                <a:gd name="connsiteY2" fmla="*/ 1904544 h 5377218"/>
                <a:gd name="connsiteX3" fmla="*/ 877027 w 1608881"/>
                <a:gd name="connsiteY3" fmla="*/ 2584477 h 5377218"/>
                <a:gd name="connsiteX4" fmla="*/ 715268 w 1608881"/>
                <a:gd name="connsiteY4" fmla="*/ 3388465 h 5377218"/>
                <a:gd name="connsiteX5" fmla="*/ 572746 w 1608881"/>
                <a:gd name="connsiteY5" fmla="*/ 4117939 h 5377218"/>
                <a:gd name="connsiteX6" fmla="*/ 395786 w 1608881"/>
                <a:gd name="connsiteY6" fmla="*/ 4882214 h 5377218"/>
                <a:gd name="connsiteX7" fmla="*/ 257752 w 1608881"/>
                <a:gd name="connsiteY7" fmla="*/ 5227092 h 5377218"/>
                <a:gd name="connsiteX8" fmla="*/ 244105 w 1608881"/>
                <a:gd name="connsiteY8" fmla="*/ 5377218 h 5377218"/>
                <a:gd name="connsiteX9" fmla="*/ 0 w 1608881"/>
                <a:gd name="connsiteY9" fmla="*/ 4892996 h 5377218"/>
                <a:gd name="connsiteX10" fmla="*/ 132621 w 1608881"/>
                <a:gd name="connsiteY10" fmla="*/ 4437569 h 5377218"/>
                <a:gd name="connsiteX11" fmla="*/ 98645 w 1608881"/>
                <a:gd name="connsiteY11" fmla="*/ 4196003 h 5377218"/>
                <a:gd name="connsiteX12" fmla="*/ 178975 w 1608881"/>
                <a:gd name="connsiteY12" fmla="*/ 3656372 h 5377218"/>
                <a:gd name="connsiteX13" fmla="*/ 243644 w 1608881"/>
                <a:gd name="connsiteY13" fmla="*/ 2971526 h 5377218"/>
                <a:gd name="connsiteX14" fmla="*/ 246580 w 1608881"/>
                <a:gd name="connsiteY14" fmla="*/ 1916691 h 5377218"/>
                <a:gd name="connsiteX15" fmla="*/ 391120 w 1608881"/>
                <a:gd name="connsiteY15" fmla="*/ 1351127 h 5377218"/>
                <a:gd name="connsiteX16" fmla="*/ 655552 w 1608881"/>
                <a:gd name="connsiteY16" fmla="*/ 753083 h 5377218"/>
                <a:gd name="connsiteX17" fmla="*/ 803663 w 1608881"/>
                <a:gd name="connsiteY17" fmla="*/ 204716 h 5377218"/>
                <a:gd name="connsiteX18" fmla="*/ 1090266 w 1608881"/>
                <a:gd name="connsiteY18" fmla="*/ 0 h 5377218"/>
                <a:gd name="connsiteX19" fmla="*/ 1349573 w 1608881"/>
                <a:gd name="connsiteY19" fmla="*/ 13647 h 5377218"/>
                <a:gd name="connsiteX20" fmla="*/ 1608881 w 1608881"/>
                <a:gd name="connsiteY20" fmla="*/ 573206 h 5377218"/>
                <a:gd name="connsiteX21" fmla="*/ 1567937 w 1608881"/>
                <a:gd name="connsiteY21" fmla="*/ 545910 h 5377218"/>
                <a:gd name="connsiteX0" fmla="*/ 1574903 w 1615847"/>
                <a:gd name="connsiteY0" fmla="*/ 545910 h 5377218"/>
                <a:gd name="connsiteX1" fmla="*/ 1192766 w 1615847"/>
                <a:gd name="connsiteY1" fmla="*/ 955343 h 5377218"/>
                <a:gd name="connsiteX2" fmla="*/ 997206 w 1615847"/>
                <a:gd name="connsiteY2" fmla="*/ 1904544 h 5377218"/>
                <a:gd name="connsiteX3" fmla="*/ 883993 w 1615847"/>
                <a:gd name="connsiteY3" fmla="*/ 2584477 h 5377218"/>
                <a:gd name="connsiteX4" fmla="*/ 722234 w 1615847"/>
                <a:gd name="connsiteY4" fmla="*/ 3388465 h 5377218"/>
                <a:gd name="connsiteX5" fmla="*/ 579712 w 1615847"/>
                <a:gd name="connsiteY5" fmla="*/ 4117939 h 5377218"/>
                <a:gd name="connsiteX6" fmla="*/ 402752 w 1615847"/>
                <a:gd name="connsiteY6" fmla="*/ 4882214 h 5377218"/>
                <a:gd name="connsiteX7" fmla="*/ 264718 w 1615847"/>
                <a:gd name="connsiteY7" fmla="*/ 5227092 h 5377218"/>
                <a:gd name="connsiteX8" fmla="*/ 251071 w 1615847"/>
                <a:gd name="connsiteY8" fmla="*/ 5377218 h 5377218"/>
                <a:gd name="connsiteX9" fmla="*/ 6966 w 1615847"/>
                <a:gd name="connsiteY9" fmla="*/ 4892996 h 5377218"/>
                <a:gd name="connsiteX10" fmla="*/ 0 w 1615847"/>
                <a:gd name="connsiteY10" fmla="*/ 4512085 h 5377218"/>
                <a:gd name="connsiteX11" fmla="*/ 105611 w 1615847"/>
                <a:gd name="connsiteY11" fmla="*/ 4196003 h 5377218"/>
                <a:gd name="connsiteX12" fmla="*/ 185941 w 1615847"/>
                <a:gd name="connsiteY12" fmla="*/ 3656372 h 5377218"/>
                <a:gd name="connsiteX13" fmla="*/ 250610 w 1615847"/>
                <a:gd name="connsiteY13" fmla="*/ 2971526 h 5377218"/>
                <a:gd name="connsiteX14" fmla="*/ 253546 w 1615847"/>
                <a:gd name="connsiteY14" fmla="*/ 1916691 h 5377218"/>
                <a:gd name="connsiteX15" fmla="*/ 398086 w 1615847"/>
                <a:gd name="connsiteY15" fmla="*/ 1351127 h 5377218"/>
                <a:gd name="connsiteX16" fmla="*/ 662518 w 1615847"/>
                <a:gd name="connsiteY16" fmla="*/ 753083 h 5377218"/>
                <a:gd name="connsiteX17" fmla="*/ 810629 w 1615847"/>
                <a:gd name="connsiteY17" fmla="*/ 204716 h 5377218"/>
                <a:gd name="connsiteX18" fmla="*/ 1097232 w 1615847"/>
                <a:gd name="connsiteY18" fmla="*/ 0 h 5377218"/>
                <a:gd name="connsiteX19" fmla="*/ 1356539 w 1615847"/>
                <a:gd name="connsiteY19" fmla="*/ 13647 h 5377218"/>
                <a:gd name="connsiteX20" fmla="*/ 1615847 w 1615847"/>
                <a:gd name="connsiteY20" fmla="*/ 573206 h 5377218"/>
                <a:gd name="connsiteX21" fmla="*/ 1574903 w 1615847"/>
                <a:gd name="connsiteY21" fmla="*/ 545910 h 5377218"/>
                <a:gd name="connsiteX0" fmla="*/ 1574903 w 1615847"/>
                <a:gd name="connsiteY0" fmla="*/ 545910 h 5227092"/>
                <a:gd name="connsiteX1" fmla="*/ 1192766 w 1615847"/>
                <a:gd name="connsiteY1" fmla="*/ 955343 h 5227092"/>
                <a:gd name="connsiteX2" fmla="*/ 997206 w 1615847"/>
                <a:gd name="connsiteY2" fmla="*/ 1904544 h 5227092"/>
                <a:gd name="connsiteX3" fmla="*/ 883993 w 1615847"/>
                <a:gd name="connsiteY3" fmla="*/ 2584477 h 5227092"/>
                <a:gd name="connsiteX4" fmla="*/ 722234 w 1615847"/>
                <a:gd name="connsiteY4" fmla="*/ 3388465 h 5227092"/>
                <a:gd name="connsiteX5" fmla="*/ 579712 w 1615847"/>
                <a:gd name="connsiteY5" fmla="*/ 4117939 h 5227092"/>
                <a:gd name="connsiteX6" fmla="*/ 402752 w 1615847"/>
                <a:gd name="connsiteY6" fmla="*/ 4882214 h 5227092"/>
                <a:gd name="connsiteX7" fmla="*/ 264718 w 1615847"/>
                <a:gd name="connsiteY7" fmla="*/ 5227092 h 5227092"/>
                <a:gd name="connsiteX8" fmla="*/ 181277 w 1615847"/>
                <a:gd name="connsiteY8" fmla="*/ 5091570 h 5227092"/>
                <a:gd name="connsiteX9" fmla="*/ 6966 w 1615847"/>
                <a:gd name="connsiteY9" fmla="*/ 4892996 h 5227092"/>
                <a:gd name="connsiteX10" fmla="*/ 0 w 1615847"/>
                <a:gd name="connsiteY10" fmla="*/ 4512085 h 5227092"/>
                <a:gd name="connsiteX11" fmla="*/ 105611 w 1615847"/>
                <a:gd name="connsiteY11" fmla="*/ 4196003 h 5227092"/>
                <a:gd name="connsiteX12" fmla="*/ 185941 w 1615847"/>
                <a:gd name="connsiteY12" fmla="*/ 3656372 h 5227092"/>
                <a:gd name="connsiteX13" fmla="*/ 250610 w 1615847"/>
                <a:gd name="connsiteY13" fmla="*/ 2971526 h 5227092"/>
                <a:gd name="connsiteX14" fmla="*/ 253546 w 1615847"/>
                <a:gd name="connsiteY14" fmla="*/ 1916691 h 5227092"/>
                <a:gd name="connsiteX15" fmla="*/ 398086 w 1615847"/>
                <a:gd name="connsiteY15" fmla="*/ 1351127 h 5227092"/>
                <a:gd name="connsiteX16" fmla="*/ 662518 w 1615847"/>
                <a:gd name="connsiteY16" fmla="*/ 753083 h 5227092"/>
                <a:gd name="connsiteX17" fmla="*/ 810629 w 1615847"/>
                <a:gd name="connsiteY17" fmla="*/ 204716 h 5227092"/>
                <a:gd name="connsiteX18" fmla="*/ 1097232 w 1615847"/>
                <a:gd name="connsiteY18" fmla="*/ 0 h 5227092"/>
                <a:gd name="connsiteX19" fmla="*/ 1356539 w 1615847"/>
                <a:gd name="connsiteY19" fmla="*/ 13647 h 5227092"/>
                <a:gd name="connsiteX20" fmla="*/ 1615847 w 1615847"/>
                <a:gd name="connsiteY20" fmla="*/ 573206 h 5227092"/>
                <a:gd name="connsiteX21" fmla="*/ 1574903 w 1615847"/>
                <a:gd name="connsiteY21" fmla="*/ 545910 h 5227092"/>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722234 w 1615847"/>
                <a:gd name="connsiteY4" fmla="*/ 3388465 h 5091570"/>
                <a:gd name="connsiteX5" fmla="*/ 579712 w 1615847"/>
                <a:gd name="connsiteY5" fmla="*/ 4117939 h 5091570"/>
                <a:gd name="connsiteX6" fmla="*/ 402752 w 1615847"/>
                <a:gd name="connsiteY6" fmla="*/ 4882214 h 5091570"/>
                <a:gd name="connsiteX7" fmla="*/ 404305 w 1615847"/>
                <a:gd name="connsiteY7" fmla="*/ 5078059 h 5091570"/>
                <a:gd name="connsiteX8" fmla="*/ 181277 w 1615847"/>
                <a:gd name="connsiteY8" fmla="*/ 5091570 h 5091570"/>
                <a:gd name="connsiteX9" fmla="*/ 6966 w 1615847"/>
                <a:gd name="connsiteY9" fmla="*/ 4892996 h 5091570"/>
                <a:gd name="connsiteX10" fmla="*/ 0 w 1615847"/>
                <a:gd name="connsiteY10" fmla="*/ 4512085 h 5091570"/>
                <a:gd name="connsiteX11" fmla="*/ 105611 w 1615847"/>
                <a:gd name="connsiteY11" fmla="*/ 4196003 h 5091570"/>
                <a:gd name="connsiteX12" fmla="*/ 185941 w 1615847"/>
                <a:gd name="connsiteY12" fmla="*/ 3656372 h 5091570"/>
                <a:gd name="connsiteX13" fmla="*/ 250610 w 1615847"/>
                <a:gd name="connsiteY13" fmla="*/ 2971526 h 5091570"/>
                <a:gd name="connsiteX14" fmla="*/ 253546 w 1615847"/>
                <a:gd name="connsiteY14" fmla="*/ 1916691 h 5091570"/>
                <a:gd name="connsiteX15" fmla="*/ 398086 w 1615847"/>
                <a:gd name="connsiteY15" fmla="*/ 1351127 h 5091570"/>
                <a:gd name="connsiteX16" fmla="*/ 662518 w 1615847"/>
                <a:gd name="connsiteY16" fmla="*/ 753083 h 5091570"/>
                <a:gd name="connsiteX17" fmla="*/ 810629 w 1615847"/>
                <a:gd name="connsiteY17" fmla="*/ 204716 h 5091570"/>
                <a:gd name="connsiteX18" fmla="*/ 1097232 w 1615847"/>
                <a:gd name="connsiteY18" fmla="*/ 0 h 5091570"/>
                <a:gd name="connsiteX19" fmla="*/ 1356539 w 1615847"/>
                <a:gd name="connsiteY19" fmla="*/ 13647 h 5091570"/>
                <a:gd name="connsiteX20" fmla="*/ 1615847 w 1615847"/>
                <a:gd name="connsiteY20" fmla="*/ 573206 h 5091570"/>
                <a:gd name="connsiteX21" fmla="*/ 1574903 w 1615847"/>
                <a:gd name="connsiteY21"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722234 w 1615847"/>
                <a:gd name="connsiteY4" fmla="*/ 3388465 h 5091570"/>
                <a:gd name="connsiteX5" fmla="*/ 579712 w 1615847"/>
                <a:gd name="connsiteY5" fmla="*/ 4117939 h 5091570"/>
                <a:gd name="connsiteX6" fmla="*/ 402752 w 1615847"/>
                <a:gd name="connsiteY6" fmla="*/ 4882214 h 5091570"/>
                <a:gd name="connsiteX7" fmla="*/ 404305 w 1615847"/>
                <a:gd name="connsiteY7" fmla="*/ 5078059 h 5091570"/>
                <a:gd name="connsiteX8" fmla="*/ 181277 w 1615847"/>
                <a:gd name="connsiteY8" fmla="*/ 5091570 h 5091570"/>
                <a:gd name="connsiteX9" fmla="*/ 6966 w 1615847"/>
                <a:gd name="connsiteY9" fmla="*/ 4892996 h 5091570"/>
                <a:gd name="connsiteX10" fmla="*/ 0 w 1615847"/>
                <a:gd name="connsiteY10" fmla="*/ 4512085 h 5091570"/>
                <a:gd name="connsiteX11" fmla="*/ 105611 w 1615847"/>
                <a:gd name="connsiteY11" fmla="*/ 4196003 h 5091570"/>
                <a:gd name="connsiteX12" fmla="*/ 250610 w 1615847"/>
                <a:gd name="connsiteY12" fmla="*/ 2971526 h 5091570"/>
                <a:gd name="connsiteX13" fmla="*/ 253546 w 1615847"/>
                <a:gd name="connsiteY13" fmla="*/ 1916691 h 5091570"/>
                <a:gd name="connsiteX14" fmla="*/ 398086 w 1615847"/>
                <a:gd name="connsiteY14" fmla="*/ 1351127 h 5091570"/>
                <a:gd name="connsiteX15" fmla="*/ 662518 w 1615847"/>
                <a:gd name="connsiteY15" fmla="*/ 753083 h 5091570"/>
                <a:gd name="connsiteX16" fmla="*/ 810629 w 1615847"/>
                <a:gd name="connsiteY16" fmla="*/ 204716 h 5091570"/>
                <a:gd name="connsiteX17" fmla="*/ 1097232 w 1615847"/>
                <a:gd name="connsiteY17" fmla="*/ 0 h 5091570"/>
                <a:gd name="connsiteX18" fmla="*/ 1356539 w 1615847"/>
                <a:gd name="connsiteY18" fmla="*/ 13647 h 5091570"/>
                <a:gd name="connsiteX19" fmla="*/ 1615847 w 1615847"/>
                <a:gd name="connsiteY19" fmla="*/ 573206 h 5091570"/>
                <a:gd name="connsiteX20" fmla="*/ 1574903 w 1615847"/>
                <a:gd name="connsiteY20"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579712 w 1615847"/>
                <a:gd name="connsiteY4" fmla="*/ 4117939 h 5091570"/>
                <a:gd name="connsiteX5" fmla="*/ 402752 w 1615847"/>
                <a:gd name="connsiteY5" fmla="*/ 4882214 h 5091570"/>
                <a:gd name="connsiteX6" fmla="*/ 404305 w 1615847"/>
                <a:gd name="connsiteY6" fmla="*/ 5078059 h 5091570"/>
                <a:gd name="connsiteX7" fmla="*/ 181277 w 1615847"/>
                <a:gd name="connsiteY7" fmla="*/ 5091570 h 5091570"/>
                <a:gd name="connsiteX8" fmla="*/ 6966 w 1615847"/>
                <a:gd name="connsiteY8" fmla="*/ 4892996 h 5091570"/>
                <a:gd name="connsiteX9" fmla="*/ 0 w 1615847"/>
                <a:gd name="connsiteY9" fmla="*/ 4512085 h 5091570"/>
                <a:gd name="connsiteX10" fmla="*/ 105611 w 1615847"/>
                <a:gd name="connsiteY10" fmla="*/ 4196003 h 5091570"/>
                <a:gd name="connsiteX11" fmla="*/ 250610 w 1615847"/>
                <a:gd name="connsiteY11" fmla="*/ 2971526 h 5091570"/>
                <a:gd name="connsiteX12" fmla="*/ 253546 w 1615847"/>
                <a:gd name="connsiteY12" fmla="*/ 1916691 h 5091570"/>
                <a:gd name="connsiteX13" fmla="*/ 398086 w 1615847"/>
                <a:gd name="connsiteY13" fmla="*/ 1351127 h 5091570"/>
                <a:gd name="connsiteX14" fmla="*/ 662518 w 1615847"/>
                <a:gd name="connsiteY14" fmla="*/ 753083 h 5091570"/>
                <a:gd name="connsiteX15" fmla="*/ 810629 w 1615847"/>
                <a:gd name="connsiteY15" fmla="*/ 204716 h 5091570"/>
                <a:gd name="connsiteX16" fmla="*/ 1097232 w 1615847"/>
                <a:gd name="connsiteY16" fmla="*/ 0 h 5091570"/>
                <a:gd name="connsiteX17" fmla="*/ 1356539 w 1615847"/>
                <a:gd name="connsiteY17" fmla="*/ 13647 h 5091570"/>
                <a:gd name="connsiteX18" fmla="*/ 1615847 w 1615847"/>
                <a:gd name="connsiteY18" fmla="*/ 573206 h 5091570"/>
                <a:gd name="connsiteX19" fmla="*/ 1574903 w 1615847"/>
                <a:gd name="connsiteY19"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579712 w 1615847"/>
                <a:gd name="connsiteY4" fmla="*/ 4117939 h 5091570"/>
                <a:gd name="connsiteX5" fmla="*/ 402752 w 1615847"/>
                <a:gd name="connsiteY5" fmla="*/ 4882214 h 5091570"/>
                <a:gd name="connsiteX6" fmla="*/ 404305 w 1615847"/>
                <a:gd name="connsiteY6" fmla="*/ 5078059 h 5091570"/>
                <a:gd name="connsiteX7" fmla="*/ 181277 w 1615847"/>
                <a:gd name="connsiteY7" fmla="*/ 5091570 h 5091570"/>
                <a:gd name="connsiteX8" fmla="*/ 6966 w 1615847"/>
                <a:gd name="connsiteY8" fmla="*/ 4892996 h 5091570"/>
                <a:gd name="connsiteX9" fmla="*/ 0 w 1615847"/>
                <a:gd name="connsiteY9" fmla="*/ 4512085 h 5091570"/>
                <a:gd name="connsiteX10" fmla="*/ 250610 w 1615847"/>
                <a:gd name="connsiteY10" fmla="*/ 2971526 h 5091570"/>
                <a:gd name="connsiteX11" fmla="*/ 253546 w 1615847"/>
                <a:gd name="connsiteY11" fmla="*/ 1916691 h 5091570"/>
                <a:gd name="connsiteX12" fmla="*/ 398086 w 1615847"/>
                <a:gd name="connsiteY12" fmla="*/ 1351127 h 5091570"/>
                <a:gd name="connsiteX13" fmla="*/ 662518 w 1615847"/>
                <a:gd name="connsiteY13" fmla="*/ 753083 h 5091570"/>
                <a:gd name="connsiteX14" fmla="*/ 810629 w 1615847"/>
                <a:gd name="connsiteY14" fmla="*/ 204716 h 5091570"/>
                <a:gd name="connsiteX15" fmla="*/ 1097232 w 1615847"/>
                <a:gd name="connsiteY15" fmla="*/ 0 h 5091570"/>
                <a:gd name="connsiteX16" fmla="*/ 1356539 w 1615847"/>
                <a:gd name="connsiteY16" fmla="*/ 13647 h 5091570"/>
                <a:gd name="connsiteX17" fmla="*/ 1615847 w 1615847"/>
                <a:gd name="connsiteY17" fmla="*/ 573206 h 5091570"/>
                <a:gd name="connsiteX18" fmla="*/ 1574903 w 1615847"/>
                <a:gd name="connsiteY18"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402752 w 1615847"/>
                <a:gd name="connsiteY4" fmla="*/ 4882214 h 5091570"/>
                <a:gd name="connsiteX5" fmla="*/ 404305 w 1615847"/>
                <a:gd name="connsiteY5" fmla="*/ 5078059 h 5091570"/>
                <a:gd name="connsiteX6" fmla="*/ 181277 w 1615847"/>
                <a:gd name="connsiteY6" fmla="*/ 5091570 h 5091570"/>
                <a:gd name="connsiteX7" fmla="*/ 6966 w 1615847"/>
                <a:gd name="connsiteY7" fmla="*/ 4892996 h 5091570"/>
                <a:gd name="connsiteX8" fmla="*/ 0 w 1615847"/>
                <a:gd name="connsiteY8" fmla="*/ 4512085 h 5091570"/>
                <a:gd name="connsiteX9" fmla="*/ 250610 w 1615847"/>
                <a:gd name="connsiteY9" fmla="*/ 2971526 h 5091570"/>
                <a:gd name="connsiteX10" fmla="*/ 253546 w 1615847"/>
                <a:gd name="connsiteY10" fmla="*/ 1916691 h 5091570"/>
                <a:gd name="connsiteX11" fmla="*/ 398086 w 1615847"/>
                <a:gd name="connsiteY11" fmla="*/ 1351127 h 5091570"/>
                <a:gd name="connsiteX12" fmla="*/ 662518 w 1615847"/>
                <a:gd name="connsiteY12" fmla="*/ 753083 h 5091570"/>
                <a:gd name="connsiteX13" fmla="*/ 810629 w 1615847"/>
                <a:gd name="connsiteY13" fmla="*/ 204716 h 5091570"/>
                <a:gd name="connsiteX14" fmla="*/ 1097232 w 1615847"/>
                <a:gd name="connsiteY14" fmla="*/ 0 h 5091570"/>
                <a:gd name="connsiteX15" fmla="*/ 1356539 w 1615847"/>
                <a:gd name="connsiteY15" fmla="*/ 13647 h 5091570"/>
                <a:gd name="connsiteX16" fmla="*/ 1615847 w 1615847"/>
                <a:gd name="connsiteY16" fmla="*/ 573206 h 5091570"/>
                <a:gd name="connsiteX17" fmla="*/ 1574903 w 1615847"/>
                <a:gd name="connsiteY17" fmla="*/ 545910 h 5091570"/>
                <a:gd name="connsiteX0" fmla="*/ 1567937 w 1608881"/>
                <a:gd name="connsiteY0" fmla="*/ 545910 h 5091570"/>
                <a:gd name="connsiteX1" fmla="*/ 1185800 w 1608881"/>
                <a:gd name="connsiteY1" fmla="*/ 955343 h 5091570"/>
                <a:gd name="connsiteX2" fmla="*/ 990240 w 1608881"/>
                <a:gd name="connsiteY2" fmla="*/ 1904544 h 5091570"/>
                <a:gd name="connsiteX3" fmla="*/ 877027 w 1608881"/>
                <a:gd name="connsiteY3" fmla="*/ 2584477 h 5091570"/>
                <a:gd name="connsiteX4" fmla="*/ 395786 w 1608881"/>
                <a:gd name="connsiteY4" fmla="*/ 4882214 h 5091570"/>
                <a:gd name="connsiteX5" fmla="*/ 397339 w 1608881"/>
                <a:gd name="connsiteY5" fmla="*/ 5078059 h 5091570"/>
                <a:gd name="connsiteX6" fmla="*/ 174311 w 1608881"/>
                <a:gd name="connsiteY6" fmla="*/ 5091570 h 5091570"/>
                <a:gd name="connsiteX7" fmla="*/ 0 w 1608881"/>
                <a:gd name="connsiteY7" fmla="*/ 4892996 h 5091570"/>
                <a:gd name="connsiteX8" fmla="*/ 243644 w 1608881"/>
                <a:gd name="connsiteY8" fmla="*/ 2971526 h 5091570"/>
                <a:gd name="connsiteX9" fmla="*/ 246580 w 1608881"/>
                <a:gd name="connsiteY9" fmla="*/ 1916691 h 5091570"/>
                <a:gd name="connsiteX10" fmla="*/ 391120 w 1608881"/>
                <a:gd name="connsiteY10" fmla="*/ 1351127 h 5091570"/>
                <a:gd name="connsiteX11" fmla="*/ 655552 w 1608881"/>
                <a:gd name="connsiteY11" fmla="*/ 753083 h 5091570"/>
                <a:gd name="connsiteX12" fmla="*/ 803663 w 1608881"/>
                <a:gd name="connsiteY12" fmla="*/ 204716 h 5091570"/>
                <a:gd name="connsiteX13" fmla="*/ 1090266 w 1608881"/>
                <a:gd name="connsiteY13" fmla="*/ 0 h 5091570"/>
                <a:gd name="connsiteX14" fmla="*/ 1349573 w 1608881"/>
                <a:gd name="connsiteY14" fmla="*/ 13647 h 5091570"/>
                <a:gd name="connsiteX15" fmla="*/ 1608881 w 1608881"/>
                <a:gd name="connsiteY15" fmla="*/ 573206 h 5091570"/>
                <a:gd name="connsiteX16" fmla="*/ 1567937 w 1608881"/>
                <a:gd name="connsiteY16" fmla="*/ 545910 h 5091570"/>
                <a:gd name="connsiteX0" fmla="*/ 1393626 w 1434570"/>
                <a:gd name="connsiteY0" fmla="*/ 545910 h 5091570"/>
                <a:gd name="connsiteX1" fmla="*/ 1011489 w 1434570"/>
                <a:gd name="connsiteY1" fmla="*/ 955343 h 5091570"/>
                <a:gd name="connsiteX2" fmla="*/ 815929 w 1434570"/>
                <a:gd name="connsiteY2" fmla="*/ 1904544 h 5091570"/>
                <a:gd name="connsiteX3" fmla="*/ 702716 w 1434570"/>
                <a:gd name="connsiteY3" fmla="*/ 2584477 h 5091570"/>
                <a:gd name="connsiteX4" fmla="*/ 221475 w 1434570"/>
                <a:gd name="connsiteY4" fmla="*/ 4882214 h 5091570"/>
                <a:gd name="connsiteX5" fmla="*/ 223028 w 1434570"/>
                <a:gd name="connsiteY5" fmla="*/ 5078059 h 5091570"/>
                <a:gd name="connsiteX6" fmla="*/ 0 w 1434570"/>
                <a:gd name="connsiteY6" fmla="*/ 5091570 h 5091570"/>
                <a:gd name="connsiteX7" fmla="*/ 69333 w 1434570"/>
                <a:gd name="connsiteY7" fmla="*/ 2971526 h 5091570"/>
                <a:gd name="connsiteX8" fmla="*/ 72269 w 1434570"/>
                <a:gd name="connsiteY8" fmla="*/ 1916691 h 5091570"/>
                <a:gd name="connsiteX9" fmla="*/ 216809 w 1434570"/>
                <a:gd name="connsiteY9" fmla="*/ 1351127 h 5091570"/>
                <a:gd name="connsiteX10" fmla="*/ 481241 w 1434570"/>
                <a:gd name="connsiteY10" fmla="*/ 753083 h 5091570"/>
                <a:gd name="connsiteX11" fmla="*/ 629352 w 1434570"/>
                <a:gd name="connsiteY11" fmla="*/ 204716 h 5091570"/>
                <a:gd name="connsiteX12" fmla="*/ 915955 w 1434570"/>
                <a:gd name="connsiteY12" fmla="*/ 0 h 5091570"/>
                <a:gd name="connsiteX13" fmla="*/ 1175262 w 1434570"/>
                <a:gd name="connsiteY13" fmla="*/ 13647 h 5091570"/>
                <a:gd name="connsiteX14" fmla="*/ 1434570 w 1434570"/>
                <a:gd name="connsiteY14" fmla="*/ 573206 h 5091570"/>
                <a:gd name="connsiteX15" fmla="*/ 1393626 w 1434570"/>
                <a:gd name="connsiteY15" fmla="*/ 545910 h 5091570"/>
                <a:gd name="connsiteX0" fmla="*/ 1393626 w 1434570"/>
                <a:gd name="connsiteY0" fmla="*/ 545910 h 5091570"/>
                <a:gd name="connsiteX1" fmla="*/ 1011489 w 1434570"/>
                <a:gd name="connsiteY1" fmla="*/ 955343 h 5091570"/>
                <a:gd name="connsiteX2" fmla="*/ 815929 w 1434570"/>
                <a:gd name="connsiteY2" fmla="*/ 1904544 h 5091570"/>
                <a:gd name="connsiteX3" fmla="*/ 702716 w 1434570"/>
                <a:gd name="connsiteY3" fmla="*/ 2584477 h 5091570"/>
                <a:gd name="connsiteX4" fmla="*/ 223028 w 1434570"/>
                <a:gd name="connsiteY4" fmla="*/ 5078059 h 5091570"/>
                <a:gd name="connsiteX5" fmla="*/ 0 w 1434570"/>
                <a:gd name="connsiteY5" fmla="*/ 5091570 h 5091570"/>
                <a:gd name="connsiteX6" fmla="*/ 69333 w 1434570"/>
                <a:gd name="connsiteY6" fmla="*/ 2971526 h 5091570"/>
                <a:gd name="connsiteX7" fmla="*/ 72269 w 1434570"/>
                <a:gd name="connsiteY7" fmla="*/ 1916691 h 5091570"/>
                <a:gd name="connsiteX8" fmla="*/ 216809 w 1434570"/>
                <a:gd name="connsiteY8" fmla="*/ 1351127 h 5091570"/>
                <a:gd name="connsiteX9" fmla="*/ 481241 w 1434570"/>
                <a:gd name="connsiteY9" fmla="*/ 753083 h 5091570"/>
                <a:gd name="connsiteX10" fmla="*/ 629352 w 1434570"/>
                <a:gd name="connsiteY10" fmla="*/ 204716 h 5091570"/>
                <a:gd name="connsiteX11" fmla="*/ 915955 w 1434570"/>
                <a:gd name="connsiteY11" fmla="*/ 0 h 5091570"/>
                <a:gd name="connsiteX12" fmla="*/ 1175262 w 1434570"/>
                <a:gd name="connsiteY12" fmla="*/ 13647 h 5091570"/>
                <a:gd name="connsiteX13" fmla="*/ 1434570 w 1434570"/>
                <a:gd name="connsiteY13" fmla="*/ 573206 h 5091570"/>
                <a:gd name="connsiteX14" fmla="*/ 1393626 w 1434570"/>
                <a:gd name="connsiteY14" fmla="*/ 545910 h 5091570"/>
                <a:gd name="connsiteX0" fmla="*/ 1393626 w 1434570"/>
                <a:gd name="connsiteY0" fmla="*/ 545910 h 5091570"/>
                <a:gd name="connsiteX1" fmla="*/ 1011489 w 1434570"/>
                <a:gd name="connsiteY1" fmla="*/ 955343 h 5091570"/>
                <a:gd name="connsiteX2" fmla="*/ 815929 w 1434570"/>
                <a:gd name="connsiteY2" fmla="*/ 1904544 h 5091570"/>
                <a:gd name="connsiteX3" fmla="*/ 702716 w 1434570"/>
                <a:gd name="connsiteY3" fmla="*/ 2584477 h 5091570"/>
                <a:gd name="connsiteX4" fmla="*/ 884307 w 1434570"/>
                <a:gd name="connsiteY4" fmla="*/ 1800078 h 5091570"/>
                <a:gd name="connsiteX5" fmla="*/ 0 w 1434570"/>
                <a:gd name="connsiteY5" fmla="*/ 5091570 h 5091570"/>
                <a:gd name="connsiteX6" fmla="*/ 69333 w 1434570"/>
                <a:gd name="connsiteY6" fmla="*/ 2971526 h 5091570"/>
                <a:gd name="connsiteX7" fmla="*/ 72269 w 1434570"/>
                <a:gd name="connsiteY7" fmla="*/ 1916691 h 5091570"/>
                <a:gd name="connsiteX8" fmla="*/ 216809 w 1434570"/>
                <a:gd name="connsiteY8" fmla="*/ 1351127 h 5091570"/>
                <a:gd name="connsiteX9" fmla="*/ 481241 w 1434570"/>
                <a:gd name="connsiteY9" fmla="*/ 753083 h 5091570"/>
                <a:gd name="connsiteX10" fmla="*/ 629352 w 1434570"/>
                <a:gd name="connsiteY10" fmla="*/ 204716 h 5091570"/>
                <a:gd name="connsiteX11" fmla="*/ 915955 w 1434570"/>
                <a:gd name="connsiteY11" fmla="*/ 0 h 5091570"/>
                <a:gd name="connsiteX12" fmla="*/ 1175262 w 1434570"/>
                <a:gd name="connsiteY12" fmla="*/ 13647 h 5091570"/>
                <a:gd name="connsiteX13" fmla="*/ 1434570 w 1434570"/>
                <a:gd name="connsiteY13" fmla="*/ 573206 h 5091570"/>
                <a:gd name="connsiteX14" fmla="*/ 1393626 w 1434570"/>
                <a:gd name="connsiteY14" fmla="*/ 545910 h 5091570"/>
                <a:gd name="connsiteX0" fmla="*/ 1324293 w 1365237"/>
                <a:gd name="connsiteY0" fmla="*/ 545910 h 2971526"/>
                <a:gd name="connsiteX1" fmla="*/ 942156 w 1365237"/>
                <a:gd name="connsiteY1" fmla="*/ 955343 h 2971526"/>
                <a:gd name="connsiteX2" fmla="*/ 746596 w 1365237"/>
                <a:gd name="connsiteY2" fmla="*/ 1904544 h 2971526"/>
                <a:gd name="connsiteX3" fmla="*/ 633383 w 1365237"/>
                <a:gd name="connsiteY3" fmla="*/ 2584477 h 2971526"/>
                <a:gd name="connsiteX4" fmla="*/ 814974 w 1365237"/>
                <a:gd name="connsiteY4" fmla="*/ 1800078 h 2971526"/>
                <a:gd name="connsiteX5" fmla="*/ 403009 w 1365237"/>
                <a:gd name="connsiteY5" fmla="*/ 2948276 h 2971526"/>
                <a:gd name="connsiteX6" fmla="*/ 0 w 1365237"/>
                <a:gd name="connsiteY6" fmla="*/ 2971526 h 2971526"/>
                <a:gd name="connsiteX7" fmla="*/ 2936 w 1365237"/>
                <a:gd name="connsiteY7" fmla="*/ 1916691 h 2971526"/>
                <a:gd name="connsiteX8" fmla="*/ 147476 w 1365237"/>
                <a:gd name="connsiteY8" fmla="*/ 1351127 h 2971526"/>
                <a:gd name="connsiteX9" fmla="*/ 411908 w 1365237"/>
                <a:gd name="connsiteY9" fmla="*/ 753083 h 2971526"/>
                <a:gd name="connsiteX10" fmla="*/ 560019 w 1365237"/>
                <a:gd name="connsiteY10" fmla="*/ 204716 h 2971526"/>
                <a:gd name="connsiteX11" fmla="*/ 846622 w 1365237"/>
                <a:gd name="connsiteY11" fmla="*/ 0 h 2971526"/>
                <a:gd name="connsiteX12" fmla="*/ 1105929 w 1365237"/>
                <a:gd name="connsiteY12" fmla="*/ 13647 h 2971526"/>
                <a:gd name="connsiteX13" fmla="*/ 1365237 w 1365237"/>
                <a:gd name="connsiteY13" fmla="*/ 573206 h 2971526"/>
                <a:gd name="connsiteX14" fmla="*/ 1324293 w 1365237"/>
                <a:gd name="connsiteY14" fmla="*/ 545910 h 2971526"/>
                <a:gd name="connsiteX0" fmla="*/ 1321366 w 1362310"/>
                <a:gd name="connsiteY0" fmla="*/ 545910 h 2971526"/>
                <a:gd name="connsiteX1" fmla="*/ 939229 w 1362310"/>
                <a:gd name="connsiteY1" fmla="*/ 955343 h 2971526"/>
                <a:gd name="connsiteX2" fmla="*/ 743669 w 1362310"/>
                <a:gd name="connsiteY2" fmla="*/ 1904544 h 2971526"/>
                <a:gd name="connsiteX3" fmla="*/ 630456 w 1362310"/>
                <a:gd name="connsiteY3" fmla="*/ 2584477 h 2971526"/>
                <a:gd name="connsiteX4" fmla="*/ 812047 w 1362310"/>
                <a:gd name="connsiteY4" fmla="*/ 1800078 h 2971526"/>
                <a:gd name="connsiteX5" fmla="*/ 400082 w 1362310"/>
                <a:gd name="connsiteY5" fmla="*/ 2948276 h 2971526"/>
                <a:gd name="connsiteX6" fmla="*/ 79733 w 1362310"/>
                <a:gd name="connsiteY6" fmla="*/ 2971526 h 2971526"/>
                <a:gd name="connsiteX7" fmla="*/ 9 w 1362310"/>
                <a:gd name="connsiteY7" fmla="*/ 1916691 h 2971526"/>
                <a:gd name="connsiteX8" fmla="*/ 144549 w 1362310"/>
                <a:gd name="connsiteY8" fmla="*/ 1351127 h 2971526"/>
                <a:gd name="connsiteX9" fmla="*/ 408981 w 1362310"/>
                <a:gd name="connsiteY9" fmla="*/ 753083 h 2971526"/>
                <a:gd name="connsiteX10" fmla="*/ 557092 w 1362310"/>
                <a:gd name="connsiteY10" fmla="*/ 204716 h 2971526"/>
                <a:gd name="connsiteX11" fmla="*/ 843695 w 1362310"/>
                <a:gd name="connsiteY11" fmla="*/ 0 h 2971526"/>
                <a:gd name="connsiteX12" fmla="*/ 1103002 w 1362310"/>
                <a:gd name="connsiteY12" fmla="*/ 13647 h 2971526"/>
                <a:gd name="connsiteX13" fmla="*/ 1362310 w 1362310"/>
                <a:gd name="connsiteY13" fmla="*/ 573206 h 2971526"/>
                <a:gd name="connsiteX14" fmla="*/ 1321366 w 1362310"/>
                <a:gd name="connsiteY14" fmla="*/ 545910 h 2971526"/>
                <a:gd name="connsiteX0" fmla="*/ 1321366 w 1362310"/>
                <a:gd name="connsiteY0" fmla="*/ 545910 h 2971526"/>
                <a:gd name="connsiteX1" fmla="*/ 939229 w 1362310"/>
                <a:gd name="connsiteY1" fmla="*/ 955343 h 2971526"/>
                <a:gd name="connsiteX2" fmla="*/ 743669 w 1362310"/>
                <a:gd name="connsiteY2" fmla="*/ 1904544 h 2971526"/>
                <a:gd name="connsiteX3" fmla="*/ 630456 w 1362310"/>
                <a:gd name="connsiteY3" fmla="*/ 2584477 h 2971526"/>
                <a:gd name="connsiteX4" fmla="*/ 812047 w 1362310"/>
                <a:gd name="connsiteY4" fmla="*/ 1800078 h 2971526"/>
                <a:gd name="connsiteX5" fmla="*/ 518168 w 1362310"/>
                <a:gd name="connsiteY5" fmla="*/ 2910454 h 2971526"/>
                <a:gd name="connsiteX6" fmla="*/ 79733 w 1362310"/>
                <a:gd name="connsiteY6" fmla="*/ 2971526 h 2971526"/>
                <a:gd name="connsiteX7" fmla="*/ 9 w 1362310"/>
                <a:gd name="connsiteY7" fmla="*/ 1916691 h 2971526"/>
                <a:gd name="connsiteX8" fmla="*/ 144549 w 1362310"/>
                <a:gd name="connsiteY8" fmla="*/ 1351127 h 2971526"/>
                <a:gd name="connsiteX9" fmla="*/ 408981 w 1362310"/>
                <a:gd name="connsiteY9" fmla="*/ 753083 h 2971526"/>
                <a:gd name="connsiteX10" fmla="*/ 557092 w 1362310"/>
                <a:gd name="connsiteY10" fmla="*/ 204716 h 2971526"/>
                <a:gd name="connsiteX11" fmla="*/ 843695 w 1362310"/>
                <a:gd name="connsiteY11" fmla="*/ 0 h 2971526"/>
                <a:gd name="connsiteX12" fmla="*/ 1103002 w 1362310"/>
                <a:gd name="connsiteY12" fmla="*/ 13647 h 2971526"/>
                <a:gd name="connsiteX13" fmla="*/ 1362310 w 1362310"/>
                <a:gd name="connsiteY13" fmla="*/ 573206 h 2971526"/>
                <a:gd name="connsiteX14" fmla="*/ 1321366 w 1362310"/>
                <a:gd name="connsiteY14" fmla="*/ 545910 h 2971526"/>
                <a:gd name="connsiteX0" fmla="*/ 1321366 w 1362310"/>
                <a:gd name="connsiteY0" fmla="*/ 545910 h 2971526"/>
                <a:gd name="connsiteX1" fmla="*/ 939229 w 1362310"/>
                <a:gd name="connsiteY1" fmla="*/ 955343 h 2971526"/>
                <a:gd name="connsiteX2" fmla="*/ 743669 w 1362310"/>
                <a:gd name="connsiteY2" fmla="*/ 1904544 h 2971526"/>
                <a:gd name="connsiteX3" fmla="*/ 630456 w 1362310"/>
                <a:gd name="connsiteY3" fmla="*/ 2584477 h 2971526"/>
                <a:gd name="connsiteX4" fmla="*/ 812047 w 1362310"/>
                <a:gd name="connsiteY4" fmla="*/ 1800078 h 2971526"/>
                <a:gd name="connsiteX5" fmla="*/ 541785 w 1362310"/>
                <a:gd name="connsiteY5" fmla="*/ 2796986 h 2971526"/>
                <a:gd name="connsiteX6" fmla="*/ 79733 w 1362310"/>
                <a:gd name="connsiteY6" fmla="*/ 2971526 h 2971526"/>
                <a:gd name="connsiteX7" fmla="*/ 9 w 1362310"/>
                <a:gd name="connsiteY7" fmla="*/ 1916691 h 2971526"/>
                <a:gd name="connsiteX8" fmla="*/ 144549 w 1362310"/>
                <a:gd name="connsiteY8" fmla="*/ 1351127 h 2971526"/>
                <a:gd name="connsiteX9" fmla="*/ 408981 w 1362310"/>
                <a:gd name="connsiteY9" fmla="*/ 753083 h 2971526"/>
                <a:gd name="connsiteX10" fmla="*/ 557092 w 1362310"/>
                <a:gd name="connsiteY10" fmla="*/ 204716 h 2971526"/>
                <a:gd name="connsiteX11" fmla="*/ 843695 w 1362310"/>
                <a:gd name="connsiteY11" fmla="*/ 0 h 2971526"/>
                <a:gd name="connsiteX12" fmla="*/ 1103002 w 1362310"/>
                <a:gd name="connsiteY12" fmla="*/ 13647 h 2971526"/>
                <a:gd name="connsiteX13" fmla="*/ 1362310 w 1362310"/>
                <a:gd name="connsiteY13" fmla="*/ 573206 h 2971526"/>
                <a:gd name="connsiteX14" fmla="*/ 1321366 w 1362310"/>
                <a:gd name="connsiteY14" fmla="*/ 545910 h 2971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62310" h="2971526">
                  <a:moveTo>
                    <a:pt x="1321366" y="545910"/>
                  </a:moveTo>
                  <a:lnTo>
                    <a:pt x="939229" y="955343"/>
                  </a:lnTo>
                  <a:lnTo>
                    <a:pt x="743669" y="1904544"/>
                  </a:lnTo>
                  <a:lnTo>
                    <a:pt x="630456" y="2584477"/>
                  </a:lnTo>
                  <a:lnTo>
                    <a:pt x="812047" y="1800078"/>
                  </a:lnTo>
                  <a:lnTo>
                    <a:pt x="541785" y="2796986"/>
                  </a:lnTo>
                  <a:lnTo>
                    <a:pt x="79733" y="2971526"/>
                  </a:lnTo>
                  <a:cubicBezTo>
                    <a:pt x="80712" y="2619914"/>
                    <a:pt x="-970" y="2268303"/>
                    <a:pt x="9" y="1916691"/>
                  </a:cubicBezTo>
                  <a:lnTo>
                    <a:pt x="144549" y="1351127"/>
                  </a:lnTo>
                  <a:cubicBezTo>
                    <a:pt x="209428" y="1081402"/>
                    <a:pt x="340224" y="944152"/>
                    <a:pt x="408981" y="753083"/>
                  </a:cubicBezTo>
                  <a:cubicBezTo>
                    <a:pt x="477738" y="562015"/>
                    <a:pt x="449560" y="399924"/>
                    <a:pt x="557092" y="204716"/>
                  </a:cubicBezTo>
                  <a:lnTo>
                    <a:pt x="843695" y="0"/>
                  </a:lnTo>
                  <a:lnTo>
                    <a:pt x="1103002" y="13647"/>
                  </a:lnTo>
                  <a:lnTo>
                    <a:pt x="1362310" y="573206"/>
                  </a:lnTo>
                  <a:lnTo>
                    <a:pt x="1321366" y="545910"/>
                  </a:lnTo>
                  <a:close/>
                </a:path>
              </a:pathLst>
            </a:custGeom>
            <a:noFill/>
            <a:ln w="38100">
              <a:solidFill>
                <a:schemeClr val="bg1">
                  <a:lumMod val="50000"/>
                </a:schemeClr>
              </a:solid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810" dirty="0"/>
            </a:p>
          </p:txBody>
        </p:sp>
        <p:sp>
          <p:nvSpPr>
            <p:cNvPr id="779" name="正方形/長方形 778">
              <a:extLst>
                <a:ext uri="{FF2B5EF4-FFF2-40B4-BE49-F238E27FC236}">
                  <a16:creationId xmlns:a16="http://schemas.microsoft.com/office/drawing/2014/main" id="{41C242F2-BCE1-3C2B-5CB0-4FCED6A481A0}"/>
                </a:ext>
              </a:extLst>
            </p:cNvPr>
            <p:cNvSpPr/>
            <p:nvPr/>
          </p:nvSpPr>
          <p:spPr>
            <a:xfrm>
              <a:off x="14729094" y="2926717"/>
              <a:ext cx="1412058" cy="307776"/>
            </a:xfrm>
            <a:prstGeom prst="rect">
              <a:avLst/>
            </a:prstGeom>
            <a:noFill/>
          </p:spPr>
          <p:txBody>
            <a:bodyPr wrap="square" lIns="41148" tIns="20574" rIns="41148" bIns="20574">
              <a:spAutoFit/>
            </a:bodyPr>
            <a:lstStyle/>
            <a:p>
              <a:pPr algn="ctr"/>
              <a:r>
                <a:rPr lang="ja-JP" altLang="en-US" sz="630" b="1" dirty="0">
                  <a:ln w="3175">
                    <a:noFill/>
                    <a:prstDash val="solid"/>
                  </a:ln>
                  <a:latin typeface="BIZ UDPゴシック" panose="020B0400000000000000" pitchFamily="50" charset="-128"/>
                  <a:ea typeface="BIZ UDPゴシック" panose="020B0400000000000000" pitchFamily="50" charset="-128"/>
                </a:rPr>
                <a:t>一丁目ゾーン</a:t>
              </a:r>
            </a:p>
          </p:txBody>
        </p:sp>
        <p:sp>
          <p:nvSpPr>
            <p:cNvPr id="780" name="正方形/長方形 779">
              <a:extLst>
                <a:ext uri="{FF2B5EF4-FFF2-40B4-BE49-F238E27FC236}">
                  <a16:creationId xmlns:a16="http://schemas.microsoft.com/office/drawing/2014/main" id="{5000C06B-1BFF-84C8-54BE-D5CA40B1A6FF}"/>
                </a:ext>
              </a:extLst>
            </p:cNvPr>
            <p:cNvSpPr/>
            <p:nvPr/>
          </p:nvSpPr>
          <p:spPr>
            <a:xfrm>
              <a:off x="14313954" y="3980601"/>
              <a:ext cx="1412058" cy="307776"/>
            </a:xfrm>
            <a:prstGeom prst="rect">
              <a:avLst/>
            </a:prstGeom>
            <a:noFill/>
          </p:spPr>
          <p:txBody>
            <a:bodyPr wrap="square" lIns="41148" tIns="20574" rIns="41148" bIns="20574">
              <a:spAutoFit/>
            </a:bodyPr>
            <a:lstStyle/>
            <a:p>
              <a:pPr algn="ctr"/>
              <a:r>
                <a:rPr lang="ja-JP" altLang="en-US" sz="630" b="1" dirty="0">
                  <a:ln w="3175">
                    <a:noFill/>
                    <a:prstDash val="solid"/>
                  </a:ln>
                  <a:latin typeface="BIZ UDPゴシック" panose="020B0400000000000000" pitchFamily="50" charset="-128"/>
                  <a:ea typeface="BIZ UDPゴシック" panose="020B0400000000000000" pitchFamily="50" charset="-128"/>
                </a:rPr>
                <a:t>三丁目ゾーン</a:t>
              </a:r>
            </a:p>
          </p:txBody>
        </p:sp>
        <p:sp>
          <p:nvSpPr>
            <p:cNvPr id="781" name="正方形/長方形 780">
              <a:extLst>
                <a:ext uri="{FF2B5EF4-FFF2-40B4-BE49-F238E27FC236}">
                  <a16:creationId xmlns:a16="http://schemas.microsoft.com/office/drawing/2014/main" id="{B26C17CA-3008-22CB-7FC0-BA1C577134E3}"/>
                </a:ext>
              </a:extLst>
            </p:cNvPr>
            <p:cNvSpPr/>
            <p:nvPr/>
          </p:nvSpPr>
          <p:spPr>
            <a:xfrm>
              <a:off x="14023065" y="5019999"/>
              <a:ext cx="1412058" cy="307776"/>
            </a:xfrm>
            <a:prstGeom prst="rect">
              <a:avLst/>
            </a:prstGeom>
            <a:noFill/>
          </p:spPr>
          <p:txBody>
            <a:bodyPr wrap="square" lIns="41148" tIns="20574" rIns="41148" bIns="20574">
              <a:spAutoFit/>
            </a:bodyPr>
            <a:lstStyle/>
            <a:p>
              <a:pPr algn="ctr"/>
              <a:r>
                <a:rPr lang="ja-JP" altLang="en-US" sz="630" b="1" dirty="0">
                  <a:ln w="3175">
                    <a:noFill/>
                    <a:prstDash val="solid"/>
                  </a:ln>
                  <a:latin typeface="BIZ UDPゴシック" panose="020B0400000000000000" pitchFamily="50" charset="-128"/>
                  <a:ea typeface="BIZ UDPゴシック" panose="020B0400000000000000" pitchFamily="50" charset="-128"/>
                </a:rPr>
                <a:t>駅前ゾーン</a:t>
              </a:r>
            </a:p>
          </p:txBody>
        </p:sp>
        <p:cxnSp>
          <p:nvCxnSpPr>
            <p:cNvPr id="782" name="直線コネクタ 781">
              <a:extLst>
                <a:ext uri="{FF2B5EF4-FFF2-40B4-BE49-F238E27FC236}">
                  <a16:creationId xmlns:a16="http://schemas.microsoft.com/office/drawing/2014/main" id="{A329DCEA-9403-ED2F-7E12-28429762F313}"/>
                </a:ext>
              </a:extLst>
            </p:cNvPr>
            <p:cNvCxnSpPr>
              <a:cxnSpLocks/>
            </p:cNvCxnSpPr>
            <p:nvPr/>
          </p:nvCxnSpPr>
          <p:spPr>
            <a:xfrm flipH="1" flipV="1">
              <a:off x="14874039" y="5362990"/>
              <a:ext cx="345514" cy="231593"/>
            </a:xfrm>
            <a:prstGeom prst="line">
              <a:avLst/>
            </a:prstGeom>
            <a:ln w="12700">
              <a:solidFill>
                <a:schemeClr val="tx1"/>
              </a:solidFill>
              <a:headEnd type="none" w="sm" len="sm"/>
              <a:tailEnd type="oval" w="sm" len="sm"/>
            </a:ln>
          </p:spPr>
          <p:style>
            <a:lnRef idx="1">
              <a:schemeClr val="accent1"/>
            </a:lnRef>
            <a:fillRef idx="0">
              <a:schemeClr val="accent1"/>
            </a:fillRef>
            <a:effectRef idx="0">
              <a:schemeClr val="accent1"/>
            </a:effectRef>
            <a:fontRef idx="minor">
              <a:schemeClr val="tx1"/>
            </a:fontRef>
          </p:style>
        </p:cxnSp>
        <p:grpSp>
          <p:nvGrpSpPr>
            <p:cNvPr id="787" name="グループ化 786">
              <a:extLst>
                <a:ext uri="{FF2B5EF4-FFF2-40B4-BE49-F238E27FC236}">
                  <a16:creationId xmlns:a16="http://schemas.microsoft.com/office/drawing/2014/main" id="{150FA894-7C85-64BC-0B9B-386826803982}"/>
                </a:ext>
              </a:extLst>
            </p:cNvPr>
            <p:cNvGrpSpPr/>
            <p:nvPr/>
          </p:nvGrpSpPr>
          <p:grpSpPr>
            <a:xfrm>
              <a:off x="14920849" y="946742"/>
              <a:ext cx="2009162" cy="1558022"/>
              <a:chOff x="-3159326" y="410135"/>
              <a:chExt cx="1693224" cy="1263464"/>
            </a:xfrm>
          </p:grpSpPr>
          <p:pic>
            <p:nvPicPr>
              <p:cNvPr id="799" name="図 798" descr="マップ&#10;&#10;自動的に生成された説明">
                <a:extLst>
                  <a:ext uri="{FF2B5EF4-FFF2-40B4-BE49-F238E27FC236}">
                    <a16:creationId xmlns:a16="http://schemas.microsoft.com/office/drawing/2014/main" id="{E2064DFD-593E-B29A-CBE7-08CEDBF87A78}"/>
                  </a:ext>
                </a:extLst>
              </p:cNvPr>
              <p:cNvPicPr>
                <a:picLocks noChangeAspect="1"/>
              </p:cNvPicPr>
              <p:nvPr/>
            </p:nvPicPr>
            <p:blipFill>
              <a:blip r:embed="rId6" cstate="print">
                <a:extLst>
                  <a:ext uri="{28A0092B-C50C-407E-A947-70E740481C1C}">
                    <a14:useLocalDpi xmlns:a14="http://schemas.microsoft.com/office/drawing/2010/main" val="0"/>
                  </a:ext>
                </a:extLst>
              </a:blip>
              <a:srcRect l="49303" t="48592" r="24139" b="15727"/>
              <a:stretch/>
            </p:blipFill>
            <p:spPr>
              <a:xfrm>
                <a:off x="-3159326" y="410135"/>
                <a:ext cx="1693224" cy="1263464"/>
              </a:xfrm>
              <a:prstGeom prst="rect">
                <a:avLst/>
              </a:prstGeom>
              <a:ln w="31750">
                <a:solidFill>
                  <a:schemeClr val="bg1">
                    <a:lumMod val="50000"/>
                  </a:schemeClr>
                </a:solidFill>
              </a:ln>
            </p:spPr>
          </p:pic>
          <p:sp>
            <p:nvSpPr>
              <p:cNvPr id="800" name="フリーフォーム 78">
                <a:extLst>
                  <a:ext uri="{FF2B5EF4-FFF2-40B4-BE49-F238E27FC236}">
                    <a16:creationId xmlns:a16="http://schemas.microsoft.com/office/drawing/2014/main" id="{BCC91E86-E54D-1F42-0ACB-B6D217ABB40C}"/>
                  </a:ext>
                </a:extLst>
              </p:cNvPr>
              <p:cNvSpPr>
                <a:spLocks noChangeAspect="1"/>
              </p:cNvSpPr>
              <p:nvPr/>
            </p:nvSpPr>
            <p:spPr>
              <a:xfrm>
                <a:off x="-2881957" y="1111082"/>
                <a:ext cx="223196" cy="284514"/>
              </a:xfrm>
              <a:custGeom>
                <a:avLst/>
                <a:gdLst>
                  <a:gd name="connsiteX0" fmla="*/ 1405720 w 1760561"/>
                  <a:gd name="connsiteY0" fmla="*/ 54591 h 2483892"/>
                  <a:gd name="connsiteX1" fmla="*/ 95534 w 1760561"/>
                  <a:gd name="connsiteY1" fmla="*/ 218364 h 2483892"/>
                  <a:gd name="connsiteX2" fmla="*/ 95534 w 1760561"/>
                  <a:gd name="connsiteY2" fmla="*/ 218364 h 2483892"/>
                  <a:gd name="connsiteX3" fmla="*/ 0 w 1760561"/>
                  <a:gd name="connsiteY3" fmla="*/ 2483892 h 2483892"/>
                  <a:gd name="connsiteX4" fmla="*/ 805218 w 1760561"/>
                  <a:gd name="connsiteY4" fmla="*/ 2456597 h 2483892"/>
                  <a:gd name="connsiteX5" fmla="*/ 1583140 w 1760561"/>
                  <a:gd name="connsiteY5" fmla="*/ 2129050 h 2483892"/>
                  <a:gd name="connsiteX6" fmla="*/ 1760561 w 1760561"/>
                  <a:gd name="connsiteY6" fmla="*/ 2169994 h 2483892"/>
                  <a:gd name="connsiteX7" fmla="*/ 1719618 w 1760561"/>
                  <a:gd name="connsiteY7" fmla="*/ 1119116 h 2483892"/>
                  <a:gd name="connsiteX8" fmla="*/ 1460311 w 1760561"/>
                  <a:gd name="connsiteY8" fmla="*/ 0 h 2483892"/>
                  <a:gd name="connsiteX9" fmla="*/ 1405720 w 1760561"/>
                  <a:gd name="connsiteY9" fmla="*/ 54591 h 2483892"/>
                  <a:gd name="connsiteX0" fmla="*/ 1405720 w 1760561"/>
                  <a:gd name="connsiteY0" fmla="*/ 54591 h 2483892"/>
                  <a:gd name="connsiteX1" fmla="*/ 95534 w 1760561"/>
                  <a:gd name="connsiteY1" fmla="*/ 218364 h 2483892"/>
                  <a:gd name="connsiteX2" fmla="*/ 95534 w 1760561"/>
                  <a:gd name="connsiteY2" fmla="*/ 218364 h 2483892"/>
                  <a:gd name="connsiteX3" fmla="*/ 0 w 1760561"/>
                  <a:gd name="connsiteY3" fmla="*/ 2483892 h 2483892"/>
                  <a:gd name="connsiteX4" fmla="*/ 805218 w 1760561"/>
                  <a:gd name="connsiteY4" fmla="*/ 2456597 h 2483892"/>
                  <a:gd name="connsiteX5" fmla="*/ 1583140 w 1760561"/>
                  <a:gd name="connsiteY5" fmla="*/ 2129050 h 2483892"/>
                  <a:gd name="connsiteX6" fmla="*/ 1760561 w 1760561"/>
                  <a:gd name="connsiteY6" fmla="*/ 2169994 h 2483892"/>
                  <a:gd name="connsiteX7" fmla="*/ 1719618 w 1760561"/>
                  <a:gd name="connsiteY7" fmla="*/ 1119116 h 2483892"/>
                  <a:gd name="connsiteX8" fmla="*/ 1460311 w 1760561"/>
                  <a:gd name="connsiteY8" fmla="*/ 0 h 2483892"/>
                  <a:gd name="connsiteX9" fmla="*/ 1405720 w 1760561"/>
                  <a:gd name="connsiteY9" fmla="*/ 54591 h 2483892"/>
                  <a:gd name="connsiteX0" fmla="*/ 1173708 w 1760561"/>
                  <a:gd name="connsiteY0" fmla="*/ 27296 h 2483892"/>
                  <a:gd name="connsiteX1" fmla="*/ 95534 w 1760561"/>
                  <a:gd name="connsiteY1" fmla="*/ 218364 h 2483892"/>
                  <a:gd name="connsiteX2" fmla="*/ 95534 w 1760561"/>
                  <a:gd name="connsiteY2" fmla="*/ 218364 h 2483892"/>
                  <a:gd name="connsiteX3" fmla="*/ 0 w 1760561"/>
                  <a:gd name="connsiteY3" fmla="*/ 2483892 h 2483892"/>
                  <a:gd name="connsiteX4" fmla="*/ 805218 w 1760561"/>
                  <a:gd name="connsiteY4" fmla="*/ 2456597 h 2483892"/>
                  <a:gd name="connsiteX5" fmla="*/ 1583140 w 1760561"/>
                  <a:gd name="connsiteY5" fmla="*/ 2129050 h 2483892"/>
                  <a:gd name="connsiteX6" fmla="*/ 1760561 w 1760561"/>
                  <a:gd name="connsiteY6" fmla="*/ 2169994 h 2483892"/>
                  <a:gd name="connsiteX7" fmla="*/ 1719618 w 1760561"/>
                  <a:gd name="connsiteY7" fmla="*/ 1119116 h 2483892"/>
                  <a:gd name="connsiteX8" fmla="*/ 1460311 w 1760561"/>
                  <a:gd name="connsiteY8" fmla="*/ 0 h 2483892"/>
                  <a:gd name="connsiteX9" fmla="*/ 1173708 w 1760561"/>
                  <a:gd name="connsiteY9" fmla="*/ 27296 h 2483892"/>
                  <a:gd name="connsiteX0" fmla="*/ 1201004 w 1760561"/>
                  <a:gd name="connsiteY0" fmla="*/ 68239 h 2483892"/>
                  <a:gd name="connsiteX1" fmla="*/ 95534 w 1760561"/>
                  <a:gd name="connsiteY1" fmla="*/ 218364 h 2483892"/>
                  <a:gd name="connsiteX2" fmla="*/ 95534 w 1760561"/>
                  <a:gd name="connsiteY2" fmla="*/ 218364 h 2483892"/>
                  <a:gd name="connsiteX3" fmla="*/ 0 w 1760561"/>
                  <a:gd name="connsiteY3" fmla="*/ 2483892 h 2483892"/>
                  <a:gd name="connsiteX4" fmla="*/ 805218 w 1760561"/>
                  <a:gd name="connsiteY4" fmla="*/ 2456597 h 2483892"/>
                  <a:gd name="connsiteX5" fmla="*/ 1583140 w 1760561"/>
                  <a:gd name="connsiteY5" fmla="*/ 2129050 h 2483892"/>
                  <a:gd name="connsiteX6" fmla="*/ 1760561 w 1760561"/>
                  <a:gd name="connsiteY6" fmla="*/ 2169994 h 2483892"/>
                  <a:gd name="connsiteX7" fmla="*/ 1719618 w 1760561"/>
                  <a:gd name="connsiteY7" fmla="*/ 1119116 h 2483892"/>
                  <a:gd name="connsiteX8" fmla="*/ 1460311 w 1760561"/>
                  <a:gd name="connsiteY8" fmla="*/ 0 h 2483892"/>
                  <a:gd name="connsiteX9" fmla="*/ 1201004 w 1760561"/>
                  <a:gd name="connsiteY9" fmla="*/ 68239 h 2483892"/>
                  <a:gd name="connsiteX0" fmla="*/ 1201004 w 1719618"/>
                  <a:gd name="connsiteY0" fmla="*/ 68239 h 2483892"/>
                  <a:gd name="connsiteX1" fmla="*/ 95534 w 1719618"/>
                  <a:gd name="connsiteY1" fmla="*/ 218364 h 2483892"/>
                  <a:gd name="connsiteX2" fmla="*/ 95534 w 1719618"/>
                  <a:gd name="connsiteY2" fmla="*/ 218364 h 2483892"/>
                  <a:gd name="connsiteX3" fmla="*/ 0 w 1719618"/>
                  <a:gd name="connsiteY3" fmla="*/ 2483892 h 2483892"/>
                  <a:gd name="connsiteX4" fmla="*/ 805218 w 1719618"/>
                  <a:gd name="connsiteY4" fmla="*/ 2456597 h 2483892"/>
                  <a:gd name="connsiteX5" fmla="*/ 1583140 w 1719618"/>
                  <a:gd name="connsiteY5" fmla="*/ 2129050 h 2483892"/>
                  <a:gd name="connsiteX6" fmla="*/ 1583140 w 1719618"/>
                  <a:gd name="connsiteY6" fmla="*/ 1446663 h 2483892"/>
                  <a:gd name="connsiteX7" fmla="*/ 1719618 w 1719618"/>
                  <a:gd name="connsiteY7" fmla="*/ 1119116 h 2483892"/>
                  <a:gd name="connsiteX8" fmla="*/ 1460311 w 1719618"/>
                  <a:gd name="connsiteY8" fmla="*/ 0 h 2483892"/>
                  <a:gd name="connsiteX9" fmla="*/ 1201004 w 1719618"/>
                  <a:gd name="connsiteY9" fmla="*/ 68239 h 2483892"/>
                  <a:gd name="connsiteX0" fmla="*/ 1201004 w 1719618"/>
                  <a:gd name="connsiteY0" fmla="*/ 68239 h 2483892"/>
                  <a:gd name="connsiteX1" fmla="*/ 95534 w 1719618"/>
                  <a:gd name="connsiteY1" fmla="*/ 218364 h 2483892"/>
                  <a:gd name="connsiteX2" fmla="*/ 95534 w 1719618"/>
                  <a:gd name="connsiteY2" fmla="*/ 218364 h 2483892"/>
                  <a:gd name="connsiteX3" fmla="*/ 0 w 1719618"/>
                  <a:gd name="connsiteY3" fmla="*/ 2483892 h 2483892"/>
                  <a:gd name="connsiteX4" fmla="*/ 805218 w 1719618"/>
                  <a:gd name="connsiteY4" fmla="*/ 2456597 h 2483892"/>
                  <a:gd name="connsiteX5" fmla="*/ 682388 w 1719618"/>
                  <a:gd name="connsiteY5" fmla="*/ 1624083 h 2483892"/>
                  <a:gd name="connsiteX6" fmla="*/ 1583140 w 1719618"/>
                  <a:gd name="connsiteY6" fmla="*/ 1446663 h 2483892"/>
                  <a:gd name="connsiteX7" fmla="*/ 1719618 w 1719618"/>
                  <a:gd name="connsiteY7" fmla="*/ 1119116 h 2483892"/>
                  <a:gd name="connsiteX8" fmla="*/ 1460311 w 1719618"/>
                  <a:gd name="connsiteY8" fmla="*/ 0 h 2483892"/>
                  <a:gd name="connsiteX9" fmla="*/ 1201004 w 1719618"/>
                  <a:gd name="connsiteY9" fmla="*/ 68239 h 2483892"/>
                  <a:gd name="connsiteX0" fmla="*/ 1201004 w 1719618"/>
                  <a:gd name="connsiteY0" fmla="*/ 68239 h 2483892"/>
                  <a:gd name="connsiteX1" fmla="*/ 95534 w 1719618"/>
                  <a:gd name="connsiteY1" fmla="*/ 218364 h 2483892"/>
                  <a:gd name="connsiteX2" fmla="*/ 95534 w 1719618"/>
                  <a:gd name="connsiteY2" fmla="*/ 218364 h 2483892"/>
                  <a:gd name="connsiteX3" fmla="*/ 0 w 1719618"/>
                  <a:gd name="connsiteY3" fmla="*/ 2483892 h 2483892"/>
                  <a:gd name="connsiteX4" fmla="*/ 627797 w 1719618"/>
                  <a:gd name="connsiteY4" fmla="*/ 859809 h 2483892"/>
                  <a:gd name="connsiteX5" fmla="*/ 682388 w 1719618"/>
                  <a:gd name="connsiteY5" fmla="*/ 1624083 h 2483892"/>
                  <a:gd name="connsiteX6" fmla="*/ 1583140 w 1719618"/>
                  <a:gd name="connsiteY6" fmla="*/ 1446663 h 2483892"/>
                  <a:gd name="connsiteX7" fmla="*/ 1719618 w 1719618"/>
                  <a:gd name="connsiteY7" fmla="*/ 1119116 h 2483892"/>
                  <a:gd name="connsiteX8" fmla="*/ 1460311 w 1719618"/>
                  <a:gd name="connsiteY8" fmla="*/ 0 h 2483892"/>
                  <a:gd name="connsiteX9" fmla="*/ 1201004 w 1719618"/>
                  <a:gd name="connsiteY9" fmla="*/ 68239 h 2483892"/>
                  <a:gd name="connsiteX0" fmla="*/ 1201004 w 1719618"/>
                  <a:gd name="connsiteY0" fmla="*/ 68239 h 2483892"/>
                  <a:gd name="connsiteX1" fmla="*/ 95534 w 1719618"/>
                  <a:gd name="connsiteY1" fmla="*/ 218364 h 2483892"/>
                  <a:gd name="connsiteX2" fmla="*/ 95534 w 1719618"/>
                  <a:gd name="connsiteY2" fmla="*/ 218364 h 2483892"/>
                  <a:gd name="connsiteX3" fmla="*/ 0 w 1719618"/>
                  <a:gd name="connsiteY3" fmla="*/ 2483892 h 2483892"/>
                  <a:gd name="connsiteX4" fmla="*/ 382137 w 1719618"/>
                  <a:gd name="connsiteY4" fmla="*/ 723331 h 2483892"/>
                  <a:gd name="connsiteX5" fmla="*/ 682388 w 1719618"/>
                  <a:gd name="connsiteY5" fmla="*/ 1624083 h 2483892"/>
                  <a:gd name="connsiteX6" fmla="*/ 1583140 w 1719618"/>
                  <a:gd name="connsiteY6" fmla="*/ 1446663 h 2483892"/>
                  <a:gd name="connsiteX7" fmla="*/ 1719618 w 1719618"/>
                  <a:gd name="connsiteY7" fmla="*/ 1119116 h 2483892"/>
                  <a:gd name="connsiteX8" fmla="*/ 1460311 w 1719618"/>
                  <a:gd name="connsiteY8" fmla="*/ 0 h 2483892"/>
                  <a:gd name="connsiteX9" fmla="*/ 1201004 w 1719618"/>
                  <a:gd name="connsiteY9" fmla="*/ 68239 h 2483892"/>
                  <a:gd name="connsiteX0" fmla="*/ 1201004 w 1719618"/>
                  <a:gd name="connsiteY0" fmla="*/ 68239 h 2483892"/>
                  <a:gd name="connsiteX1" fmla="*/ 95534 w 1719618"/>
                  <a:gd name="connsiteY1" fmla="*/ 218364 h 2483892"/>
                  <a:gd name="connsiteX2" fmla="*/ 95534 w 1719618"/>
                  <a:gd name="connsiteY2" fmla="*/ 218364 h 2483892"/>
                  <a:gd name="connsiteX3" fmla="*/ 0 w 1719618"/>
                  <a:gd name="connsiteY3" fmla="*/ 2483892 h 2483892"/>
                  <a:gd name="connsiteX4" fmla="*/ 382137 w 1719618"/>
                  <a:gd name="connsiteY4" fmla="*/ 723331 h 2483892"/>
                  <a:gd name="connsiteX5" fmla="*/ 859809 w 1719618"/>
                  <a:gd name="connsiteY5" fmla="*/ 1514901 h 2483892"/>
                  <a:gd name="connsiteX6" fmla="*/ 1583140 w 1719618"/>
                  <a:gd name="connsiteY6" fmla="*/ 1446663 h 2483892"/>
                  <a:gd name="connsiteX7" fmla="*/ 1719618 w 1719618"/>
                  <a:gd name="connsiteY7" fmla="*/ 1119116 h 2483892"/>
                  <a:gd name="connsiteX8" fmla="*/ 1460311 w 1719618"/>
                  <a:gd name="connsiteY8" fmla="*/ 0 h 2483892"/>
                  <a:gd name="connsiteX9" fmla="*/ 1201004 w 1719618"/>
                  <a:gd name="connsiteY9" fmla="*/ 68239 h 2483892"/>
                  <a:gd name="connsiteX0" fmla="*/ 1201004 w 1719618"/>
                  <a:gd name="connsiteY0" fmla="*/ 68239 h 2483892"/>
                  <a:gd name="connsiteX1" fmla="*/ 95534 w 1719618"/>
                  <a:gd name="connsiteY1" fmla="*/ 218364 h 2483892"/>
                  <a:gd name="connsiteX2" fmla="*/ 95534 w 1719618"/>
                  <a:gd name="connsiteY2" fmla="*/ 218364 h 2483892"/>
                  <a:gd name="connsiteX3" fmla="*/ 0 w 1719618"/>
                  <a:gd name="connsiteY3" fmla="*/ 2483892 h 2483892"/>
                  <a:gd name="connsiteX4" fmla="*/ 491319 w 1719618"/>
                  <a:gd name="connsiteY4" fmla="*/ 259307 h 2483892"/>
                  <a:gd name="connsiteX5" fmla="*/ 859809 w 1719618"/>
                  <a:gd name="connsiteY5" fmla="*/ 1514901 h 2483892"/>
                  <a:gd name="connsiteX6" fmla="*/ 1583140 w 1719618"/>
                  <a:gd name="connsiteY6" fmla="*/ 1446663 h 2483892"/>
                  <a:gd name="connsiteX7" fmla="*/ 1719618 w 1719618"/>
                  <a:gd name="connsiteY7" fmla="*/ 1119116 h 2483892"/>
                  <a:gd name="connsiteX8" fmla="*/ 1460311 w 1719618"/>
                  <a:gd name="connsiteY8" fmla="*/ 0 h 2483892"/>
                  <a:gd name="connsiteX9" fmla="*/ 1201004 w 1719618"/>
                  <a:gd name="connsiteY9" fmla="*/ 68239 h 2483892"/>
                  <a:gd name="connsiteX0" fmla="*/ 1201004 w 1719618"/>
                  <a:gd name="connsiteY0" fmla="*/ 68239 h 2483892"/>
                  <a:gd name="connsiteX1" fmla="*/ 95534 w 1719618"/>
                  <a:gd name="connsiteY1" fmla="*/ 218364 h 2483892"/>
                  <a:gd name="connsiteX2" fmla="*/ 136477 w 1719618"/>
                  <a:gd name="connsiteY2" fmla="*/ 245660 h 2483892"/>
                  <a:gd name="connsiteX3" fmla="*/ 0 w 1719618"/>
                  <a:gd name="connsiteY3" fmla="*/ 2483892 h 2483892"/>
                  <a:gd name="connsiteX4" fmla="*/ 491319 w 1719618"/>
                  <a:gd name="connsiteY4" fmla="*/ 259307 h 2483892"/>
                  <a:gd name="connsiteX5" fmla="*/ 859809 w 1719618"/>
                  <a:gd name="connsiteY5" fmla="*/ 1514901 h 2483892"/>
                  <a:gd name="connsiteX6" fmla="*/ 1583140 w 1719618"/>
                  <a:gd name="connsiteY6" fmla="*/ 1446663 h 2483892"/>
                  <a:gd name="connsiteX7" fmla="*/ 1719618 w 1719618"/>
                  <a:gd name="connsiteY7" fmla="*/ 1119116 h 2483892"/>
                  <a:gd name="connsiteX8" fmla="*/ 1460311 w 1719618"/>
                  <a:gd name="connsiteY8" fmla="*/ 0 h 2483892"/>
                  <a:gd name="connsiteX9" fmla="*/ 1201004 w 1719618"/>
                  <a:gd name="connsiteY9" fmla="*/ 68239 h 2483892"/>
                  <a:gd name="connsiteX0" fmla="*/ 1201004 w 1719618"/>
                  <a:gd name="connsiteY0" fmla="*/ 68239 h 2483892"/>
                  <a:gd name="connsiteX1" fmla="*/ 95534 w 1719618"/>
                  <a:gd name="connsiteY1" fmla="*/ 218364 h 2483892"/>
                  <a:gd name="connsiteX2" fmla="*/ 504967 w 1719618"/>
                  <a:gd name="connsiteY2" fmla="*/ 177421 h 2483892"/>
                  <a:gd name="connsiteX3" fmla="*/ 0 w 1719618"/>
                  <a:gd name="connsiteY3" fmla="*/ 2483892 h 2483892"/>
                  <a:gd name="connsiteX4" fmla="*/ 491319 w 1719618"/>
                  <a:gd name="connsiteY4" fmla="*/ 259307 h 2483892"/>
                  <a:gd name="connsiteX5" fmla="*/ 859809 w 1719618"/>
                  <a:gd name="connsiteY5" fmla="*/ 1514901 h 2483892"/>
                  <a:gd name="connsiteX6" fmla="*/ 1583140 w 1719618"/>
                  <a:gd name="connsiteY6" fmla="*/ 1446663 h 2483892"/>
                  <a:gd name="connsiteX7" fmla="*/ 1719618 w 1719618"/>
                  <a:gd name="connsiteY7" fmla="*/ 1119116 h 2483892"/>
                  <a:gd name="connsiteX8" fmla="*/ 1460311 w 1719618"/>
                  <a:gd name="connsiteY8" fmla="*/ 0 h 2483892"/>
                  <a:gd name="connsiteX9" fmla="*/ 1201004 w 1719618"/>
                  <a:gd name="connsiteY9" fmla="*/ 68239 h 2483892"/>
                  <a:gd name="connsiteX0" fmla="*/ 1201004 w 1719618"/>
                  <a:gd name="connsiteY0" fmla="*/ 68239 h 2483892"/>
                  <a:gd name="connsiteX1" fmla="*/ 504967 w 1719618"/>
                  <a:gd name="connsiteY1" fmla="*/ 177421 h 2483892"/>
                  <a:gd name="connsiteX2" fmla="*/ 0 w 1719618"/>
                  <a:gd name="connsiteY2" fmla="*/ 2483892 h 2483892"/>
                  <a:gd name="connsiteX3" fmla="*/ 491319 w 1719618"/>
                  <a:gd name="connsiteY3" fmla="*/ 259307 h 2483892"/>
                  <a:gd name="connsiteX4" fmla="*/ 859809 w 1719618"/>
                  <a:gd name="connsiteY4" fmla="*/ 1514901 h 2483892"/>
                  <a:gd name="connsiteX5" fmla="*/ 1583140 w 1719618"/>
                  <a:gd name="connsiteY5" fmla="*/ 1446663 h 2483892"/>
                  <a:gd name="connsiteX6" fmla="*/ 1719618 w 1719618"/>
                  <a:gd name="connsiteY6" fmla="*/ 1119116 h 2483892"/>
                  <a:gd name="connsiteX7" fmla="*/ 1460311 w 1719618"/>
                  <a:gd name="connsiteY7" fmla="*/ 0 h 2483892"/>
                  <a:gd name="connsiteX8" fmla="*/ 1201004 w 1719618"/>
                  <a:gd name="connsiteY8" fmla="*/ 68239 h 2483892"/>
                  <a:gd name="connsiteX0" fmla="*/ 709685 w 1228299"/>
                  <a:gd name="connsiteY0" fmla="*/ 68239 h 1514901"/>
                  <a:gd name="connsiteX1" fmla="*/ 13648 w 1228299"/>
                  <a:gd name="connsiteY1" fmla="*/ 177421 h 1514901"/>
                  <a:gd name="connsiteX2" fmla="*/ 0 w 1228299"/>
                  <a:gd name="connsiteY2" fmla="*/ 259307 h 1514901"/>
                  <a:gd name="connsiteX3" fmla="*/ 368490 w 1228299"/>
                  <a:gd name="connsiteY3" fmla="*/ 1514901 h 1514901"/>
                  <a:gd name="connsiteX4" fmla="*/ 1091821 w 1228299"/>
                  <a:gd name="connsiteY4" fmla="*/ 1446663 h 1514901"/>
                  <a:gd name="connsiteX5" fmla="*/ 1228299 w 1228299"/>
                  <a:gd name="connsiteY5" fmla="*/ 1119116 h 1514901"/>
                  <a:gd name="connsiteX6" fmla="*/ 968992 w 1228299"/>
                  <a:gd name="connsiteY6" fmla="*/ 0 h 1514901"/>
                  <a:gd name="connsiteX7" fmla="*/ 709685 w 1228299"/>
                  <a:gd name="connsiteY7" fmla="*/ 68239 h 1514901"/>
                  <a:gd name="connsiteX0" fmla="*/ 709685 w 1241947"/>
                  <a:gd name="connsiteY0" fmla="*/ 68239 h 1514901"/>
                  <a:gd name="connsiteX1" fmla="*/ 13648 w 1241947"/>
                  <a:gd name="connsiteY1" fmla="*/ 177421 h 1514901"/>
                  <a:gd name="connsiteX2" fmla="*/ 0 w 1241947"/>
                  <a:gd name="connsiteY2" fmla="*/ 259307 h 1514901"/>
                  <a:gd name="connsiteX3" fmla="*/ 368490 w 1241947"/>
                  <a:gd name="connsiteY3" fmla="*/ 1514901 h 1514901"/>
                  <a:gd name="connsiteX4" fmla="*/ 1241947 w 1241947"/>
                  <a:gd name="connsiteY4" fmla="*/ 1405719 h 1514901"/>
                  <a:gd name="connsiteX5" fmla="*/ 1228299 w 1241947"/>
                  <a:gd name="connsiteY5" fmla="*/ 1119116 h 1514901"/>
                  <a:gd name="connsiteX6" fmla="*/ 968992 w 1241947"/>
                  <a:gd name="connsiteY6" fmla="*/ 0 h 1514901"/>
                  <a:gd name="connsiteX7" fmla="*/ 709685 w 1241947"/>
                  <a:gd name="connsiteY7" fmla="*/ 68239 h 1514901"/>
                  <a:gd name="connsiteX0" fmla="*/ 709685 w 1241947"/>
                  <a:gd name="connsiteY0" fmla="*/ 68239 h 1583140"/>
                  <a:gd name="connsiteX1" fmla="*/ 13648 w 1241947"/>
                  <a:gd name="connsiteY1" fmla="*/ 177421 h 1583140"/>
                  <a:gd name="connsiteX2" fmla="*/ 0 w 1241947"/>
                  <a:gd name="connsiteY2" fmla="*/ 259307 h 1583140"/>
                  <a:gd name="connsiteX3" fmla="*/ 150126 w 1241947"/>
                  <a:gd name="connsiteY3" fmla="*/ 1583140 h 1583140"/>
                  <a:gd name="connsiteX4" fmla="*/ 1241947 w 1241947"/>
                  <a:gd name="connsiteY4" fmla="*/ 1405719 h 1583140"/>
                  <a:gd name="connsiteX5" fmla="*/ 1228299 w 1241947"/>
                  <a:gd name="connsiteY5" fmla="*/ 1119116 h 1583140"/>
                  <a:gd name="connsiteX6" fmla="*/ 968992 w 1241947"/>
                  <a:gd name="connsiteY6" fmla="*/ 0 h 1583140"/>
                  <a:gd name="connsiteX7" fmla="*/ 709685 w 1241947"/>
                  <a:gd name="connsiteY7" fmla="*/ 68239 h 1583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41947" h="1583140">
                    <a:moveTo>
                      <a:pt x="709685" y="68239"/>
                    </a:moveTo>
                    <a:lnTo>
                      <a:pt x="13648" y="177421"/>
                    </a:lnTo>
                    <a:lnTo>
                      <a:pt x="0" y="259307"/>
                    </a:lnTo>
                    <a:lnTo>
                      <a:pt x="150126" y="1583140"/>
                    </a:lnTo>
                    <a:lnTo>
                      <a:pt x="1241947" y="1405719"/>
                    </a:lnTo>
                    <a:lnTo>
                      <a:pt x="1228299" y="1119116"/>
                    </a:lnTo>
                    <a:lnTo>
                      <a:pt x="968992" y="0"/>
                    </a:lnTo>
                    <a:lnTo>
                      <a:pt x="709685" y="68239"/>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810" dirty="0"/>
              </a:p>
            </p:txBody>
          </p:sp>
          <p:sp>
            <p:nvSpPr>
              <p:cNvPr id="801" name="フリーフォーム 74">
                <a:extLst>
                  <a:ext uri="{FF2B5EF4-FFF2-40B4-BE49-F238E27FC236}">
                    <a16:creationId xmlns:a16="http://schemas.microsoft.com/office/drawing/2014/main" id="{ED11D449-CB21-DCB6-FD30-787CCC5D230A}"/>
                  </a:ext>
                </a:extLst>
              </p:cNvPr>
              <p:cNvSpPr>
                <a:spLocks noChangeAspect="1"/>
              </p:cNvSpPr>
              <p:nvPr/>
            </p:nvSpPr>
            <p:spPr>
              <a:xfrm rot="312780">
                <a:off x="-2403419" y="667867"/>
                <a:ext cx="212744" cy="592178"/>
              </a:xfrm>
              <a:custGeom>
                <a:avLst/>
                <a:gdLst>
                  <a:gd name="connsiteX0" fmla="*/ 1842447 w 1883391"/>
                  <a:gd name="connsiteY0" fmla="*/ 545910 h 5377218"/>
                  <a:gd name="connsiteX1" fmla="*/ 1460310 w 1883391"/>
                  <a:gd name="connsiteY1" fmla="*/ 955343 h 5377218"/>
                  <a:gd name="connsiteX2" fmla="*/ 1160059 w 1883391"/>
                  <a:gd name="connsiteY2" fmla="*/ 1842447 h 5377218"/>
                  <a:gd name="connsiteX3" fmla="*/ 1023582 w 1883391"/>
                  <a:gd name="connsiteY3" fmla="*/ 2497540 h 5377218"/>
                  <a:gd name="connsiteX4" fmla="*/ 873456 w 1883391"/>
                  <a:gd name="connsiteY4" fmla="*/ 3289110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023582 w 1883391"/>
                  <a:gd name="connsiteY3" fmla="*/ 2497540 h 5377218"/>
                  <a:gd name="connsiteX4" fmla="*/ 873456 w 1883391"/>
                  <a:gd name="connsiteY4" fmla="*/ 3289110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873456 w 1883391"/>
                  <a:gd name="connsiteY4" fmla="*/ 3289110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560940 w 1883391"/>
                  <a:gd name="connsiteY15" fmla="*/ 1599516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560940 w 1883391"/>
                  <a:gd name="connsiteY15" fmla="*/ 1599516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444617 w 1883391"/>
                  <a:gd name="connsiteY15" fmla="*/ 1326288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444617 w 1883391"/>
                  <a:gd name="connsiteY15" fmla="*/ 1326288 h 5377218"/>
                  <a:gd name="connsiteX16" fmla="*/ 720681 w 1883391"/>
                  <a:gd name="connsiteY16" fmla="*/ 641308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665630 w 1883391"/>
                  <a:gd name="connsiteY15" fmla="*/ 1351127 h 5377218"/>
                  <a:gd name="connsiteX16" fmla="*/ 720681 w 1883391"/>
                  <a:gd name="connsiteY16" fmla="*/ 641308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518154 w 1883391"/>
                  <a:gd name="connsiteY13" fmla="*/ 2971526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453485 w 1883391"/>
                  <a:gd name="connsiteY12" fmla="*/ 3656372 h 5377218"/>
                  <a:gd name="connsiteX13" fmla="*/ 518154 w 1883391"/>
                  <a:gd name="connsiteY13" fmla="*/ 2971526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373155 w 1883391"/>
                  <a:gd name="connsiteY11" fmla="*/ 4196003 h 5377218"/>
                  <a:gd name="connsiteX12" fmla="*/ 453485 w 1883391"/>
                  <a:gd name="connsiteY12" fmla="*/ 3656372 h 5377218"/>
                  <a:gd name="connsiteX13" fmla="*/ 518154 w 1883391"/>
                  <a:gd name="connsiteY13" fmla="*/ 2971526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637731 w 1678675"/>
                  <a:gd name="connsiteY0" fmla="*/ 545910 h 5377218"/>
                  <a:gd name="connsiteX1" fmla="*/ 1255594 w 1678675"/>
                  <a:gd name="connsiteY1" fmla="*/ 955343 h 5377218"/>
                  <a:gd name="connsiteX2" fmla="*/ 1060034 w 1678675"/>
                  <a:gd name="connsiteY2" fmla="*/ 1904544 h 5377218"/>
                  <a:gd name="connsiteX3" fmla="*/ 946821 w 1678675"/>
                  <a:gd name="connsiteY3" fmla="*/ 2584477 h 5377218"/>
                  <a:gd name="connsiteX4" fmla="*/ 785062 w 1678675"/>
                  <a:gd name="connsiteY4" fmla="*/ 3388465 h 5377218"/>
                  <a:gd name="connsiteX5" fmla="*/ 642540 w 1678675"/>
                  <a:gd name="connsiteY5" fmla="*/ 4117939 h 5377218"/>
                  <a:gd name="connsiteX6" fmla="*/ 465580 w 1678675"/>
                  <a:gd name="connsiteY6" fmla="*/ 4882214 h 5377218"/>
                  <a:gd name="connsiteX7" fmla="*/ 327546 w 1678675"/>
                  <a:gd name="connsiteY7" fmla="*/ 5227092 h 5377218"/>
                  <a:gd name="connsiteX8" fmla="*/ 313899 w 1678675"/>
                  <a:gd name="connsiteY8" fmla="*/ 5377218 h 5377218"/>
                  <a:gd name="connsiteX9" fmla="*/ 0 w 1678675"/>
                  <a:gd name="connsiteY9" fmla="*/ 5240740 h 5377218"/>
                  <a:gd name="connsiteX10" fmla="*/ 202415 w 1678675"/>
                  <a:gd name="connsiteY10" fmla="*/ 4437569 h 5377218"/>
                  <a:gd name="connsiteX11" fmla="*/ 168439 w 1678675"/>
                  <a:gd name="connsiteY11" fmla="*/ 4196003 h 5377218"/>
                  <a:gd name="connsiteX12" fmla="*/ 248769 w 1678675"/>
                  <a:gd name="connsiteY12" fmla="*/ 3656372 h 5377218"/>
                  <a:gd name="connsiteX13" fmla="*/ 313438 w 1678675"/>
                  <a:gd name="connsiteY13" fmla="*/ 2971526 h 5377218"/>
                  <a:gd name="connsiteX14" fmla="*/ 316374 w 1678675"/>
                  <a:gd name="connsiteY14" fmla="*/ 1916691 h 5377218"/>
                  <a:gd name="connsiteX15" fmla="*/ 460914 w 1678675"/>
                  <a:gd name="connsiteY15" fmla="*/ 1351127 h 5377218"/>
                  <a:gd name="connsiteX16" fmla="*/ 725346 w 1678675"/>
                  <a:gd name="connsiteY16" fmla="*/ 753083 h 5377218"/>
                  <a:gd name="connsiteX17" fmla="*/ 873457 w 1678675"/>
                  <a:gd name="connsiteY17" fmla="*/ 204716 h 5377218"/>
                  <a:gd name="connsiteX18" fmla="*/ 1160060 w 1678675"/>
                  <a:gd name="connsiteY18" fmla="*/ 0 h 5377218"/>
                  <a:gd name="connsiteX19" fmla="*/ 1419367 w 1678675"/>
                  <a:gd name="connsiteY19" fmla="*/ 13647 h 5377218"/>
                  <a:gd name="connsiteX20" fmla="*/ 1678675 w 1678675"/>
                  <a:gd name="connsiteY20" fmla="*/ 573206 h 5377218"/>
                  <a:gd name="connsiteX21" fmla="*/ 1637731 w 1678675"/>
                  <a:gd name="connsiteY21" fmla="*/ 545910 h 5377218"/>
                  <a:gd name="connsiteX0" fmla="*/ 1567937 w 1608881"/>
                  <a:gd name="connsiteY0" fmla="*/ 545910 h 5377218"/>
                  <a:gd name="connsiteX1" fmla="*/ 1185800 w 1608881"/>
                  <a:gd name="connsiteY1" fmla="*/ 955343 h 5377218"/>
                  <a:gd name="connsiteX2" fmla="*/ 990240 w 1608881"/>
                  <a:gd name="connsiteY2" fmla="*/ 1904544 h 5377218"/>
                  <a:gd name="connsiteX3" fmla="*/ 877027 w 1608881"/>
                  <a:gd name="connsiteY3" fmla="*/ 2584477 h 5377218"/>
                  <a:gd name="connsiteX4" fmla="*/ 715268 w 1608881"/>
                  <a:gd name="connsiteY4" fmla="*/ 3388465 h 5377218"/>
                  <a:gd name="connsiteX5" fmla="*/ 572746 w 1608881"/>
                  <a:gd name="connsiteY5" fmla="*/ 4117939 h 5377218"/>
                  <a:gd name="connsiteX6" fmla="*/ 395786 w 1608881"/>
                  <a:gd name="connsiteY6" fmla="*/ 4882214 h 5377218"/>
                  <a:gd name="connsiteX7" fmla="*/ 257752 w 1608881"/>
                  <a:gd name="connsiteY7" fmla="*/ 5227092 h 5377218"/>
                  <a:gd name="connsiteX8" fmla="*/ 244105 w 1608881"/>
                  <a:gd name="connsiteY8" fmla="*/ 5377218 h 5377218"/>
                  <a:gd name="connsiteX9" fmla="*/ 0 w 1608881"/>
                  <a:gd name="connsiteY9" fmla="*/ 4892996 h 5377218"/>
                  <a:gd name="connsiteX10" fmla="*/ 132621 w 1608881"/>
                  <a:gd name="connsiteY10" fmla="*/ 4437569 h 5377218"/>
                  <a:gd name="connsiteX11" fmla="*/ 98645 w 1608881"/>
                  <a:gd name="connsiteY11" fmla="*/ 4196003 h 5377218"/>
                  <a:gd name="connsiteX12" fmla="*/ 178975 w 1608881"/>
                  <a:gd name="connsiteY12" fmla="*/ 3656372 h 5377218"/>
                  <a:gd name="connsiteX13" fmla="*/ 243644 w 1608881"/>
                  <a:gd name="connsiteY13" fmla="*/ 2971526 h 5377218"/>
                  <a:gd name="connsiteX14" fmla="*/ 246580 w 1608881"/>
                  <a:gd name="connsiteY14" fmla="*/ 1916691 h 5377218"/>
                  <a:gd name="connsiteX15" fmla="*/ 391120 w 1608881"/>
                  <a:gd name="connsiteY15" fmla="*/ 1351127 h 5377218"/>
                  <a:gd name="connsiteX16" fmla="*/ 655552 w 1608881"/>
                  <a:gd name="connsiteY16" fmla="*/ 753083 h 5377218"/>
                  <a:gd name="connsiteX17" fmla="*/ 803663 w 1608881"/>
                  <a:gd name="connsiteY17" fmla="*/ 204716 h 5377218"/>
                  <a:gd name="connsiteX18" fmla="*/ 1090266 w 1608881"/>
                  <a:gd name="connsiteY18" fmla="*/ 0 h 5377218"/>
                  <a:gd name="connsiteX19" fmla="*/ 1349573 w 1608881"/>
                  <a:gd name="connsiteY19" fmla="*/ 13647 h 5377218"/>
                  <a:gd name="connsiteX20" fmla="*/ 1608881 w 1608881"/>
                  <a:gd name="connsiteY20" fmla="*/ 573206 h 5377218"/>
                  <a:gd name="connsiteX21" fmla="*/ 1567937 w 1608881"/>
                  <a:gd name="connsiteY21" fmla="*/ 545910 h 5377218"/>
                  <a:gd name="connsiteX0" fmla="*/ 1574903 w 1615847"/>
                  <a:gd name="connsiteY0" fmla="*/ 545910 h 5377218"/>
                  <a:gd name="connsiteX1" fmla="*/ 1192766 w 1615847"/>
                  <a:gd name="connsiteY1" fmla="*/ 955343 h 5377218"/>
                  <a:gd name="connsiteX2" fmla="*/ 997206 w 1615847"/>
                  <a:gd name="connsiteY2" fmla="*/ 1904544 h 5377218"/>
                  <a:gd name="connsiteX3" fmla="*/ 883993 w 1615847"/>
                  <a:gd name="connsiteY3" fmla="*/ 2584477 h 5377218"/>
                  <a:gd name="connsiteX4" fmla="*/ 722234 w 1615847"/>
                  <a:gd name="connsiteY4" fmla="*/ 3388465 h 5377218"/>
                  <a:gd name="connsiteX5" fmla="*/ 579712 w 1615847"/>
                  <a:gd name="connsiteY5" fmla="*/ 4117939 h 5377218"/>
                  <a:gd name="connsiteX6" fmla="*/ 402752 w 1615847"/>
                  <a:gd name="connsiteY6" fmla="*/ 4882214 h 5377218"/>
                  <a:gd name="connsiteX7" fmla="*/ 264718 w 1615847"/>
                  <a:gd name="connsiteY7" fmla="*/ 5227092 h 5377218"/>
                  <a:gd name="connsiteX8" fmla="*/ 251071 w 1615847"/>
                  <a:gd name="connsiteY8" fmla="*/ 5377218 h 5377218"/>
                  <a:gd name="connsiteX9" fmla="*/ 6966 w 1615847"/>
                  <a:gd name="connsiteY9" fmla="*/ 4892996 h 5377218"/>
                  <a:gd name="connsiteX10" fmla="*/ 0 w 1615847"/>
                  <a:gd name="connsiteY10" fmla="*/ 4512085 h 5377218"/>
                  <a:gd name="connsiteX11" fmla="*/ 105611 w 1615847"/>
                  <a:gd name="connsiteY11" fmla="*/ 4196003 h 5377218"/>
                  <a:gd name="connsiteX12" fmla="*/ 185941 w 1615847"/>
                  <a:gd name="connsiteY12" fmla="*/ 3656372 h 5377218"/>
                  <a:gd name="connsiteX13" fmla="*/ 250610 w 1615847"/>
                  <a:gd name="connsiteY13" fmla="*/ 2971526 h 5377218"/>
                  <a:gd name="connsiteX14" fmla="*/ 253546 w 1615847"/>
                  <a:gd name="connsiteY14" fmla="*/ 1916691 h 5377218"/>
                  <a:gd name="connsiteX15" fmla="*/ 398086 w 1615847"/>
                  <a:gd name="connsiteY15" fmla="*/ 1351127 h 5377218"/>
                  <a:gd name="connsiteX16" fmla="*/ 662518 w 1615847"/>
                  <a:gd name="connsiteY16" fmla="*/ 753083 h 5377218"/>
                  <a:gd name="connsiteX17" fmla="*/ 810629 w 1615847"/>
                  <a:gd name="connsiteY17" fmla="*/ 204716 h 5377218"/>
                  <a:gd name="connsiteX18" fmla="*/ 1097232 w 1615847"/>
                  <a:gd name="connsiteY18" fmla="*/ 0 h 5377218"/>
                  <a:gd name="connsiteX19" fmla="*/ 1356539 w 1615847"/>
                  <a:gd name="connsiteY19" fmla="*/ 13647 h 5377218"/>
                  <a:gd name="connsiteX20" fmla="*/ 1615847 w 1615847"/>
                  <a:gd name="connsiteY20" fmla="*/ 573206 h 5377218"/>
                  <a:gd name="connsiteX21" fmla="*/ 1574903 w 1615847"/>
                  <a:gd name="connsiteY21" fmla="*/ 545910 h 5377218"/>
                  <a:gd name="connsiteX0" fmla="*/ 1574903 w 1615847"/>
                  <a:gd name="connsiteY0" fmla="*/ 545910 h 5227092"/>
                  <a:gd name="connsiteX1" fmla="*/ 1192766 w 1615847"/>
                  <a:gd name="connsiteY1" fmla="*/ 955343 h 5227092"/>
                  <a:gd name="connsiteX2" fmla="*/ 997206 w 1615847"/>
                  <a:gd name="connsiteY2" fmla="*/ 1904544 h 5227092"/>
                  <a:gd name="connsiteX3" fmla="*/ 883993 w 1615847"/>
                  <a:gd name="connsiteY3" fmla="*/ 2584477 h 5227092"/>
                  <a:gd name="connsiteX4" fmla="*/ 722234 w 1615847"/>
                  <a:gd name="connsiteY4" fmla="*/ 3388465 h 5227092"/>
                  <a:gd name="connsiteX5" fmla="*/ 579712 w 1615847"/>
                  <a:gd name="connsiteY5" fmla="*/ 4117939 h 5227092"/>
                  <a:gd name="connsiteX6" fmla="*/ 402752 w 1615847"/>
                  <a:gd name="connsiteY6" fmla="*/ 4882214 h 5227092"/>
                  <a:gd name="connsiteX7" fmla="*/ 264718 w 1615847"/>
                  <a:gd name="connsiteY7" fmla="*/ 5227092 h 5227092"/>
                  <a:gd name="connsiteX8" fmla="*/ 181277 w 1615847"/>
                  <a:gd name="connsiteY8" fmla="*/ 5091570 h 5227092"/>
                  <a:gd name="connsiteX9" fmla="*/ 6966 w 1615847"/>
                  <a:gd name="connsiteY9" fmla="*/ 4892996 h 5227092"/>
                  <a:gd name="connsiteX10" fmla="*/ 0 w 1615847"/>
                  <a:gd name="connsiteY10" fmla="*/ 4512085 h 5227092"/>
                  <a:gd name="connsiteX11" fmla="*/ 105611 w 1615847"/>
                  <a:gd name="connsiteY11" fmla="*/ 4196003 h 5227092"/>
                  <a:gd name="connsiteX12" fmla="*/ 185941 w 1615847"/>
                  <a:gd name="connsiteY12" fmla="*/ 3656372 h 5227092"/>
                  <a:gd name="connsiteX13" fmla="*/ 250610 w 1615847"/>
                  <a:gd name="connsiteY13" fmla="*/ 2971526 h 5227092"/>
                  <a:gd name="connsiteX14" fmla="*/ 253546 w 1615847"/>
                  <a:gd name="connsiteY14" fmla="*/ 1916691 h 5227092"/>
                  <a:gd name="connsiteX15" fmla="*/ 398086 w 1615847"/>
                  <a:gd name="connsiteY15" fmla="*/ 1351127 h 5227092"/>
                  <a:gd name="connsiteX16" fmla="*/ 662518 w 1615847"/>
                  <a:gd name="connsiteY16" fmla="*/ 753083 h 5227092"/>
                  <a:gd name="connsiteX17" fmla="*/ 810629 w 1615847"/>
                  <a:gd name="connsiteY17" fmla="*/ 204716 h 5227092"/>
                  <a:gd name="connsiteX18" fmla="*/ 1097232 w 1615847"/>
                  <a:gd name="connsiteY18" fmla="*/ 0 h 5227092"/>
                  <a:gd name="connsiteX19" fmla="*/ 1356539 w 1615847"/>
                  <a:gd name="connsiteY19" fmla="*/ 13647 h 5227092"/>
                  <a:gd name="connsiteX20" fmla="*/ 1615847 w 1615847"/>
                  <a:gd name="connsiteY20" fmla="*/ 573206 h 5227092"/>
                  <a:gd name="connsiteX21" fmla="*/ 1574903 w 1615847"/>
                  <a:gd name="connsiteY21" fmla="*/ 545910 h 5227092"/>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722234 w 1615847"/>
                  <a:gd name="connsiteY4" fmla="*/ 3388465 h 5091570"/>
                  <a:gd name="connsiteX5" fmla="*/ 579712 w 1615847"/>
                  <a:gd name="connsiteY5" fmla="*/ 4117939 h 5091570"/>
                  <a:gd name="connsiteX6" fmla="*/ 402752 w 1615847"/>
                  <a:gd name="connsiteY6" fmla="*/ 4882214 h 5091570"/>
                  <a:gd name="connsiteX7" fmla="*/ 404305 w 1615847"/>
                  <a:gd name="connsiteY7" fmla="*/ 5078059 h 5091570"/>
                  <a:gd name="connsiteX8" fmla="*/ 181277 w 1615847"/>
                  <a:gd name="connsiteY8" fmla="*/ 5091570 h 5091570"/>
                  <a:gd name="connsiteX9" fmla="*/ 6966 w 1615847"/>
                  <a:gd name="connsiteY9" fmla="*/ 4892996 h 5091570"/>
                  <a:gd name="connsiteX10" fmla="*/ 0 w 1615847"/>
                  <a:gd name="connsiteY10" fmla="*/ 4512085 h 5091570"/>
                  <a:gd name="connsiteX11" fmla="*/ 105611 w 1615847"/>
                  <a:gd name="connsiteY11" fmla="*/ 4196003 h 5091570"/>
                  <a:gd name="connsiteX12" fmla="*/ 185941 w 1615847"/>
                  <a:gd name="connsiteY12" fmla="*/ 3656372 h 5091570"/>
                  <a:gd name="connsiteX13" fmla="*/ 250610 w 1615847"/>
                  <a:gd name="connsiteY13" fmla="*/ 2971526 h 5091570"/>
                  <a:gd name="connsiteX14" fmla="*/ 253546 w 1615847"/>
                  <a:gd name="connsiteY14" fmla="*/ 1916691 h 5091570"/>
                  <a:gd name="connsiteX15" fmla="*/ 398086 w 1615847"/>
                  <a:gd name="connsiteY15" fmla="*/ 1351127 h 5091570"/>
                  <a:gd name="connsiteX16" fmla="*/ 662518 w 1615847"/>
                  <a:gd name="connsiteY16" fmla="*/ 753083 h 5091570"/>
                  <a:gd name="connsiteX17" fmla="*/ 810629 w 1615847"/>
                  <a:gd name="connsiteY17" fmla="*/ 204716 h 5091570"/>
                  <a:gd name="connsiteX18" fmla="*/ 1097232 w 1615847"/>
                  <a:gd name="connsiteY18" fmla="*/ 0 h 5091570"/>
                  <a:gd name="connsiteX19" fmla="*/ 1356539 w 1615847"/>
                  <a:gd name="connsiteY19" fmla="*/ 13647 h 5091570"/>
                  <a:gd name="connsiteX20" fmla="*/ 1615847 w 1615847"/>
                  <a:gd name="connsiteY20" fmla="*/ 573206 h 5091570"/>
                  <a:gd name="connsiteX21" fmla="*/ 1574903 w 1615847"/>
                  <a:gd name="connsiteY21"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722234 w 1615847"/>
                  <a:gd name="connsiteY4" fmla="*/ 3388465 h 5091570"/>
                  <a:gd name="connsiteX5" fmla="*/ 579712 w 1615847"/>
                  <a:gd name="connsiteY5" fmla="*/ 4117939 h 5091570"/>
                  <a:gd name="connsiteX6" fmla="*/ 402752 w 1615847"/>
                  <a:gd name="connsiteY6" fmla="*/ 4882214 h 5091570"/>
                  <a:gd name="connsiteX7" fmla="*/ 404305 w 1615847"/>
                  <a:gd name="connsiteY7" fmla="*/ 5078059 h 5091570"/>
                  <a:gd name="connsiteX8" fmla="*/ 181277 w 1615847"/>
                  <a:gd name="connsiteY8" fmla="*/ 5091570 h 5091570"/>
                  <a:gd name="connsiteX9" fmla="*/ 6966 w 1615847"/>
                  <a:gd name="connsiteY9" fmla="*/ 4892996 h 5091570"/>
                  <a:gd name="connsiteX10" fmla="*/ 0 w 1615847"/>
                  <a:gd name="connsiteY10" fmla="*/ 4512085 h 5091570"/>
                  <a:gd name="connsiteX11" fmla="*/ 105611 w 1615847"/>
                  <a:gd name="connsiteY11" fmla="*/ 4196003 h 5091570"/>
                  <a:gd name="connsiteX12" fmla="*/ 250610 w 1615847"/>
                  <a:gd name="connsiteY12" fmla="*/ 2971526 h 5091570"/>
                  <a:gd name="connsiteX13" fmla="*/ 253546 w 1615847"/>
                  <a:gd name="connsiteY13" fmla="*/ 1916691 h 5091570"/>
                  <a:gd name="connsiteX14" fmla="*/ 398086 w 1615847"/>
                  <a:gd name="connsiteY14" fmla="*/ 1351127 h 5091570"/>
                  <a:gd name="connsiteX15" fmla="*/ 662518 w 1615847"/>
                  <a:gd name="connsiteY15" fmla="*/ 753083 h 5091570"/>
                  <a:gd name="connsiteX16" fmla="*/ 810629 w 1615847"/>
                  <a:gd name="connsiteY16" fmla="*/ 204716 h 5091570"/>
                  <a:gd name="connsiteX17" fmla="*/ 1097232 w 1615847"/>
                  <a:gd name="connsiteY17" fmla="*/ 0 h 5091570"/>
                  <a:gd name="connsiteX18" fmla="*/ 1356539 w 1615847"/>
                  <a:gd name="connsiteY18" fmla="*/ 13647 h 5091570"/>
                  <a:gd name="connsiteX19" fmla="*/ 1615847 w 1615847"/>
                  <a:gd name="connsiteY19" fmla="*/ 573206 h 5091570"/>
                  <a:gd name="connsiteX20" fmla="*/ 1574903 w 1615847"/>
                  <a:gd name="connsiteY20"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579712 w 1615847"/>
                  <a:gd name="connsiteY4" fmla="*/ 4117939 h 5091570"/>
                  <a:gd name="connsiteX5" fmla="*/ 402752 w 1615847"/>
                  <a:gd name="connsiteY5" fmla="*/ 4882214 h 5091570"/>
                  <a:gd name="connsiteX6" fmla="*/ 404305 w 1615847"/>
                  <a:gd name="connsiteY6" fmla="*/ 5078059 h 5091570"/>
                  <a:gd name="connsiteX7" fmla="*/ 181277 w 1615847"/>
                  <a:gd name="connsiteY7" fmla="*/ 5091570 h 5091570"/>
                  <a:gd name="connsiteX8" fmla="*/ 6966 w 1615847"/>
                  <a:gd name="connsiteY8" fmla="*/ 4892996 h 5091570"/>
                  <a:gd name="connsiteX9" fmla="*/ 0 w 1615847"/>
                  <a:gd name="connsiteY9" fmla="*/ 4512085 h 5091570"/>
                  <a:gd name="connsiteX10" fmla="*/ 105611 w 1615847"/>
                  <a:gd name="connsiteY10" fmla="*/ 4196003 h 5091570"/>
                  <a:gd name="connsiteX11" fmla="*/ 250610 w 1615847"/>
                  <a:gd name="connsiteY11" fmla="*/ 2971526 h 5091570"/>
                  <a:gd name="connsiteX12" fmla="*/ 253546 w 1615847"/>
                  <a:gd name="connsiteY12" fmla="*/ 1916691 h 5091570"/>
                  <a:gd name="connsiteX13" fmla="*/ 398086 w 1615847"/>
                  <a:gd name="connsiteY13" fmla="*/ 1351127 h 5091570"/>
                  <a:gd name="connsiteX14" fmla="*/ 662518 w 1615847"/>
                  <a:gd name="connsiteY14" fmla="*/ 753083 h 5091570"/>
                  <a:gd name="connsiteX15" fmla="*/ 810629 w 1615847"/>
                  <a:gd name="connsiteY15" fmla="*/ 204716 h 5091570"/>
                  <a:gd name="connsiteX16" fmla="*/ 1097232 w 1615847"/>
                  <a:gd name="connsiteY16" fmla="*/ 0 h 5091570"/>
                  <a:gd name="connsiteX17" fmla="*/ 1356539 w 1615847"/>
                  <a:gd name="connsiteY17" fmla="*/ 13647 h 5091570"/>
                  <a:gd name="connsiteX18" fmla="*/ 1615847 w 1615847"/>
                  <a:gd name="connsiteY18" fmla="*/ 573206 h 5091570"/>
                  <a:gd name="connsiteX19" fmla="*/ 1574903 w 1615847"/>
                  <a:gd name="connsiteY19"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579712 w 1615847"/>
                  <a:gd name="connsiteY4" fmla="*/ 4117939 h 5091570"/>
                  <a:gd name="connsiteX5" fmla="*/ 402752 w 1615847"/>
                  <a:gd name="connsiteY5" fmla="*/ 4882214 h 5091570"/>
                  <a:gd name="connsiteX6" fmla="*/ 404305 w 1615847"/>
                  <a:gd name="connsiteY6" fmla="*/ 5078059 h 5091570"/>
                  <a:gd name="connsiteX7" fmla="*/ 181277 w 1615847"/>
                  <a:gd name="connsiteY7" fmla="*/ 5091570 h 5091570"/>
                  <a:gd name="connsiteX8" fmla="*/ 6966 w 1615847"/>
                  <a:gd name="connsiteY8" fmla="*/ 4892996 h 5091570"/>
                  <a:gd name="connsiteX9" fmla="*/ 0 w 1615847"/>
                  <a:gd name="connsiteY9" fmla="*/ 4512085 h 5091570"/>
                  <a:gd name="connsiteX10" fmla="*/ 250610 w 1615847"/>
                  <a:gd name="connsiteY10" fmla="*/ 2971526 h 5091570"/>
                  <a:gd name="connsiteX11" fmla="*/ 253546 w 1615847"/>
                  <a:gd name="connsiteY11" fmla="*/ 1916691 h 5091570"/>
                  <a:gd name="connsiteX12" fmla="*/ 398086 w 1615847"/>
                  <a:gd name="connsiteY12" fmla="*/ 1351127 h 5091570"/>
                  <a:gd name="connsiteX13" fmla="*/ 662518 w 1615847"/>
                  <a:gd name="connsiteY13" fmla="*/ 753083 h 5091570"/>
                  <a:gd name="connsiteX14" fmla="*/ 810629 w 1615847"/>
                  <a:gd name="connsiteY14" fmla="*/ 204716 h 5091570"/>
                  <a:gd name="connsiteX15" fmla="*/ 1097232 w 1615847"/>
                  <a:gd name="connsiteY15" fmla="*/ 0 h 5091570"/>
                  <a:gd name="connsiteX16" fmla="*/ 1356539 w 1615847"/>
                  <a:gd name="connsiteY16" fmla="*/ 13647 h 5091570"/>
                  <a:gd name="connsiteX17" fmla="*/ 1615847 w 1615847"/>
                  <a:gd name="connsiteY17" fmla="*/ 573206 h 5091570"/>
                  <a:gd name="connsiteX18" fmla="*/ 1574903 w 1615847"/>
                  <a:gd name="connsiteY18"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402752 w 1615847"/>
                  <a:gd name="connsiteY4" fmla="*/ 4882214 h 5091570"/>
                  <a:gd name="connsiteX5" fmla="*/ 404305 w 1615847"/>
                  <a:gd name="connsiteY5" fmla="*/ 5078059 h 5091570"/>
                  <a:gd name="connsiteX6" fmla="*/ 181277 w 1615847"/>
                  <a:gd name="connsiteY6" fmla="*/ 5091570 h 5091570"/>
                  <a:gd name="connsiteX7" fmla="*/ 6966 w 1615847"/>
                  <a:gd name="connsiteY7" fmla="*/ 4892996 h 5091570"/>
                  <a:gd name="connsiteX8" fmla="*/ 0 w 1615847"/>
                  <a:gd name="connsiteY8" fmla="*/ 4512085 h 5091570"/>
                  <a:gd name="connsiteX9" fmla="*/ 250610 w 1615847"/>
                  <a:gd name="connsiteY9" fmla="*/ 2971526 h 5091570"/>
                  <a:gd name="connsiteX10" fmla="*/ 253546 w 1615847"/>
                  <a:gd name="connsiteY10" fmla="*/ 1916691 h 5091570"/>
                  <a:gd name="connsiteX11" fmla="*/ 398086 w 1615847"/>
                  <a:gd name="connsiteY11" fmla="*/ 1351127 h 5091570"/>
                  <a:gd name="connsiteX12" fmla="*/ 662518 w 1615847"/>
                  <a:gd name="connsiteY12" fmla="*/ 753083 h 5091570"/>
                  <a:gd name="connsiteX13" fmla="*/ 810629 w 1615847"/>
                  <a:gd name="connsiteY13" fmla="*/ 204716 h 5091570"/>
                  <a:gd name="connsiteX14" fmla="*/ 1097232 w 1615847"/>
                  <a:gd name="connsiteY14" fmla="*/ 0 h 5091570"/>
                  <a:gd name="connsiteX15" fmla="*/ 1356539 w 1615847"/>
                  <a:gd name="connsiteY15" fmla="*/ 13647 h 5091570"/>
                  <a:gd name="connsiteX16" fmla="*/ 1615847 w 1615847"/>
                  <a:gd name="connsiteY16" fmla="*/ 573206 h 5091570"/>
                  <a:gd name="connsiteX17" fmla="*/ 1574903 w 1615847"/>
                  <a:gd name="connsiteY17" fmla="*/ 545910 h 5091570"/>
                  <a:gd name="connsiteX0" fmla="*/ 1567937 w 1608881"/>
                  <a:gd name="connsiteY0" fmla="*/ 545910 h 5091570"/>
                  <a:gd name="connsiteX1" fmla="*/ 1185800 w 1608881"/>
                  <a:gd name="connsiteY1" fmla="*/ 955343 h 5091570"/>
                  <a:gd name="connsiteX2" fmla="*/ 990240 w 1608881"/>
                  <a:gd name="connsiteY2" fmla="*/ 1904544 h 5091570"/>
                  <a:gd name="connsiteX3" fmla="*/ 877027 w 1608881"/>
                  <a:gd name="connsiteY3" fmla="*/ 2584477 h 5091570"/>
                  <a:gd name="connsiteX4" fmla="*/ 395786 w 1608881"/>
                  <a:gd name="connsiteY4" fmla="*/ 4882214 h 5091570"/>
                  <a:gd name="connsiteX5" fmla="*/ 397339 w 1608881"/>
                  <a:gd name="connsiteY5" fmla="*/ 5078059 h 5091570"/>
                  <a:gd name="connsiteX6" fmla="*/ 174311 w 1608881"/>
                  <a:gd name="connsiteY6" fmla="*/ 5091570 h 5091570"/>
                  <a:gd name="connsiteX7" fmla="*/ 0 w 1608881"/>
                  <a:gd name="connsiteY7" fmla="*/ 4892996 h 5091570"/>
                  <a:gd name="connsiteX8" fmla="*/ 243644 w 1608881"/>
                  <a:gd name="connsiteY8" fmla="*/ 2971526 h 5091570"/>
                  <a:gd name="connsiteX9" fmla="*/ 246580 w 1608881"/>
                  <a:gd name="connsiteY9" fmla="*/ 1916691 h 5091570"/>
                  <a:gd name="connsiteX10" fmla="*/ 391120 w 1608881"/>
                  <a:gd name="connsiteY10" fmla="*/ 1351127 h 5091570"/>
                  <a:gd name="connsiteX11" fmla="*/ 655552 w 1608881"/>
                  <a:gd name="connsiteY11" fmla="*/ 753083 h 5091570"/>
                  <a:gd name="connsiteX12" fmla="*/ 803663 w 1608881"/>
                  <a:gd name="connsiteY12" fmla="*/ 204716 h 5091570"/>
                  <a:gd name="connsiteX13" fmla="*/ 1090266 w 1608881"/>
                  <a:gd name="connsiteY13" fmla="*/ 0 h 5091570"/>
                  <a:gd name="connsiteX14" fmla="*/ 1349573 w 1608881"/>
                  <a:gd name="connsiteY14" fmla="*/ 13647 h 5091570"/>
                  <a:gd name="connsiteX15" fmla="*/ 1608881 w 1608881"/>
                  <a:gd name="connsiteY15" fmla="*/ 573206 h 5091570"/>
                  <a:gd name="connsiteX16" fmla="*/ 1567937 w 1608881"/>
                  <a:gd name="connsiteY16" fmla="*/ 545910 h 5091570"/>
                  <a:gd name="connsiteX0" fmla="*/ 1393626 w 1434570"/>
                  <a:gd name="connsiteY0" fmla="*/ 545910 h 5091570"/>
                  <a:gd name="connsiteX1" fmla="*/ 1011489 w 1434570"/>
                  <a:gd name="connsiteY1" fmla="*/ 955343 h 5091570"/>
                  <a:gd name="connsiteX2" fmla="*/ 815929 w 1434570"/>
                  <a:gd name="connsiteY2" fmla="*/ 1904544 h 5091570"/>
                  <a:gd name="connsiteX3" fmla="*/ 702716 w 1434570"/>
                  <a:gd name="connsiteY3" fmla="*/ 2584477 h 5091570"/>
                  <a:gd name="connsiteX4" fmla="*/ 221475 w 1434570"/>
                  <a:gd name="connsiteY4" fmla="*/ 4882214 h 5091570"/>
                  <a:gd name="connsiteX5" fmla="*/ 223028 w 1434570"/>
                  <a:gd name="connsiteY5" fmla="*/ 5078059 h 5091570"/>
                  <a:gd name="connsiteX6" fmla="*/ 0 w 1434570"/>
                  <a:gd name="connsiteY6" fmla="*/ 5091570 h 5091570"/>
                  <a:gd name="connsiteX7" fmla="*/ 69333 w 1434570"/>
                  <a:gd name="connsiteY7" fmla="*/ 2971526 h 5091570"/>
                  <a:gd name="connsiteX8" fmla="*/ 72269 w 1434570"/>
                  <a:gd name="connsiteY8" fmla="*/ 1916691 h 5091570"/>
                  <a:gd name="connsiteX9" fmla="*/ 216809 w 1434570"/>
                  <a:gd name="connsiteY9" fmla="*/ 1351127 h 5091570"/>
                  <a:gd name="connsiteX10" fmla="*/ 481241 w 1434570"/>
                  <a:gd name="connsiteY10" fmla="*/ 753083 h 5091570"/>
                  <a:gd name="connsiteX11" fmla="*/ 629352 w 1434570"/>
                  <a:gd name="connsiteY11" fmla="*/ 204716 h 5091570"/>
                  <a:gd name="connsiteX12" fmla="*/ 915955 w 1434570"/>
                  <a:gd name="connsiteY12" fmla="*/ 0 h 5091570"/>
                  <a:gd name="connsiteX13" fmla="*/ 1175262 w 1434570"/>
                  <a:gd name="connsiteY13" fmla="*/ 13647 h 5091570"/>
                  <a:gd name="connsiteX14" fmla="*/ 1434570 w 1434570"/>
                  <a:gd name="connsiteY14" fmla="*/ 573206 h 5091570"/>
                  <a:gd name="connsiteX15" fmla="*/ 1393626 w 1434570"/>
                  <a:gd name="connsiteY15" fmla="*/ 545910 h 5091570"/>
                  <a:gd name="connsiteX0" fmla="*/ 1393626 w 1434570"/>
                  <a:gd name="connsiteY0" fmla="*/ 545910 h 5091570"/>
                  <a:gd name="connsiteX1" fmla="*/ 1011489 w 1434570"/>
                  <a:gd name="connsiteY1" fmla="*/ 955343 h 5091570"/>
                  <a:gd name="connsiteX2" fmla="*/ 815929 w 1434570"/>
                  <a:gd name="connsiteY2" fmla="*/ 1904544 h 5091570"/>
                  <a:gd name="connsiteX3" fmla="*/ 702716 w 1434570"/>
                  <a:gd name="connsiteY3" fmla="*/ 2584477 h 5091570"/>
                  <a:gd name="connsiteX4" fmla="*/ 223028 w 1434570"/>
                  <a:gd name="connsiteY4" fmla="*/ 5078059 h 5091570"/>
                  <a:gd name="connsiteX5" fmla="*/ 0 w 1434570"/>
                  <a:gd name="connsiteY5" fmla="*/ 5091570 h 5091570"/>
                  <a:gd name="connsiteX6" fmla="*/ 69333 w 1434570"/>
                  <a:gd name="connsiteY6" fmla="*/ 2971526 h 5091570"/>
                  <a:gd name="connsiteX7" fmla="*/ 72269 w 1434570"/>
                  <a:gd name="connsiteY7" fmla="*/ 1916691 h 5091570"/>
                  <a:gd name="connsiteX8" fmla="*/ 216809 w 1434570"/>
                  <a:gd name="connsiteY8" fmla="*/ 1351127 h 5091570"/>
                  <a:gd name="connsiteX9" fmla="*/ 481241 w 1434570"/>
                  <a:gd name="connsiteY9" fmla="*/ 753083 h 5091570"/>
                  <a:gd name="connsiteX10" fmla="*/ 629352 w 1434570"/>
                  <a:gd name="connsiteY10" fmla="*/ 204716 h 5091570"/>
                  <a:gd name="connsiteX11" fmla="*/ 915955 w 1434570"/>
                  <a:gd name="connsiteY11" fmla="*/ 0 h 5091570"/>
                  <a:gd name="connsiteX12" fmla="*/ 1175262 w 1434570"/>
                  <a:gd name="connsiteY12" fmla="*/ 13647 h 5091570"/>
                  <a:gd name="connsiteX13" fmla="*/ 1434570 w 1434570"/>
                  <a:gd name="connsiteY13" fmla="*/ 573206 h 5091570"/>
                  <a:gd name="connsiteX14" fmla="*/ 1393626 w 1434570"/>
                  <a:gd name="connsiteY14" fmla="*/ 545910 h 5091570"/>
                  <a:gd name="connsiteX0" fmla="*/ 1393626 w 1434570"/>
                  <a:gd name="connsiteY0" fmla="*/ 545910 h 5091570"/>
                  <a:gd name="connsiteX1" fmla="*/ 1011489 w 1434570"/>
                  <a:gd name="connsiteY1" fmla="*/ 955343 h 5091570"/>
                  <a:gd name="connsiteX2" fmla="*/ 815929 w 1434570"/>
                  <a:gd name="connsiteY2" fmla="*/ 1904544 h 5091570"/>
                  <a:gd name="connsiteX3" fmla="*/ 702716 w 1434570"/>
                  <a:gd name="connsiteY3" fmla="*/ 2584477 h 5091570"/>
                  <a:gd name="connsiteX4" fmla="*/ 884307 w 1434570"/>
                  <a:gd name="connsiteY4" fmla="*/ 1800078 h 5091570"/>
                  <a:gd name="connsiteX5" fmla="*/ 0 w 1434570"/>
                  <a:gd name="connsiteY5" fmla="*/ 5091570 h 5091570"/>
                  <a:gd name="connsiteX6" fmla="*/ 69333 w 1434570"/>
                  <a:gd name="connsiteY6" fmla="*/ 2971526 h 5091570"/>
                  <a:gd name="connsiteX7" fmla="*/ 72269 w 1434570"/>
                  <a:gd name="connsiteY7" fmla="*/ 1916691 h 5091570"/>
                  <a:gd name="connsiteX8" fmla="*/ 216809 w 1434570"/>
                  <a:gd name="connsiteY8" fmla="*/ 1351127 h 5091570"/>
                  <a:gd name="connsiteX9" fmla="*/ 481241 w 1434570"/>
                  <a:gd name="connsiteY9" fmla="*/ 753083 h 5091570"/>
                  <a:gd name="connsiteX10" fmla="*/ 629352 w 1434570"/>
                  <a:gd name="connsiteY10" fmla="*/ 204716 h 5091570"/>
                  <a:gd name="connsiteX11" fmla="*/ 915955 w 1434570"/>
                  <a:gd name="connsiteY11" fmla="*/ 0 h 5091570"/>
                  <a:gd name="connsiteX12" fmla="*/ 1175262 w 1434570"/>
                  <a:gd name="connsiteY12" fmla="*/ 13647 h 5091570"/>
                  <a:gd name="connsiteX13" fmla="*/ 1434570 w 1434570"/>
                  <a:gd name="connsiteY13" fmla="*/ 573206 h 5091570"/>
                  <a:gd name="connsiteX14" fmla="*/ 1393626 w 1434570"/>
                  <a:gd name="connsiteY14" fmla="*/ 545910 h 5091570"/>
                  <a:gd name="connsiteX0" fmla="*/ 1324293 w 1365237"/>
                  <a:gd name="connsiteY0" fmla="*/ 545910 h 2971526"/>
                  <a:gd name="connsiteX1" fmla="*/ 942156 w 1365237"/>
                  <a:gd name="connsiteY1" fmla="*/ 955343 h 2971526"/>
                  <a:gd name="connsiteX2" fmla="*/ 746596 w 1365237"/>
                  <a:gd name="connsiteY2" fmla="*/ 1904544 h 2971526"/>
                  <a:gd name="connsiteX3" fmla="*/ 633383 w 1365237"/>
                  <a:gd name="connsiteY3" fmla="*/ 2584477 h 2971526"/>
                  <a:gd name="connsiteX4" fmla="*/ 814974 w 1365237"/>
                  <a:gd name="connsiteY4" fmla="*/ 1800078 h 2971526"/>
                  <a:gd name="connsiteX5" fmla="*/ 403009 w 1365237"/>
                  <a:gd name="connsiteY5" fmla="*/ 2948276 h 2971526"/>
                  <a:gd name="connsiteX6" fmla="*/ 0 w 1365237"/>
                  <a:gd name="connsiteY6" fmla="*/ 2971526 h 2971526"/>
                  <a:gd name="connsiteX7" fmla="*/ 2936 w 1365237"/>
                  <a:gd name="connsiteY7" fmla="*/ 1916691 h 2971526"/>
                  <a:gd name="connsiteX8" fmla="*/ 147476 w 1365237"/>
                  <a:gd name="connsiteY8" fmla="*/ 1351127 h 2971526"/>
                  <a:gd name="connsiteX9" fmla="*/ 411908 w 1365237"/>
                  <a:gd name="connsiteY9" fmla="*/ 753083 h 2971526"/>
                  <a:gd name="connsiteX10" fmla="*/ 560019 w 1365237"/>
                  <a:gd name="connsiteY10" fmla="*/ 204716 h 2971526"/>
                  <a:gd name="connsiteX11" fmla="*/ 846622 w 1365237"/>
                  <a:gd name="connsiteY11" fmla="*/ 0 h 2971526"/>
                  <a:gd name="connsiteX12" fmla="*/ 1105929 w 1365237"/>
                  <a:gd name="connsiteY12" fmla="*/ 13647 h 2971526"/>
                  <a:gd name="connsiteX13" fmla="*/ 1365237 w 1365237"/>
                  <a:gd name="connsiteY13" fmla="*/ 573206 h 2971526"/>
                  <a:gd name="connsiteX14" fmla="*/ 1324293 w 1365237"/>
                  <a:gd name="connsiteY14" fmla="*/ 545910 h 2971526"/>
                  <a:gd name="connsiteX0" fmla="*/ 1321366 w 1362310"/>
                  <a:gd name="connsiteY0" fmla="*/ 545910 h 2971526"/>
                  <a:gd name="connsiteX1" fmla="*/ 939229 w 1362310"/>
                  <a:gd name="connsiteY1" fmla="*/ 955343 h 2971526"/>
                  <a:gd name="connsiteX2" fmla="*/ 743669 w 1362310"/>
                  <a:gd name="connsiteY2" fmla="*/ 1904544 h 2971526"/>
                  <a:gd name="connsiteX3" fmla="*/ 630456 w 1362310"/>
                  <a:gd name="connsiteY3" fmla="*/ 2584477 h 2971526"/>
                  <a:gd name="connsiteX4" fmla="*/ 812047 w 1362310"/>
                  <a:gd name="connsiteY4" fmla="*/ 1800078 h 2971526"/>
                  <a:gd name="connsiteX5" fmla="*/ 400082 w 1362310"/>
                  <a:gd name="connsiteY5" fmla="*/ 2948276 h 2971526"/>
                  <a:gd name="connsiteX6" fmla="*/ 79733 w 1362310"/>
                  <a:gd name="connsiteY6" fmla="*/ 2971526 h 2971526"/>
                  <a:gd name="connsiteX7" fmla="*/ 9 w 1362310"/>
                  <a:gd name="connsiteY7" fmla="*/ 1916691 h 2971526"/>
                  <a:gd name="connsiteX8" fmla="*/ 144549 w 1362310"/>
                  <a:gd name="connsiteY8" fmla="*/ 1351127 h 2971526"/>
                  <a:gd name="connsiteX9" fmla="*/ 408981 w 1362310"/>
                  <a:gd name="connsiteY9" fmla="*/ 753083 h 2971526"/>
                  <a:gd name="connsiteX10" fmla="*/ 557092 w 1362310"/>
                  <a:gd name="connsiteY10" fmla="*/ 204716 h 2971526"/>
                  <a:gd name="connsiteX11" fmla="*/ 843695 w 1362310"/>
                  <a:gd name="connsiteY11" fmla="*/ 0 h 2971526"/>
                  <a:gd name="connsiteX12" fmla="*/ 1103002 w 1362310"/>
                  <a:gd name="connsiteY12" fmla="*/ 13647 h 2971526"/>
                  <a:gd name="connsiteX13" fmla="*/ 1362310 w 1362310"/>
                  <a:gd name="connsiteY13" fmla="*/ 573206 h 2971526"/>
                  <a:gd name="connsiteX14" fmla="*/ 1321366 w 1362310"/>
                  <a:gd name="connsiteY14" fmla="*/ 545910 h 2971526"/>
                  <a:gd name="connsiteX0" fmla="*/ 1321366 w 1362310"/>
                  <a:gd name="connsiteY0" fmla="*/ 545910 h 2971526"/>
                  <a:gd name="connsiteX1" fmla="*/ 939229 w 1362310"/>
                  <a:gd name="connsiteY1" fmla="*/ 955343 h 2971526"/>
                  <a:gd name="connsiteX2" fmla="*/ 743669 w 1362310"/>
                  <a:gd name="connsiteY2" fmla="*/ 1904544 h 2971526"/>
                  <a:gd name="connsiteX3" fmla="*/ 630456 w 1362310"/>
                  <a:gd name="connsiteY3" fmla="*/ 2584477 h 2971526"/>
                  <a:gd name="connsiteX4" fmla="*/ 812047 w 1362310"/>
                  <a:gd name="connsiteY4" fmla="*/ 1800078 h 2971526"/>
                  <a:gd name="connsiteX5" fmla="*/ 518168 w 1362310"/>
                  <a:gd name="connsiteY5" fmla="*/ 2910454 h 2971526"/>
                  <a:gd name="connsiteX6" fmla="*/ 79733 w 1362310"/>
                  <a:gd name="connsiteY6" fmla="*/ 2971526 h 2971526"/>
                  <a:gd name="connsiteX7" fmla="*/ 9 w 1362310"/>
                  <a:gd name="connsiteY7" fmla="*/ 1916691 h 2971526"/>
                  <a:gd name="connsiteX8" fmla="*/ 144549 w 1362310"/>
                  <a:gd name="connsiteY8" fmla="*/ 1351127 h 2971526"/>
                  <a:gd name="connsiteX9" fmla="*/ 408981 w 1362310"/>
                  <a:gd name="connsiteY9" fmla="*/ 753083 h 2971526"/>
                  <a:gd name="connsiteX10" fmla="*/ 557092 w 1362310"/>
                  <a:gd name="connsiteY10" fmla="*/ 204716 h 2971526"/>
                  <a:gd name="connsiteX11" fmla="*/ 843695 w 1362310"/>
                  <a:gd name="connsiteY11" fmla="*/ 0 h 2971526"/>
                  <a:gd name="connsiteX12" fmla="*/ 1103002 w 1362310"/>
                  <a:gd name="connsiteY12" fmla="*/ 13647 h 2971526"/>
                  <a:gd name="connsiteX13" fmla="*/ 1362310 w 1362310"/>
                  <a:gd name="connsiteY13" fmla="*/ 573206 h 2971526"/>
                  <a:gd name="connsiteX14" fmla="*/ 1321366 w 1362310"/>
                  <a:gd name="connsiteY14" fmla="*/ 545910 h 2971526"/>
                  <a:gd name="connsiteX0" fmla="*/ 1321366 w 1362310"/>
                  <a:gd name="connsiteY0" fmla="*/ 545910 h 2971526"/>
                  <a:gd name="connsiteX1" fmla="*/ 939229 w 1362310"/>
                  <a:gd name="connsiteY1" fmla="*/ 955343 h 2971526"/>
                  <a:gd name="connsiteX2" fmla="*/ 743669 w 1362310"/>
                  <a:gd name="connsiteY2" fmla="*/ 1904544 h 2971526"/>
                  <a:gd name="connsiteX3" fmla="*/ 630456 w 1362310"/>
                  <a:gd name="connsiteY3" fmla="*/ 2584477 h 2971526"/>
                  <a:gd name="connsiteX4" fmla="*/ 812047 w 1362310"/>
                  <a:gd name="connsiteY4" fmla="*/ 1800078 h 2971526"/>
                  <a:gd name="connsiteX5" fmla="*/ 541785 w 1362310"/>
                  <a:gd name="connsiteY5" fmla="*/ 2796986 h 2971526"/>
                  <a:gd name="connsiteX6" fmla="*/ 79733 w 1362310"/>
                  <a:gd name="connsiteY6" fmla="*/ 2971526 h 2971526"/>
                  <a:gd name="connsiteX7" fmla="*/ 9 w 1362310"/>
                  <a:gd name="connsiteY7" fmla="*/ 1916691 h 2971526"/>
                  <a:gd name="connsiteX8" fmla="*/ 144549 w 1362310"/>
                  <a:gd name="connsiteY8" fmla="*/ 1351127 h 2971526"/>
                  <a:gd name="connsiteX9" fmla="*/ 408981 w 1362310"/>
                  <a:gd name="connsiteY9" fmla="*/ 753083 h 2971526"/>
                  <a:gd name="connsiteX10" fmla="*/ 557092 w 1362310"/>
                  <a:gd name="connsiteY10" fmla="*/ 204716 h 2971526"/>
                  <a:gd name="connsiteX11" fmla="*/ 843695 w 1362310"/>
                  <a:gd name="connsiteY11" fmla="*/ 0 h 2971526"/>
                  <a:gd name="connsiteX12" fmla="*/ 1103002 w 1362310"/>
                  <a:gd name="connsiteY12" fmla="*/ 13647 h 2971526"/>
                  <a:gd name="connsiteX13" fmla="*/ 1362310 w 1362310"/>
                  <a:gd name="connsiteY13" fmla="*/ 573206 h 2971526"/>
                  <a:gd name="connsiteX14" fmla="*/ 1321366 w 1362310"/>
                  <a:gd name="connsiteY14" fmla="*/ 545910 h 2971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62310" h="2971526">
                    <a:moveTo>
                      <a:pt x="1321366" y="545910"/>
                    </a:moveTo>
                    <a:lnTo>
                      <a:pt x="939229" y="955343"/>
                    </a:lnTo>
                    <a:lnTo>
                      <a:pt x="743669" y="1904544"/>
                    </a:lnTo>
                    <a:lnTo>
                      <a:pt x="630456" y="2584477"/>
                    </a:lnTo>
                    <a:lnTo>
                      <a:pt x="812047" y="1800078"/>
                    </a:lnTo>
                    <a:lnTo>
                      <a:pt x="541785" y="2796986"/>
                    </a:lnTo>
                    <a:lnTo>
                      <a:pt x="79733" y="2971526"/>
                    </a:lnTo>
                    <a:cubicBezTo>
                      <a:pt x="80712" y="2619914"/>
                      <a:pt x="-970" y="2268303"/>
                      <a:pt x="9" y="1916691"/>
                    </a:cubicBezTo>
                    <a:lnTo>
                      <a:pt x="144549" y="1351127"/>
                    </a:lnTo>
                    <a:cubicBezTo>
                      <a:pt x="209428" y="1081402"/>
                      <a:pt x="340224" y="944152"/>
                      <a:pt x="408981" y="753083"/>
                    </a:cubicBezTo>
                    <a:cubicBezTo>
                      <a:pt x="477738" y="562015"/>
                      <a:pt x="449560" y="399924"/>
                      <a:pt x="557092" y="204716"/>
                    </a:cubicBezTo>
                    <a:lnTo>
                      <a:pt x="843695" y="0"/>
                    </a:lnTo>
                    <a:lnTo>
                      <a:pt x="1103002" y="13647"/>
                    </a:lnTo>
                    <a:lnTo>
                      <a:pt x="1362310" y="573206"/>
                    </a:lnTo>
                    <a:lnTo>
                      <a:pt x="1321366" y="545910"/>
                    </a:lnTo>
                    <a:close/>
                  </a:path>
                </a:pathLst>
              </a:custGeom>
              <a:solidFill>
                <a:schemeClr val="accent2"/>
              </a:solidFill>
              <a:ln w="1682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810" dirty="0"/>
              </a:p>
            </p:txBody>
          </p:sp>
          <p:sp>
            <p:nvSpPr>
              <p:cNvPr id="802" name="フリーフォーム 67">
                <a:extLst>
                  <a:ext uri="{FF2B5EF4-FFF2-40B4-BE49-F238E27FC236}">
                    <a16:creationId xmlns:a16="http://schemas.microsoft.com/office/drawing/2014/main" id="{8FB006BE-8A13-C77F-79B1-552CD863BB93}"/>
                  </a:ext>
                </a:extLst>
              </p:cNvPr>
              <p:cNvSpPr>
                <a:spLocks noChangeAspect="1"/>
              </p:cNvSpPr>
              <p:nvPr/>
            </p:nvSpPr>
            <p:spPr>
              <a:xfrm>
                <a:off x="-2352146" y="780512"/>
                <a:ext cx="303859" cy="771525"/>
              </a:xfrm>
              <a:custGeom>
                <a:avLst/>
                <a:gdLst>
                  <a:gd name="connsiteX0" fmla="*/ 1351128 w 1719618"/>
                  <a:gd name="connsiteY0" fmla="*/ 0 h 4858603"/>
                  <a:gd name="connsiteX1" fmla="*/ 1501254 w 1719618"/>
                  <a:gd name="connsiteY1" fmla="*/ 627797 h 4858603"/>
                  <a:gd name="connsiteX2" fmla="*/ 1528549 w 1719618"/>
                  <a:gd name="connsiteY2" fmla="*/ 736979 h 4858603"/>
                  <a:gd name="connsiteX3" fmla="*/ 1719618 w 1719618"/>
                  <a:gd name="connsiteY3" fmla="*/ 859809 h 4858603"/>
                  <a:gd name="connsiteX4" fmla="*/ 1146412 w 1719618"/>
                  <a:gd name="connsiteY4" fmla="*/ 1692322 h 4858603"/>
                  <a:gd name="connsiteX5" fmla="*/ 1460310 w 1719618"/>
                  <a:gd name="connsiteY5" fmla="*/ 1842447 h 4858603"/>
                  <a:gd name="connsiteX6" fmla="*/ 1514901 w 1719618"/>
                  <a:gd name="connsiteY6" fmla="*/ 2265528 h 4858603"/>
                  <a:gd name="connsiteX7" fmla="*/ 1282889 w 1719618"/>
                  <a:gd name="connsiteY7" fmla="*/ 3534770 h 4858603"/>
                  <a:gd name="connsiteX8" fmla="*/ 968991 w 1719618"/>
                  <a:gd name="connsiteY8" fmla="*/ 3835021 h 4858603"/>
                  <a:gd name="connsiteX9" fmla="*/ 846161 w 1719618"/>
                  <a:gd name="connsiteY9" fmla="*/ 3807725 h 4858603"/>
                  <a:gd name="connsiteX10" fmla="*/ 627797 w 1719618"/>
                  <a:gd name="connsiteY10" fmla="*/ 4776716 h 4858603"/>
                  <a:gd name="connsiteX11" fmla="*/ 614149 w 1719618"/>
                  <a:gd name="connsiteY11" fmla="*/ 4858603 h 4858603"/>
                  <a:gd name="connsiteX12" fmla="*/ 0 w 1719618"/>
                  <a:gd name="connsiteY12" fmla="*/ 4735773 h 4858603"/>
                  <a:gd name="connsiteX13" fmla="*/ 300251 w 1719618"/>
                  <a:gd name="connsiteY13" fmla="*/ 3152633 h 4858603"/>
                  <a:gd name="connsiteX14" fmla="*/ 504967 w 1719618"/>
                  <a:gd name="connsiteY14" fmla="*/ 2183642 h 4858603"/>
                  <a:gd name="connsiteX15" fmla="*/ 682388 w 1719618"/>
                  <a:gd name="connsiteY15" fmla="*/ 1323833 h 4858603"/>
                  <a:gd name="connsiteX16" fmla="*/ 900752 w 1719618"/>
                  <a:gd name="connsiteY16" fmla="*/ 504967 h 4858603"/>
                  <a:gd name="connsiteX17" fmla="*/ 1023582 w 1719618"/>
                  <a:gd name="connsiteY17" fmla="*/ 300250 h 4858603"/>
                  <a:gd name="connsiteX18" fmla="*/ 1351128 w 1719618"/>
                  <a:gd name="connsiteY18" fmla="*/ 0 h 4858603"/>
                  <a:gd name="connsiteX0" fmla="*/ 1351128 w 1719618"/>
                  <a:gd name="connsiteY0" fmla="*/ 0 h 4858603"/>
                  <a:gd name="connsiteX1" fmla="*/ 1501254 w 1719618"/>
                  <a:gd name="connsiteY1" fmla="*/ 627797 h 4858603"/>
                  <a:gd name="connsiteX2" fmla="*/ 1528549 w 1719618"/>
                  <a:gd name="connsiteY2" fmla="*/ 736979 h 4858603"/>
                  <a:gd name="connsiteX3" fmla="*/ 1719618 w 1719618"/>
                  <a:gd name="connsiteY3" fmla="*/ 859809 h 4858603"/>
                  <a:gd name="connsiteX4" fmla="*/ 1146412 w 1719618"/>
                  <a:gd name="connsiteY4" fmla="*/ 1692322 h 4858603"/>
                  <a:gd name="connsiteX5" fmla="*/ 1460310 w 1719618"/>
                  <a:gd name="connsiteY5" fmla="*/ 1842447 h 4858603"/>
                  <a:gd name="connsiteX6" fmla="*/ 1514901 w 1719618"/>
                  <a:gd name="connsiteY6" fmla="*/ 2265528 h 4858603"/>
                  <a:gd name="connsiteX7" fmla="*/ 1282889 w 1719618"/>
                  <a:gd name="connsiteY7" fmla="*/ 3534770 h 4858603"/>
                  <a:gd name="connsiteX8" fmla="*/ 968991 w 1719618"/>
                  <a:gd name="connsiteY8" fmla="*/ 3835021 h 4858603"/>
                  <a:gd name="connsiteX9" fmla="*/ 846161 w 1719618"/>
                  <a:gd name="connsiteY9" fmla="*/ 3807725 h 4858603"/>
                  <a:gd name="connsiteX10" fmla="*/ 614149 w 1719618"/>
                  <a:gd name="connsiteY10" fmla="*/ 4858603 h 4858603"/>
                  <a:gd name="connsiteX11" fmla="*/ 0 w 1719618"/>
                  <a:gd name="connsiteY11" fmla="*/ 4735773 h 4858603"/>
                  <a:gd name="connsiteX12" fmla="*/ 300251 w 1719618"/>
                  <a:gd name="connsiteY12" fmla="*/ 3152633 h 4858603"/>
                  <a:gd name="connsiteX13" fmla="*/ 504967 w 1719618"/>
                  <a:gd name="connsiteY13" fmla="*/ 2183642 h 4858603"/>
                  <a:gd name="connsiteX14" fmla="*/ 682388 w 1719618"/>
                  <a:gd name="connsiteY14" fmla="*/ 1323833 h 4858603"/>
                  <a:gd name="connsiteX15" fmla="*/ 900752 w 1719618"/>
                  <a:gd name="connsiteY15" fmla="*/ 504967 h 4858603"/>
                  <a:gd name="connsiteX16" fmla="*/ 1023582 w 1719618"/>
                  <a:gd name="connsiteY16" fmla="*/ 300250 h 4858603"/>
                  <a:gd name="connsiteX17" fmla="*/ 1351128 w 1719618"/>
                  <a:gd name="connsiteY17" fmla="*/ 0 h 4858603"/>
                  <a:gd name="connsiteX0" fmla="*/ 1351128 w 1719618"/>
                  <a:gd name="connsiteY0" fmla="*/ 0 h 4735773"/>
                  <a:gd name="connsiteX1" fmla="*/ 1501254 w 1719618"/>
                  <a:gd name="connsiteY1" fmla="*/ 627797 h 4735773"/>
                  <a:gd name="connsiteX2" fmla="*/ 1528549 w 1719618"/>
                  <a:gd name="connsiteY2" fmla="*/ 736979 h 4735773"/>
                  <a:gd name="connsiteX3" fmla="*/ 1719618 w 1719618"/>
                  <a:gd name="connsiteY3" fmla="*/ 859809 h 4735773"/>
                  <a:gd name="connsiteX4" fmla="*/ 1146412 w 1719618"/>
                  <a:gd name="connsiteY4" fmla="*/ 1692322 h 4735773"/>
                  <a:gd name="connsiteX5" fmla="*/ 1460310 w 1719618"/>
                  <a:gd name="connsiteY5" fmla="*/ 1842447 h 4735773"/>
                  <a:gd name="connsiteX6" fmla="*/ 1514901 w 1719618"/>
                  <a:gd name="connsiteY6" fmla="*/ 2265528 h 4735773"/>
                  <a:gd name="connsiteX7" fmla="*/ 1282889 w 1719618"/>
                  <a:gd name="connsiteY7" fmla="*/ 3534770 h 4735773"/>
                  <a:gd name="connsiteX8" fmla="*/ 968991 w 1719618"/>
                  <a:gd name="connsiteY8" fmla="*/ 3835021 h 4735773"/>
                  <a:gd name="connsiteX9" fmla="*/ 846161 w 1719618"/>
                  <a:gd name="connsiteY9" fmla="*/ 3807725 h 4735773"/>
                  <a:gd name="connsiteX10" fmla="*/ 0 w 1719618"/>
                  <a:gd name="connsiteY10" fmla="*/ 4735773 h 4735773"/>
                  <a:gd name="connsiteX11" fmla="*/ 300251 w 1719618"/>
                  <a:gd name="connsiteY11" fmla="*/ 3152633 h 4735773"/>
                  <a:gd name="connsiteX12" fmla="*/ 504967 w 1719618"/>
                  <a:gd name="connsiteY12" fmla="*/ 2183642 h 4735773"/>
                  <a:gd name="connsiteX13" fmla="*/ 682388 w 1719618"/>
                  <a:gd name="connsiteY13" fmla="*/ 1323833 h 4735773"/>
                  <a:gd name="connsiteX14" fmla="*/ 900752 w 1719618"/>
                  <a:gd name="connsiteY14" fmla="*/ 504967 h 4735773"/>
                  <a:gd name="connsiteX15" fmla="*/ 1023582 w 1719618"/>
                  <a:gd name="connsiteY15" fmla="*/ 300250 h 4735773"/>
                  <a:gd name="connsiteX16" fmla="*/ 1351128 w 1719618"/>
                  <a:gd name="connsiteY16" fmla="*/ 0 h 4735773"/>
                  <a:gd name="connsiteX0" fmla="*/ 1146868 w 1515358"/>
                  <a:gd name="connsiteY0" fmla="*/ 0 h 4080680"/>
                  <a:gd name="connsiteX1" fmla="*/ 1296994 w 1515358"/>
                  <a:gd name="connsiteY1" fmla="*/ 627797 h 4080680"/>
                  <a:gd name="connsiteX2" fmla="*/ 1324289 w 1515358"/>
                  <a:gd name="connsiteY2" fmla="*/ 736979 h 4080680"/>
                  <a:gd name="connsiteX3" fmla="*/ 1515358 w 1515358"/>
                  <a:gd name="connsiteY3" fmla="*/ 859809 h 4080680"/>
                  <a:gd name="connsiteX4" fmla="*/ 942152 w 1515358"/>
                  <a:gd name="connsiteY4" fmla="*/ 1692322 h 4080680"/>
                  <a:gd name="connsiteX5" fmla="*/ 1256050 w 1515358"/>
                  <a:gd name="connsiteY5" fmla="*/ 1842447 h 4080680"/>
                  <a:gd name="connsiteX6" fmla="*/ 1310641 w 1515358"/>
                  <a:gd name="connsiteY6" fmla="*/ 2265528 h 4080680"/>
                  <a:gd name="connsiteX7" fmla="*/ 1078629 w 1515358"/>
                  <a:gd name="connsiteY7" fmla="*/ 3534770 h 4080680"/>
                  <a:gd name="connsiteX8" fmla="*/ 764731 w 1515358"/>
                  <a:gd name="connsiteY8" fmla="*/ 3835021 h 4080680"/>
                  <a:gd name="connsiteX9" fmla="*/ 641901 w 1515358"/>
                  <a:gd name="connsiteY9" fmla="*/ 3807725 h 4080680"/>
                  <a:gd name="connsiteX10" fmla="*/ 0 w 1515358"/>
                  <a:gd name="connsiteY10" fmla="*/ 4080680 h 4080680"/>
                  <a:gd name="connsiteX11" fmla="*/ 95991 w 1515358"/>
                  <a:gd name="connsiteY11" fmla="*/ 3152633 h 4080680"/>
                  <a:gd name="connsiteX12" fmla="*/ 300707 w 1515358"/>
                  <a:gd name="connsiteY12" fmla="*/ 2183642 h 4080680"/>
                  <a:gd name="connsiteX13" fmla="*/ 478128 w 1515358"/>
                  <a:gd name="connsiteY13" fmla="*/ 1323833 h 4080680"/>
                  <a:gd name="connsiteX14" fmla="*/ 696492 w 1515358"/>
                  <a:gd name="connsiteY14" fmla="*/ 504967 h 4080680"/>
                  <a:gd name="connsiteX15" fmla="*/ 819322 w 1515358"/>
                  <a:gd name="connsiteY15" fmla="*/ 300250 h 4080680"/>
                  <a:gd name="connsiteX16" fmla="*/ 1146868 w 1515358"/>
                  <a:gd name="connsiteY16" fmla="*/ 0 h 4080680"/>
                  <a:gd name="connsiteX0" fmla="*/ 1146868 w 1515358"/>
                  <a:gd name="connsiteY0" fmla="*/ 0 h 4080680"/>
                  <a:gd name="connsiteX1" fmla="*/ 1296994 w 1515358"/>
                  <a:gd name="connsiteY1" fmla="*/ 627797 h 4080680"/>
                  <a:gd name="connsiteX2" fmla="*/ 1324289 w 1515358"/>
                  <a:gd name="connsiteY2" fmla="*/ 736979 h 4080680"/>
                  <a:gd name="connsiteX3" fmla="*/ 1515358 w 1515358"/>
                  <a:gd name="connsiteY3" fmla="*/ 859809 h 4080680"/>
                  <a:gd name="connsiteX4" fmla="*/ 942152 w 1515358"/>
                  <a:gd name="connsiteY4" fmla="*/ 1692322 h 4080680"/>
                  <a:gd name="connsiteX5" fmla="*/ 1256050 w 1515358"/>
                  <a:gd name="connsiteY5" fmla="*/ 1842447 h 4080680"/>
                  <a:gd name="connsiteX6" fmla="*/ 1310641 w 1515358"/>
                  <a:gd name="connsiteY6" fmla="*/ 2265528 h 4080680"/>
                  <a:gd name="connsiteX7" fmla="*/ 1078629 w 1515358"/>
                  <a:gd name="connsiteY7" fmla="*/ 3534770 h 4080680"/>
                  <a:gd name="connsiteX8" fmla="*/ 764731 w 1515358"/>
                  <a:gd name="connsiteY8" fmla="*/ 3835021 h 4080680"/>
                  <a:gd name="connsiteX9" fmla="*/ 641901 w 1515358"/>
                  <a:gd name="connsiteY9" fmla="*/ 3807725 h 4080680"/>
                  <a:gd name="connsiteX10" fmla="*/ 0 w 1515358"/>
                  <a:gd name="connsiteY10" fmla="*/ 4080680 h 4080680"/>
                  <a:gd name="connsiteX11" fmla="*/ 8831 w 1515358"/>
                  <a:gd name="connsiteY11" fmla="*/ 4063156 h 4080680"/>
                  <a:gd name="connsiteX12" fmla="*/ 95991 w 1515358"/>
                  <a:gd name="connsiteY12" fmla="*/ 3152633 h 4080680"/>
                  <a:gd name="connsiteX13" fmla="*/ 300707 w 1515358"/>
                  <a:gd name="connsiteY13" fmla="*/ 2183642 h 4080680"/>
                  <a:gd name="connsiteX14" fmla="*/ 478128 w 1515358"/>
                  <a:gd name="connsiteY14" fmla="*/ 1323833 h 4080680"/>
                  <a:gd name="connsiteX15" fmla="*/ 696492 w 1515358"/>
                  <a:gd name="connsiteY15" fmla="*/ 504967 h 4080680"/>
                  <a:gd name="connsiteX16" fmla="*/ 819322 w 1515358"/>
                  <a:gd name="connsiteY16" fmla="*/ 300250 h 4080680"/>
                  <a:gd name="connsiteX17" fmla="*/ 1146868 w 1515358"/>
                  <a:gd name="connsiteY17" fmla="*/ 0 h 4080680"/>
                  <a:gd name="connsiteX0" fmla="*/ 1146868 w 1515358"/>
                  <a:gd name="connsiteY0" fmla="*/ 0 h 4199634"/>
                  <a:gd name="connsiteX1" fmla="*/ 1296994 w 1515358"/>
                  <a:gd name="connsiteY1" fmla="*/ 627797 h 4199634"/>
                  <a:gd name="connsiteX2" fmla="*/ 1324289 w 1515358"/>
                  <a:gd name="connsiteY2" fmla="*/ 736979 h 4199634"/>
                  <a:gd name="connsiteX3" fmla="*/ 1515358 w 1515358"/>
                  <a:gd name="connsiteY3" fmla="*/ 859809 h 4199634"/>
                  <a:gd name="connsiteX4" fmla="*/ 942152 w 1515358"/>
                  <a:gd name="connsiteY4" fmla="*/ 1692322 h 4199634"/>
                  <a:gd name="connsiteX5" fmla="*/ 1256050 w 1515358"/>
                  <a:gd name="connsiteY5" fmla="*/ 1842447 h 4199634"/>
                  <a:gd name="connsiteX6" fmla="*/ 1310641 w 1515358"/>
                  <a:gd name="connsiteY6" fmla="*/ 2265528 h 4199634"/>
                  <a:gd name="connsiteX7" fmla="*/ 1078629 w 1515358"/>
                  <a:gd name="connsiteY7" fmla="*/ 3534770 h 4199634"/>
                  <a:gd name="connsiteX8" fmla="*/ 764731 w 1515358"/>
                  <a:gd name="connsiteY8" fmla="*/ 3835021 h 4199634"/>
                  <a:gd name="connsiteX9" fmla="*/ 641901 w 1515358"/>
                  <a:gd name="connsiteY9" fmla="*/ 3807725 h 4199634"/>
                  <a:gd name="connsiteX10" fmla="*/ 0 w 1515358"/>
                  <a:gd name="connsiteY10" fmla="*/ 4080680 h 4199634"/>
                  <a:gd name="connsiteX11" fmla="*/ 609596 w 1515358"/>
                  <a:gd name="connsiteY11" fmla="*/ 4199634 h 4199634"/>
                  <a:gd name="connsiteX12" fmla="*/ 95991 w 1515358"/>
                  <a:gd name="connsiteY12" fmla="*/ 3152633 h 4199634"/>
                  <a:gd name="connsiteX13" fmla="*/ 300707 w 1515358"/>
                  <a:gd name="connsiteY13" fmla="*/ 2183642 h 4199634"/>
                  <a:gd name="connsiteX14" fmla="*/ 478128 w 1515358"/>
                  <a:gd name="connsiteY14" fmla="*/ 1323833 h 4199634"/>
                  <a:gd name="connsiteX15" fmla="*/ 696492 w 1515358"/>
                  <a:gd name="connsiteY15" fmla="*/ 504967 h 4199634"/>
                  <a:gd name="connsiteX16" fmla="*/ 819322 w 1515358"/>
                  <a:gd name="connsiteY16" fmla="*/ 300250 h 4199634"/>
                  <a:gd name="connsiteX17" fmla="*/ 1146868 w 1515358"/>
                  <a:gd name="connsiteY17" fmla="*/ 0 h 4199634"/>
                  <a:gd name="connsiteX0" fmla="*/ 1146868 w 1515358"/>
                  <a:gd name="connsiteY0" fmla="*/ 0 h 4080680"/>
                  <a:gd name="connsiteX1" fmla="*/ 1296994 w 1515358"/>
                  <a:gd name="connsiteY1" fmla="*/ 627797 h 4080680"/>
                  <a:gd name="connsiteX2" fmla="*/ 1324289 w 1515358"/>
                  <a:gd name="connsiteY2" fmla="*/ 736979 h 4080680"/>
                  <a:gd name="connsiteX3" fmla="*/ 1515358 w 1515358"/>
                  <a:gd name="connsiteY3" fmla="*/ 859809 h 4080680"/>
                  <a:gd name="connsiteX4" fmla="*/ 942152 w 1515358"/>
                  <a:gd name="connsiteY4" fmla="*/ 1692322 h 4080680"/>
                  <a:gd name="connsiteX5" fmla="*/ 1256050 w 1515358"/>
                  <a:gd name="connsiteY5" fmla="*/ 1842447 h 4080680"/>
                  <a:gd name="connsiteX6" fmla="*/ 1310641 w 1515358"/>
                  <a:gd name="connsiteY6" fmla="*/ 2265528 h 4080680"/>
                  <a:gd name="connsiteX7" fmla="*/ 1078629 w 1515358"/>
                  <a:gd name="connsiteY7" fmla="*/ 3534770 h 4080680"/>
                  <a:gd name="connsiteX8" fmla="*/ 764731 w 1515358"/>
                  <a:gd name="connsiteY8" fmla="*/ 3835021 h 4080680"/>
                  <a:gd name="connsiteX9" fmla="*/ 641901 w 1515358"/>
                  <a:gd name="connsiteY9" fmla="*/ 3807725 h 4080680"/>
                  <a:gd name="connsiteX10" fmla="*/ 0 w 1515358"/>
                  <a:gd name="connsiteY10" fmla="*/ 4080680 h 4080680"/>
                  <a:gd name="connsiteX11" fmla="*/ 68909 w 1515358"/>
                  <a:gd name="connsiteY11" fmla="*/ 3790202 h 4080680"/>
                  <a:gd name="connsiteX12" fmla="*/ 95991 w 1515358"/>
                  <a:gd name="connsiteY12" fmla="*/ 3152633 h 4080680"/>
                  <a:gd name="connsiteX13" fmla="*/ 300707 w 1515358"/>
                  <a:gd name="connsiteY13" fmla="*/ 2183642 h 4080680"/>
                  <a:gd name="connsiteX14" fmla="*/ 478128 w 1515358"/>
                  <a:gd name="connsiteY14" fmla="*/ 1323833 h 4080680"/>
                  <a:gd name="connsiteX15" fmla="*/ 696492 w 1515358"/>
                  <a:gd name="connsiteY15" fmla="*/ 504967 h 4080680"/>
                  <a:gd name="connsiteX16" fmla="*/ 819322 w 1515358"/>
                  <a:gd name="connsiteY16" fmla="*/ 300250 h 4080680"/>
                  <a:gd name="connsiteX17" fmla="*/ 1146868 w 1515358"/>
                  <a:gd name="connsiteY17" fmla="*/ 0 h 4080680"/>
                  <a:gd name="connsiteX0" fmla="*/ 1077959 w 1446449"/>
                  <a:gd name="connsiteY0" fmla="*/ 0 h 4148919"/>
                  <a:gd name="connsiteX1" fmla="*/ 1228085 w 1446449"/>
                  <a:gd name="connsiteY1" fmla="*/ 627797 h 4148919"/>
                  <a:gd name="connsiteX2" fmla="*/ 1255380 w 1446449"/>
                  <a:gd name="connsiteY2" fmla="*/ 736979 h 4148919"/>
                  <a:gd name="connsiteX3" fmla="*/ 1446449 w 1446449"/>
                  <a:gd name="connsiteY3" fmla="*/ 859809 h 4148919"/>
                  <a:gd name="connsiteX4" fmla="*/ 873243 w 1446449"/>
                  <a:gd name="connsiteY4" fmla="*/ 1692322 h 4148919"/>
                  <a:gd name="connsiteX5" fmla="*/ 1187141 w 1446449"/>
                  <a:gd name="connsiteY5" fmla="*/ 1842447 h 4148919"/>
                  <a:gd name="connsiteX6" fmla="*/ 1241732 w 1446449"/>
                  <a:gd name="connsiteY6" fmla="*/ 2265528 h 4148919"/>
                  <a:gd name="connsiteX7" fmla="*/ 1009720 w 1446449"/>
                  <a:gd name="connsiteY7" fmla="*/ 3534770 h 4148919"/>
                  <a:gd name="connsiteX8" fmla="*/ 695822 w 1446449"/>
                  <a:gd name="connsiteY8" fmla="*/ 3835021 h 4148919"/>
                  <a:gd name="connsiteX9" fmla="*/ 572992 w 1446449"/>
                  <a:gd name="connsiteY9" fmla="*/ 3807725 h 4148919"/>
                  <a:gd name="connsiteX10" fmla="*/ 339610 w 1446449"/>
                  <a:gd name="connsiteY10" fmla="*/ 4148919 h 4148919"/>
                  <a:gd name="connsiteX11" fmla="*/ 0 w 1446449"/>
                  <a:gd name="connsiteY11" fmla="*/ 3790202 h 4148919"/>
                  <a:gd name="connsiteX12" fmla="*/ 27082 w 1446449"/>
                  <a:gd name="connsiteY12" fmla="*/ 3152633 h 4148919"/>
                  <a:gd name="connsiteX13" fmla="*/ 231798 w 1446449"/>
                  <a:gd name="connsiteY13" fmla="*/ 2183642 h 4148919"/>
                  <a:gd name="connsiteX14" fmla="*/ 409219 w 1446449"/>
                  <a:gd name="connsiteY14" fmla="*/ 1323833 h 4148919"/>
                  <a:gd name="connsiteX15" fmla="*/ 627583 w 1446449"/>
                  <a:gd name="connsiteY15" fmla="*/ 504967 h 4148919"/>
                  <a:gd name="connsiteX16" fmla="*/ 750413 w 1446449"/>
                  <a:gd name="connsiteY16" fmla="*/ 300250 h 4148919"/>
                  <a:gd name="connsiteX17" fmla="*/ 1077959 w 1446449"/>
                  <a:gd name="connsiteY17" fmla="*/ 0 h 4148919"/>
                  <a:gd name="connsiteX0" fmla="*/ 1114005 w 1482495"/>
                  <a:gd name="connsiteY0" fmla="*/ 0 h 4148919"/>
                  <a:gd name="connsiteX1" fmla="*/ 1264131 w 1482495"/>
                  <a:gd name="connsiteY1" fmla="*/ 627797 h 4148919"/>
                  <a:gd name="connsiteX2" fmla="*/ 1291426 w 1482495"/>
                  <a:gd name="connsiteY2" fmla="*/ 736979 h 4148919"/>
                  <a:gd name="connsiteX3" fmla="*/ 1482495 w 1482495"/>
                  <a:gd name="connsiteY3" fmla="*/ 859809 h 4148919"/>
                  <a:gd name="connsiteX4" fmla="*/ 909289 w 1482495"/>
                  <a:gd name="connsiteY4" fmla="*/ 1692322 h 4148919"/>
                  <a:gd name="connsiteX5" fmla="*/ 1223187 w 1482495"/>
                  <a:gd name="connsiteY5" fmla="*/ 1842447 h 4148919"/>
                  <a:gd name="connsiteX6" fmla="*/ 1277778 w 1482495"/>
                  <a:gd name="connsiteY6" fmla="*/ 2265528 h 4148919"/>
                  <a:gd name="connsiteX7" fmla="*/ 1045766 w 1482495"/>
                  <a:gd name="connsiteY7" fmla="*/ 3534770 h 4148919"/>
                  <a:gd name="connsiteX8" fmla="*/ 731868 w 1482495"/>
                  <a:gd name="connsiteY8" fmla="*/ 3835021 h 4148919"/>
                  <a:gd name="connsiteX9" fmla="*/ 609038 w 1482495"/>
                  <a:gd name="connsiteY9" fmla="*/ 3807725 h 4148919"/>
                  <a:gd name="connsiteX10" fmla="*/ 375656 w 1482495"/>
                  <a:gd name="connsiteY10" fmla="*/ 4148919 h 4148919"/>
                  <a:gd name="connsiteX11" fmla="*/ 0 w 1482495"/>
                  <a:gd name="connsiteY11" fmla="*/ 4063157 h 4148919"/>
                  <a:gd name="connsiteX12" fmla="*/ 63128 w 1482495"/>
                  <a:gd name="connsiteY12" fmla="*/ 3152633 h 4148919"/>
                  <a:gd name="connsiteX13" fmla="*/ 267844 w 1482495"/>
                  <a:gd name="connsiteY13" fmla="*/ 2183642 h 4148919"/>
                  <a:gd name="connsiteX14" fmla="*/ 445265 w 1482495"/>
                  <a:gd name="connsiteY14" fmla="*/ 1323833 h 4148919"/>
                  <a:gd name="connsiteX15" fmla="*/ 663629 w 1482495"/>
                  <a:gd name="connsiteY15" fmla="*/ 504967 h 4148919"/>
                  <a:gd name="connsiteX16" fmla="*/ 786459 w 1482495"/>
                  <a:gd name="connsiteY16" fmla="*/ 300250 h 4148919"/>
                  <a:gd name="connsiteX17" fmla="*/ 1114005 w 1482495"/>
                  <a:gd name="connsiteY17" fmla="*/ 0 h 4148919"/>
                  <a:gd name="connsiteX0" fmla="*/ 1114005 w 1482495"/>
                  <a:gd name="connsiteY0" fmla="*/ 0 h 4148919"/>
                  <a:gd name="connsiteX1" fmla="*/ 1264131 w 1482495"/>
                  <a:gd name="connsiteY1" fmla="*/ 627797 h 4148919"/>
                  <a:gd name="connsiteX2" fmla="*/ 1291426 w 1482495"/>
                  <a:gd name="connsiteY2" fmla="*/ 736979 h 4148919"/>
                  <a:gd name="connsiteX3" fmla="*/ 1482495 w 1482495"/>
                  <a:gd name="connsiteY3" fmla="*/ 859809 h 4148919"/>
                  <a:gd name="connsiteX4" fmla="*/ 1029441 w 1482495"/>
                  <a:gd name="connsiteY4" fmla="*/ 1705970 h 4148919"/>
                  <a:gd name="connsiteX5" fmla="*/ 1223187 w 1482495"/>
                  <a:gd name="connsiteY5" fmla="*/ 1842447 h 4148919"/>
                  <a:gd name="connsiteX6" fmla="*/ 1277778 w 1482495"/>
                  <a:gd name="connsiteY6" fmla="*/ 2265528 h 4148919"/>
                  <a:gd name="connsiteX7" fmla="*/ 1045766 w 1482495"/>
                  <a:gd name="connsiteY7" fmla="*/ 3534770 h 4148919"/>
                  <a:gd name="connsiteX8" fmla="*/ 731868 w 1482495"/>
                  <a:gd name="connsiteY8" fmla="*/ 3835021 h 4148919"/>
                  <a:gd name="connsiteX9" fmla="*/ 609038 w 1482495"/>
                  <a:gd name="connsiteY9" fmla="*/ 3807725 h 4148919"/>
                  <a:gd name="connsiteX10" fmla="*/ 375656 w 1482495"/>
                  <a:gd name="connsiteY10" fmla="*/ 4148919 h 4148919"/>
                  <a:gd name="connsiteX11" fmla="*/ 0 w 1482495"/>
                  <a:gd name="connsiteY11" fmla="*/ 4063157 h 4148919"/>
                  <a:gd name="connsiteX12" fmla="*/ 63128 w 1482495"/>
                  <a:gd name="connsiteY12" fmla="*/ 3152633 h 4148919"/>
                  <a:gd name="connsiteX13" fmla="*/ 267844 w 1482495"/>
                  <a:gd name="connsiteY13" fmla="*/ 2183642 h 4148919"/>
                  <a:gd name="connsiteX14" fmla="*/ 445265 w 1482495"/>
                  <a:gd name="connsiteY14" fmla="*/ 1323833 h 4148919"/>
                  <a:gd name="connsiteX15" fmla="*/ 663629 w 1482495"/>
                  <a:gd name="connsiteY15" fmla="*/ 504967 h 4148919"/>
                  <a:gd name="connsiteX16" fmla="*/ 786459 w 1482495"/>
                  <a:gd name="connsiteY16" fmla="*/ 300250 h 4148919"/>
                  <a:gd name="connsiteX17" fmla="*/ 1114005 w 1482495"/>
                  <a:gd name="connsiteY17" fmla="*/ 0 h 4148919"/>
                  <a:gd name="connsiteX0" fmla="*/ 1114005 w 1482495"/>
                  <a:gd name="connsiteY0" fmla="*/ 0 h 4148919"/>
                  <a:gd name="connsiteX1" fmla="*/ 1264131 w 1482495"/>
                  <a:gd name="connsiteY1" fmla="*/ 627797 h 4148919"/>
                  <a:gd name="connsiteX2" fmla="*/ 1291426 w 1482495"/>
                  <a:gd name="connsiteY2" fmla="*/ 736979 h 4148919"/>
                  <a:gd name="connsiteX3" fmla="*/ 1482495 w 1482495"/>
                  <a:gd name="connsiteY3" fmla="*/ 859809 h 4148919"/>
                  <a:gd name="connsiteX4" fmla="*/ 1029441 w 1482495"/>
                  <a:gd name="connsiteY4" fmla="*/ 1705970 h 4148919"/>
                  <a:gd name="connsiteX5" fmla="*/ 1223187 w 1482495"/>
                  <a:gd name="connsiteY5" fmla="*/ 1842447 h 4148919"/>
                  <a:gd name="connsiteX6" fmla="*/ 1277778 w 1482495"/>
                  <a:gd name="connsiteY6" fmla="*/ 2265528 h 4148919"/>
                  <a:gd name="connsiteX7" fmla="*/ 1105843 w 1482495"/>
                  <a:gd name="connsiteY7" fmla="*/ 3575713 h 4148919"/>
                  <a:gd name="connsiteX8" fmla="*/ 731868 w 1482495"/>
                  <a:gd name="connsiteY8" fmla="*/ 3835021 h 4148919"/>
                  <a:gd name="connsiteX9" fmla="*/ 609038 w 1482495"/>
                  <a:gd name="connsiteY9" fmla="*/ 3807725 h 4148919"/>
                  <a:gd name="connsiteX10" fmla="*/ 375656 w 1482495"/>
                  <a:gd name="connsiteY10" fmla="*/ 4148919 h 4148919"/>
                  <a:gd name="connsiteX11" fmla="*/ 0 w 1482495"/>
                  <a:gd name="connsiteY11" fmla="*/ 4063157 h 4148919"/>
                  <a:gd name="connsiteX12" fmla="*/ 63128 w 1482495"/>
                  <a:gd name="connsiteY12" fmla="*/ 3152633 h 4148919"/>
                  <a:gd name="connsiteX13" fmla="*/ 267844 w 1482495"/>
                  <a:gd name="connsiteY13" fmla="*/ 2183642 h 4148919"/>
                  <a:gd name="connsiteX14" fmla="*/ 445265 w 1482495"/>
                  <a:gd name="connsiteY14" fmla="*/ 1323833 h 4148919"/>
                  <a:gd name="connsiteX15" fmla="*/ 663629 w 1482495"/>
                  <a:gd name="connsiteY15" fmla="*/ 504967 h 4148919"/>
                  <a:gd name="connsiteX16" fmla="*/ 786459 w 1482495"/>
                  <a:gd name="connsiteY16" fmla="*/ 300250 h 4148919"/>
                  <a:gd name="connsiteX17" fmla="*/ 1114005 w 1482495"/>
                  <a:gd name="connsiteY17" fmla="*/ 0 h 4148919"/>
                  <a:gd name="connsiteX0" fmla="*/ 1114005 w 1482495"/>
                  <a:gd name="connsiteY0" fmla="*/ 0 h 4148919"/>
                  <a:gd name="connsiteX1" fmla="*/ 1264131 w 1482495"/>
                  <a:gd name="connsiteY1" fmla="*/ 627797 h 4148919"/>
                  <a:gd name="connsiteX2" fmla="*/ 1291426 w 1482495"/>
                  <a:gd name="connsiteY2" fmla="*/ 736979 h 4148919"/>
                  <a:gd name="connsiteX3" fmla="*/ 1482495 w 1482495"/>
                  <a:gd name="connsiteY3" fmla="*/ 859809 h 4148919"/>
                  <a:gd name="connsiteX4" fmla="*/ 1029441 w 1482495"/>
                  <a:gd name="connsiteY4" fmla="*/ 1705970 h 4148919"/>
                  <a:gd name="connsiteX5" fmla="*/ 1223187 w 1482495"/>
                  <a:gd name="connsiteY5" fmla="*/ 1842447 h 4148919"/>
                  <a:gd name="connsiteX6" fmla="*/ 1277778 w 1482495"/>
                  <a:gd name="connsiteY6" fmla="*/ 2265528 h 4148919"/>
                  <a:gd name="connsiteX7" fmla="*/ 1105843 w 1482495"/>
                  <a:gd name="connsiteY7" fmla="*/ 3575713 h 4148919"/>
                  <a:gd name="connsiteX8" fmla="*/ 731868 w 1482495"/>
                  <a:gd name="connsiteY8" fmla="*/ 3944203 h 4148919"/>
                  <a:gd name="connsiteX9" fmla="*/ 609038 w 1482495"/>
                  <a:gd name="connsiteY9" fmla="*/ 3807725 h 4148919"/>
                  <a:gd name="connsiteX10" fmla="*/ 375656 w 1482495"/>
                  <a:gd name="connsiteY10" fmla="*/ 4148919 h 4148919"/>
                  <a:gd name="connsiteX11" fmla="*/ 0 w 1482495"/>
                  <a:gd name="connsiteY11" fmla="*/ 4063157 h 4148919"/>
                  <a:gd name="connsiteX12" fmla="*/ 63128 w 1482495"/>
                  <a:gd name="connsiteY12" fmla="*/ 3152633 h 4148919"/>
                  <a:gd name="connsiteX13" fmla="*/ 267844 w 1482495"/>
                  <a:gd name="connsiteY13" fmla="*/ 2183642 h 4148919"/>
                  <a:gd name="connsiteX14" fmla="*/ 445265 w 1482495"/>
                  <a:gd name="connsiteY14" fmla="*/ 1323833 h 4148919"/>
                  <a:gd name="connsiteX15" fmla="*/ 663629 w 1482495"/>
                  <a:gd name="connsiteY15" fmla="*/ 504967 h 4148919"/>
                  <a:gd name="connsiteX16" fmla="*/ 786459 w 1482495"/>
                  <a:gd name="connsiteY16" fmla="*/ 300250 h 4148919"/>
                  <a:gd name="connsiteX17" fmla="*/ 1114005 w 1482495"/>
                  <a:gd name="connsiteY17" fmla="*/ 0 h 4148919"/>
                  <a:gd name="connsiteX0" fmla="*/ 1114005 w 1482495"/>
                  <a:gd name="connsiteY0" fmla="*/ 0 h 4148919"/>
                  <a:gd name="connsiteX1" fmla="*/ 1264131 w 1482495"/>
                  <a:gd name="connsiteY1" fmla="*/ 627797 h 4148919"/>
                  <a:gd name="connsiteX2" fmla="*/ 1291426 w 1482495"/>
                  <a:gd name="connsiteY2" fmla="*/ 736979 h 4148919"/>
                  <a:gd name="connsiteX3" fmla="*/ 1482495 w 1482495"/>
                  <a:gd name="connsiteY3" fmla="*/ 859809 h 4148919"/>
                  <a:gd name="connsiteX4" fmla="*/ 1029441 w 1482495"/>
                  <a:gd name="connsiteY4" fmla="*/ 1705970 h 4148919"/>
                  <a:gd name="connsiteX5" fmla="*/ 1223187 w 1482495"/>
                  <a:gd name="connsiteY5" fmla="*/ 1842447 h 4148919"/>
                  <a:gd name="connsiteX6" fmla="*/ 1277778 w 1482495"/>
                  <a:gd name="connsiteY6" fmla="*/ 2265528 h 4148919"/>
                  <a:gd name="connsiteX7" fmla="*/ 1105843 w 1482495"/>
                  <a:gd name="connsiteY7" fmla="*/ 3575713 h 4148919"/>
                  <a:gd name="connsiteX8" fmla="*/ 731868 w 1482495"/>
                  <a:gd name="connsiteY8" fmla="*/ 3944203 h 4148919"/>
                  <a:gd name="connsiteX9" fmla="*/ 585008 w 1482495"/>
                  <a:gd name="connsiteY9" fmla="*/ 3903259 h 4148919"/>
                  <a:gd name="connsiteX10" fmla="*/ 375656 w 1482495"/>
                  <a:gd name="connsiteY10" fmla="*/ 4148919 h 4148919"/>
                  <a:gd name="connsiteX11" fmla="*/ 0 w 1482495"/>
                  <a:gd name="connsiteY11" fmla="*/ 4063157 h 4148919"/>
                  <a:gd name="connsiteX12" fmla="*/ 63128 w 1482495"/>
                  <a:gd name="connsiteY12" fmla="*/ 3152633 h 4148919"/>
                  <a:gd name="connsiteX13" fmla="*/ 267844 w 1482495"/>
                  <a:gd name="connsiteY13" fmla="*/ 2183642 h 4148919"/>
                  <a:gd name="connsiteX14" fmla="*/ 445265 w 1482495"/>
                  <a:gd name="connsiteY14" fmla="*/ 1323833 h 4148919"/>
                  <a:gd name="connsiteX15" fmla="*/ 663629 w 1482495"/>
                  <a:gd name="connsiteY15" fmla="*/ 504967 h 4148919"/>
                  <a:gd name="connsiteX16" fmla="*/ 786459 w 1482495"/>
                  <a:gd name="connsiteY16" fmla="*/ 300250 h 4148919"/>
                  <a:gd name="connsiteX17" fmla="*/ 1114005 w 1482495"/>
                  <a:gd name="connsiteY17" fmla="*/ 0 h 4148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82495" h="4148919">
                    <a:moveTo>
                      <a:pt x="1114005" y="0"/>
                    </a:moveTo>
                    <a:lnTo>
                      <a:pt x="1264131" y="627797"/>
                    </a:lnTo>
                    <a:lnTo>
                      <a:pt x="1291426" y="736979"/>
                    </a:lnTo>
                    <a:lnTo>
                      <a:pt x="1482495" y="859809"/>
                    </a:lnTo>
                    <a:lnTo>
                      <a:pt x="1029441" y="1705970"/>
                    </a:lnTo>
                    <a:lnTo>
                      <a:pt x="1223187" y="1842447"/>
                    </a:lnTo>
                    <a:lnTo>
                      <a:pt x="1277778" y="2265528"/>
                    </a:lnTo>
                    <a:lnTo>
                      <a:pt x="1105843" y="3575713"/>
                    </a:lnTo>
                    <a:lnTo>
                      <a:pt x="731868" y="3944203"/>
                    </a:lnTo>
                    <a:lnTo>
                      <a:pt x="585008" y="3903259"/>
                    </a:lnTo>
                    <a:lnTo>
                      <a:pt x="375656" y="4148919"/>
                    </a:lnTo>
                    <a:lnTo>
                      <a:pt x="0" y="4063157"/>
                    </a:lnTo>
                    <a:lnTo>
                      <a:pt x="63128" y="3152633"/>
                    </a:lnTo>
                    <a:lnTo>
                      <a:pt x="267844" y="2183642"/>
                    </a:lnTo>
                    <a:lnTo>
                      <a:pt x="445265" y="1323833"/>
                    </a:lnTo>
                    <a:lnTo>
                      <a:pt x="663629" y="504967"/>
                    </a:lnTo>
                    <a:lnTo>
                      <a:pt x="786459" y="300250"/>
                    </a:lnTo>
                    <a:lnTo>
                      <a:pt x="1114005" y="0"/>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810"/>
              </a:p>
            </p:txBody>
          </p:sp>
        </p:grpSp>
        <p:sp>
          <p:nvSpPr>
            <p:cNvPr id="788" name="テキスト ボックス 787">
              <a:extLst>
                <a:ext uri="{FF2B5EF4-FFF2-40B4-BE49-F238E27FC236}">
                  <a16:creationId xmlns:a16="http://schemas.microsoft.com/office/drawing/2014/main" id="{483AEA91-BC2A-B51A-70B0-20FB2A1BAD1C}"/>
                </a:ext>
              </a:extLst>
            </p:cNvPr>
            <p:cNvSpPr txBox="1"/>
            <p:nvPr/>
          </p:nvSpPr>
          <p:spPr>
            <a:xfrm>
              <a:off x="16094643" y="2048639"/>
              <a:ext cx="896571" cy="713016"/>
            </a:xfrm>
            <a:prstGeom prst="rect">
              <a:avLst/>
            </a:prstGeom>
            <a:noFill/>
          </p:spPr>
          <p:txBody>
            <a:bodyPr wrap="square" rtlCol="0">
              <a:spAutoFit/>
            </a:bodyPr>
            <a:lstStyle/>
            <a:p>
              <a:r>
                <a:rPr kumimoji="1" lang="ja-JP" altLang="en-US" sz="495" dirty="0">
                  <a:latin typeface="BIZ UDPゴシック" panose="020B0400000000000000" pitchFamily="50" charset="-128"/>
                  <a:ea typeface="BIZ UDPゴシック" panose="020B0400000000000000" pitchFamily="50" charset="-128"/>
                </a:rPr>
                <a:t>あすと長町</a:t>
              </a:r>
              <a:endParaRPr kumimoji="1" lang="en-US" altLang="ja-JP" sz="495" dirty="0">
                <a:latin typeface="BIZ UDPゴシック" panose="020B0400000000000000" pitchFamily="50" charset="-128"/>
                <a:ea typeface="BIZ UDPゴシック" panose="020B0400000000000000" pitchFamily="50" charset="-128"/>
              </a:endParaRPr>
            </a:p>
            <a:p>
              <a:r>
                <a:rPr kumimoji="1" lang="ja-JP" altLang="en-US" sz="495" dirty="0">
                  <a:latin typeface="BIZ UDPゴシック" panose="020B0400000000000000" pitchFamily="50" charset="-128"/>
                  <a:ea typeface="BIZ UDPゴシック" panose="020B0400000000000000" pitchFamily="50" charset="-128"/>
                </a:rPr>
                <a:t>エリア</a:t>
              </a:r>
            </a:p>
          </p:txBody>
        </p:sp>
        <p:sp>
          <p:nvSpPr>
            <p:cNvPr id="789" name="フリーフォーム 81">
              <a:extLst>
                <a:ext uri="{FF2B5EF4-FFF2-40B4-BE49-F238E27FC236}">
                  <a16:creationId xmlns:a16="http://schemas.microsoft.com/office/drawing/2014/main" id="{0DC02753-A9D9-528A-DF9F-5FDB7A3E2774}"/>
                </a:ext>
              </a:extLst>
            </p:cNvPr>
            <p:cNvSpPr>
              <a:spLocks noChangeAspect="1"/>
            </p:cNvSpPr>
            <p:nvPr/>
          </p:nvSpPr>
          <p:spPr>
            <a:xfrm>
              <a:off x="14968193" y="1153887"/>
              <a:ext cx="1411575" cy="1215910"/>
            </a:xfrm>
            <a:custGeom>
              <a:avLst/>
              <a:gdLst>
                <a:gd name="connsiteX0" fmla="*/ 5227092 w 7942997"/>
                <a:gd name="connsiteY0" fmla="*/ 81887 h 6018663"/>
                <a:gd name="connsiteX1" fmla="*/ 5390866 w 7942997"/>
                <a:gd name="connsiteY1" fmla="*/ 27296 h 6018663"/>
                <a:gd name="connsiteX2" fmla="*/ 5895833 w 7942997"/>
                <a:gd name="connsiteY2" fmla="*/ 791570 h 6018663"/>
                <a:gd name="connsiteX3" fmla="*/ 7151427 w 7942997"/>
                <a:gd name="connsiteY3" fmla="*/ 2279176 h 6018663"/>
                <a:gd name="connsiteX4" fmla="*/ 7533564 w 7942997"/>
                <a:gd name="connsiteY4" fmla="*/ 3179928 h 6018663"/>
                <a:gd name="connsiteX5" fmla="*/ 7942997 w 7942997"/>
                <a:gd name="connsiteY5" fmla="*/ 4421875 h 6018663"/>
                <a:gd name="connsiteX6" fmla="*/ 6933063 w 7942997"/>
                <a:gd name="connsiteY6" fmla="*/ 5950424 h 6018663"/>
                <a:gd name="connsiteX7" fmla="*/ 4899546 w 7942997"/>
                <a:gd name="connsiteY7" fmla="*/ 5950424 h 6018663"/>
                <a:gd name="connsiteX8" fmla="*/ 3507474 w 7942997"/>
                <a:gd name="connsiteY8" fmla="*/ 6018663 h 6018663"/>
                <a:gd name="connsiteX9" fmla="*/ 3425588 w 7942997"/>
                <a:gd name="connsiteY9" fmla="*/ 5431809 h 6018663"/>
                <a:gd name="connsiteX10" fmla="*/ 3207224 w 7942997"/>
                <a:gd name="connsiteY10" fmla="*/ 5240740 h 6018663"/>
                <a:gd name="connsiteX11" fmla="*/ 2743200 w 7942997"/>
                <a:gd name="connsiteY11" fmla="*/ 5418161 h 6018663"/>
                <a:gd name="connsiteX12" fmla="*/ 2265528 w 7942997"/>
                <a:gd name="connsiteY12" fmla="*/ 5377218 h 6018663"/>
                <a:gd name="connsiteX13" fmla="*/ 1815152 w 7942997"/>
                <a:gd name="connsiteY13" fmla="*/ 5909481 h 6018663"/>
                <a:gd name="connsiteX14" fmla="*/ 1815152 w 7942997"/>
                <a:gd name="connsiteY14" fmla="*/ 5909481 h 6018663"/>
                <a:gd name="connsiteX15" fmla="*/ 1119116 w 7942997"/>
                <a:gd name="connsiteY15" fmla="*/ 5936776 h 6018663"/>
                <a:gd name="connsiteX16" fmla="*/ 1214651 w 7942997"/>
                <a:gd name="connsiteY16" fmla="*/ 4121624 h 6018663"/>
                <a:gd name="connsiteX17" fmla="*/ 0 w 7942997"/>
                <a:gd name="connsiteY17" fmla="*/ 3835021 h 6018663"/>
                <a:gd name="connsiteX18" fmla="*/ 2497540 w 7942997"/>
                <a:gd name="connsiteY18" fmla="*/ 1869743 h 6018663"/>
                <a:gd name="connsiteX19" fmla="*/ 3111689 w 7942997"/>
                <a:gd name="connsiteY19" fmla="*/ 764275 h 6018663"/>
                <a:gd name="connsiteX20" fmla="*/ 3657600 w 7942997"/>
                <a:gd name="connsiteY20" fmla="*/ 232012 h 6018663"/>
                <a:gd name="connsiteX21" fmla="*/ 4462818 w 7942997"/>
                <a:gd name="connsiteY21" fmla="*/ 0 h 6018663"/>
                <a:gd name="connsiteX22" fmla="*/ 5227092 w 7942997"/>
                <a:gd name="connsiteY22" fmla="*/ 81887 h 6018663"/>
                <a:gd name="connsiteX0" fmla="*/ 5227092 w 7942997"/>
                <a:gd name="connsiteY0" fmla="*/ 81887 h 6018663"/>
                <a:gd name="connsiteX1" fmla="*/ 5390866 w 7942997"/>
                <a:gd name="connsiteY1" fmla="*/ 27296 h 6018663"/>
                <a:gd name="connsiteX2" fmla="*/ 5895833 w 7942997"/>
                <a:gd name="connsiteY2" fmla="*/ 791570 h 6018663"/>
                <a:gd name="connsiteX3" fmla="*/ 7151427 w 7942997"/>
                <a:gd name="connsiteY3" fmla="*/ 2279176 h 6018663"/>
                <a:gd name="connsiteX4" fmla="*/ 6946710 w 7942997"/>
                <a:gd name="connsiteY4" fmla="*/ 3316405 h 6018663"/>
                <a:gd name="connsiteX5" fmla="*/ 7942997 w 7942997"/>
                <a:gd name="connsiteY5" fmla="*/ 4421875 h 6018663"/>
                <a:gd name="connsiteX6" fmla="*/ 6933063 w 7942997"/>
                <a:gd name="connsiteY6" fmla="*/ 5950424 h 6018663"/>
                <a:gd name="connsiteX7" fmla="*/ 4899546 w 7942997"/>
                <a:gd name="connsiteY7" fmla="*/ 5950424 h 6018663"/>
                <a:gd name="connsiteX8" fmla="*/ 3507474 w 7942997"/>
                <a:gd name="connsiteY8" fmla="*/ 6018663 h 6018663"/>
                <a:gd name="connsiteX9" fmla="*/ 3425588 w 7942997"/>
                <a:gd name="connsiteY9" fmla="*/ 5431809 h 6018663"/>
                <a:gd name="connsiteX10" fmla="*/ 3207224 w 7942997"/>
                <a:gd name="connsiteY10" fmla="*/ 5240740 h 6018663"/>
                <a:gd name="connsiteX11" fmla="*/ 2743200 w 7942997"/>
                <a:gd name="connsiteY11" fmla="*/ 5418161 h 6018663"/>
                <a:gd name="connsiteX12" fmla="*/ 2265528 w 7942997"/>
                <a:gd name="connsiteY12" fmla="*/ 5377218 h 6018663"/>
                <a:gd name="connsiteX13" fmla="*/ 1815152 w 7942997"/>
                <a:gd name="connsiteY13" fmla="*/ 5909481 h 6018663"/>
                <a:gd name="connsiteX14" fmla="*/ 1815152 w 7942997"/>
                <a:gd name="connsiteY14" fmla="*/ 5909481 h 6018663"/>
                <a:gd name="connsiteX15" fmla="*/ 1119116 w 7942997"/>
                <a:gd name="connsiteY15" fmla="*/ 5936776 h 6018663"/>
                <a:gd name="connsiteX16" fmla="*/ 1214651 w 7942997"/>
                <a:gd name="connsiteY16" fmla="*/ 4121624 h 6018663"/>
                <a:gd name="connsiteX17" fmla="*/ 0 w 7942997"/>
                <a:gd name="connsiteY17" fmla="*/ 3835021 h 6018663"/>
                <a:gd name="connsiteX18" fmla="*/ 2497540 w 7942997"/>
                <a:gd name="connsiteY18" fmla="*/ 1869743 h 6018663"/>
                <a:gd name="connsiteX19" fmla="*/ 3111689 w 7942997"/>
                <a:gd name="connsiteY19" fmla="*/ 764275 h 6018663"/>
                <a:gd name="connsiteX20" fmla="*/ 3657600 w 7942997"/>
                <a:gd name="connsiteY20" fmla="*/ 232012 h 6018663"/>
                <a:gd name="connsiteX21" fmla="*/ 4462818 w 7942997"/>
                <a:gd name="connsiteY21" fmla="*/ 0 h 6018663"/>
                <a:gd name="connsiteX22" fmla="*/ 5227092 w 7942997"/>
                <a:gd name="connsiteY22" fmla="*/ 81887 h 6018663"/>
                <a:gd name="connsiteX0" fmla="*/ 5227092 w 7151427"/>
                <a:gd name="connsiteY0" fmla="*/ 81887 h 6018663"/>
                <a:gd name="connsiteX1" fmla="*/ 5390866 w 7151427"/>
                <a:gd name="connsiteY1" fmla="*/ 27296 h 6018663"/>
                <a:gd name="connsiteX2" fmla="*/ 5895833 w 7151427"/>
                <a:gd name="connsiteY2" fmla="*/ 791570 h 6018663"/>
                <a:gd name="connsiteX3" fmla="*/ 7151427 w 7151427"/>
                <a:gd name="connsiteY3" fmla="*/ 2279176 h 6018663"/>
                <a:gd name="connsiteX4" fmla="*/ 6946710 w 7151427"/>
                <a:gd name="connsiteY4" fmla="*/ 3316405 h 6018663"/>
                <a:gd name="connsiteX5" fmla="*/ 6892119 w 7151427"/>
                <a:gd name="connsiteY5" fmla="*/ 4585648 h 6018663"/>
                <a:gd name="connsiteX6" fmla="*/ 6933063 w 7151427"/>
                <a:gd name="connsiteY6" fmla="*/ 5950424 h 6018663"/>
                <a:gd name="connsiteX7" fmla="*/ 4899546 w 7151427"/>
                <a:gd name="connsiteY7" fmla="*/ 5950424 h 6018663"/>
                <a:gd name="connsiteX8" fmla="*/ 3507474 w 7151427"/>
                <a:gd name="connsiteY8" fmla="*/ 6018663 h 6018663"/>
                <a:gd name="connsiteX9" fmla="*/ 3425588 w 7151427"/>
                <a:gd name="connsiteY9" fmla="*/ 5431809 h 6018663"/>
                <a:gd name="connsiteX10" fmla="*/ 3207224 w 7151427"/>
                <a:gd name="connsiteY10" fmla="*/ 5240740 h 6018663"/>
                <a:gd name="connsiteX11" fmla="*/ 2743200 w 7151427"/>
                <a:gd name="connsiteY11" fmla="*/ 5418161 h 6018663"/>
                <a:gd name="connsiteX12" fmla="*/ 2265528 w 7151427"/>
                <a:gd name="connsiteY12" fmla="*/ 5377218 h 6018663"/>
                <a:gd name="connsiteX13" fmla="*/ 1815152 w 7151427"/>
                <a:gd name="connsiteY13" fmla="*/ 5909481 h 6018663"/>
                <a:gd name="connsiteX14" fmla="*/ 1815152 w 7151427"/>
                <a:gd name="connsiteY14" fmla="*/ 5909481 h 6018663"/>
                <a:gd name="connsiteX15" fmla="*/ 1119116 w 7151427"/>
                <a:gd name="connsiteY15" fmla="*/ 5936776 h 6018663"/>
                <a:gd name="connsiteX16" fmla="*/ 1214651 w 7151427"/>
                <a:gd name="connsiteY16" fmla="*/ 4121624 h 6018663"/>
                <a:gd name="connsiteX17" fmla="*/ 0 w 7151427"/>
                <a:gd name="connsiteY17" fmla="*/ 3835021 h 6018663"/>
                <a:gd name="connsiteX18" fmla="*/ 2497540 w 7151427"/>
                <a:gd name="connsiteY18" fmla="*/ 1869743 h 6018663"/>
                <a:gd name="connsiteX19" fmla="*/ 3111689 w 7151427"/>
                <a:gd name="connsiteY19" fmla="*/ 764275 h 6018663"/>
                <a:gd name="connsiteX20" fmla="*/ 3657600 w 7151427"/>
                <a:gd name="connsiteY20" fmla="*/ 232012 h 6018663"/>
                <a:gd name="connsiteX21" fmla="*/ 4462818 w 7151427"/>
                <a:gd name="connsiteY21" fmla="*/ 0 h 6018663"/>
                <a:gd name="connsiteX22" fmla="*/ 5227092 w 7151427"/>
                <a:gd name="connsiteY22" fmla="*/ 81887 h 6018663"/>
                <a:gd name="connsiteX0" fmla="*/ 5227092 w 7151427"/>
                <a:gd name="connsiteY0" fmla="*/ 81887 h 6018663"/>
                <a:gd name="connsiteX1" fmla="*/ 5390866 w 7151427"/>
                <a:gd name="connsiteY1" fmla="*/ 27296 h 6018663"/>
                <a:gd name="connsiteX2" fmla="*/ 5895833 w 7151427"/>
                <a:gd name="connsiteY2" fmla="*/ 791570 h 6018663"/>
                <a:gd name="connsiteX3" fmla="*/ 7151427 w 7151427"/>
                <a:gd name="connsiteY3" fmla="*/ 2279176 h 6018663"/>
                <a:gd name="connsiteX4" fmla="*/ 6946710 w 7151427"/>
                <a:gd name="connsiteY4" fmla="*/ 3316405 h 6018663"/>
                <a:gd name="connsiteX5" fmla="*/ 6892119 w 7151427"/>
                <a:gd name="connsiteY5" fmla="*/ 4585648 h 6018663"/>
                <a:gd name="connsiteX6" fmla="*/ 6059607 w 7151427"/>
                <a:gd name="connsiteY6" fmla="*/ 5349922 h 6018663"/>
                <a:gd name="connsiteX7" fmla="*/ 4899546 w 7151427"/>
                <a:gd name="connsiteY7" fmla="*/ 5950424 h 6018663"/>
                <a:gd name="connsiteX8" fmla="*/ 3507474 w 7151427"/>
                <a:gd name="connsiteY8" fmla="*/ 6018663 h 6018663"/>
                <a:gd name="connsiteX9" fmla="*/ 3425588 w 7151427"/>
                <a:gd name="connsiteY9" fmla="*/ 5431809 h 6018663"/>
                <a:gd name="connsiteX10" fmla="*/ 3207224 w 7151427"/>
                <a:gd name="connsiteY10" fmla="*/ 5240740 h 6018663"/>
                <a:gd name="connsiteX11" fmla="*/ 2743200 w 7151427"/>
                <a:gd name="connsiteY11" fmla="*/ 5418161 h 6018663"/>
                <a:gd name="connsiteX12" fmla="*/ 2265528 w 7151427"/>
                <a:gd name="connsiteY12" fmla="*/ 5377218 h 6018663"/>
                <a:gd name="connsiteX13" fmla="*/ 1815152 w 7151427"/>
                <a:gd name="connsiteY13" fmla="*/ 5909481 h 6018663"/>
                <a:gd name="connsiteX14" fmla="*/ 1815152 w 7151427"/>
                <a:gd name="connsiteY14" fmla="*/ 5909481 h 6018663"/>
                <a:gd name="connsiteX15" fmla="*/ 1119116 w 7151427"/>
                <a:gd name="connsiteY15" fmla="*/ 5936776 h 6018663"/>
                <a:gd name="connsiteX16" fmla="*/ 1214651 w 7151427"/>
                <a:gd name="connsiteY16" fmla="*/ 4121624 h 6018663"/>
                <a:gd name="connsiteX17" fmla="*/ 0 w 7151427"/>
                <a:gd name="connsiteY17" fmla="*/ 3835021 h 6018663"/>
                <a:gd name="connsiteX18" fmla="*/ 2497540 w 7151427"/>
                <a:gd name="connsiteY18" fmla="*/ 1869743 h 6018663"/>
                <a:gd name="connsiteX19" fmla="*/ 3111689 w 7151427"/>
                <a:gd name="connsiteY19" fmla="*/ 764275 h 6018663"/>
                <a:gd name="connsiteX20" fmla="*/ 3657600 w 7151427"/>
                <a:gd name="connsiteY20" fmla="*/ 232012 h 6018663"/>
                <a:gd name="connsiteX21" fmla="*/ 4462818 w 7151427"/>
                <a:gd name="connsiteY21" fmla="*/ 0 h 6018663"/>
                <a:gd name="connsiteX22" fmla="*/ 5227092 w 7151427"/>
                <a:gd name="connsiteY22" fmla="*/ 81887 h 6018663"/>
                <a:gd name="connsiteX0" fmla="*/ 5227092 w 6946710"/>
                <a:gd name="connsiteY0" fmla="*/ 81887 h 6018663"/>
                <a:gd name="connsiteX1" fmla="*/ 5390866 w 6946710"/>
                <a:gd name="connsiteY1" fmla="*/ 27296 h 6018663"/>
                <a:gd name="connsiteX2" fmla="*/ 5895833 w 6946710"/>
                <a:gd name="connsiteY2" fmla="*/ 791570 h 6018663"/>
                <a:gd name="connsiteX3" fmla="*/ 6346209 w 6946710"/>
                <a:gd name="connsiteY3" fmla="*/ 2565779 h 6018663"/>
                <a:gd name="connsiteX4" fmla="*/ 6946710 w 6946710"/>
                <a:gd name="connsiteY4" fmla="*/ 3316405 h 6018663"/>
                <a:gd name="connsiteX5" fmla="*/ 6892119 w 6946710"/>
                <a:gd name="connsiteY5" fmla="*/ 4585648 h 6018663"/>
                <a:gd name="connsiteX6" fmla="*/ 6059607 w 6946710"/>
                <a:gd name="connsiteY6" fmla="*/ 5349922 h 6018663"/>
                <a:gd name="connsiteX7" fmla="*/ 4899546 w 6946710"/>
                <a:gd name="connsiteY7" fmla="*/ 5950424 h 6018663"/>
                <a:gd name="connsiteX8" fmla="*/ 3507474 w 6946710"/>
                <a:gd name="connsiteY8" fmla="*/ 6018663 h 6018663"/>
                <a:gd name="connsiteX9" fmla="*/ 3425588 w 6946710"/>
                <a:gd name="connsiteY9" fmla="*/ 5431809 h 6018663"/>
                <a:gd name="connsiteX10" fmla="*/ 3207224 w 6946710"/>
                <a:gd name="connsiteY10" fmla="*/ 5240740 h 6018663"/>
                <a:gd name="connsiteX11" fmla="*/ 2743200 w 6946710"/>
                <a:gd name="connsiteY11" fmla="*/ 5418161 h 6018663"/>
                <a:gd name="connsiteX12" fmla="*/ 2265528 w 6946710"/>
                <a:gd name="connsiteY12" fmla="*/ 5377218 h 6018663"/>
                <a:gd name="connsiteX13" fmla="*/ 1815152 w 6946710"/>
                <a:gd name="connsiteY13" fmla="*/ 5909481 h 6018663"/>
                <a:gd name="connsiteX14" fmla="*/ 1815152 w 6946710"/>
                <a:gd name="connsiteY14" fmla="*/ 5909481 h 6018663"/>
                <a:gd name="connsiteX15" fmla="*/ 1119116 w 6946710"/>
                <a:gd name="connsiteY15" fmla="*/ 5936776 h 6018663"/>
                <a:gd name="connsiteX16" fmla="*/ 1214651 w 6946710"/>
                <a:gd name="connsiteY16" fmla="*/ 4121624 h 6018663"/>
                <a:gd name="connsiteX17" fmla="*/ 0 w 6946710"/>
                <a:gd name="connsiteY17" fmla="*/ 3835021 h 6018663"/>
                <a:gd name="connsiteX18" fmla="*/ 2497540 w 6946710"/>
                <a:gd name="connsiteY18" fmla="*/ 1869743 h 6018663"/>
                <a:gd name="connsiteX19" fmla="*/ 3111689 w 6946710"/>
                <a:gd name="connsiteY19" fmla="*/ 764275 h 6018663"/>
                <a:gd name="connsiteX20" fmla="*/ 3657600 w 6946710"/>
                <a:gd name="connsiteY20" fmla="*/ 232012 h 6018663"/>
                <a:gd name="connsiteX21" fmla="*/ 4462818 w 6946710"/>
                <a:gd name="connsiteY21" fmla="*/ 0 h 6018663"/>
                <a:gd name="connsiteX22" fmla="*/ 5227092 w 6946710"/>
                <a:gd name="connsiteY22" fmla="*/ 81887 h 6018663"/>
                <a:gd name="connsiteX0" fmla="*/ 5227092 w 6892119"/>
                <a:gd name="connsiteY0" fmla="*/ 81887 h 6018663"/>
                <a:gd name="connsiteX1" fmla="*/ 5390866 w 6892119"/>
                <a:gd name="connsiteY1" fmla="*/ 27296 h 6018663"/>
                <a:gd name="connsiteX2" fmla="*/ 5895833 w 6892119"/>
                <a:gd name="connsiteY2" fmla="*/ 791570 h 6018663"/>
                <a:gd name="connsiteX3" fmla="*/ 6346209 w 6892119"/>
                <a:gd name="connsiteY3" fmla="*/ 2565779 h 6018663"/>
                <a:gd name="connsiteX4" fmla="*/ 6168788 w 6892119"/>
                <a:gd name="connsiteY4" fmla="*/ 4258101 h 6018663"/>
                <a:gd name="connsiteX5" fmla="*/ 6892119 w 6892119"/>
                <a:gd name="connsiteY5" fmla="*/ 4585648 h 6018663"/>
                <a:gd name="connsiteX6" fmla="*/ 6059607 w 6892119"/>
                <a:gd name="connsiteY6" fmla="*/ 5349922 h 6018663"/>
                <a:gd name="connsiteX7" fmla="*/ 4899546 w 6892119"/>
                <a:gd name="connsiteY7" fmla="*/ 5950424 h 6018663"/>
                <a:gd name="connsiteX8" fmla="*/ 3507474 w 6892119"/>
                <a:gd name="connsiteY8" fmla="*/ 6018663 h 6018663"/>
                <a:gd name="connsiteX9" fmla="*/ 3425588 w 6892119"/>
                <a:gd name="connsiteY9" fmla="*/ 5431809 h 6018663"/>
                <a:gd name="connsiteX10" fmla="*/ 3207224 w 6892119"/>
                <a:gd name="connsiteY10" fmla="*/ 5240740 h 6018663"/>
                <a:gd name="connsiteX11" fmla="*/ 2743200 w 6892119"/>
                <a:gd name="connsiteY11" fmla="*/ 5418161 h 6018663"/>
                <a:gd name="connsiteX12" fmla="*/ 2265528 w 6892119"/>
                <a:gd name="connsiteY12" fmla="*/ 5377218 h 6018663"/>
                <a:gd name="connsiteX13" fmla="*/ 1815152 w 6892119"/>
                <a:gd name="connsiteY13" fmla="*/ 5909481 h 6018663"/>
                <a:gd name="connsiteX14" fmla="*/ 1815152 w 6892119"/>
                <a:gd name="connsiteY14" fmla="*/ 5909481 h 6018663"/>
                <a:gd name="connsiteX15" fmla="*/ 1119116 w 6892119"/>
                <a:gd name="connsiteY15" fmla="*/ 5936776 h 6018663"/>
                <a:gd name="connsiteX16" fmla="*/ 1214651 w 6892119"/>
                <a:gd name="connsiteY16" fmla="*/ 4121624 h 6018663"/>
                <a:gd name="connsiteX17" fmla="*/ 0 w 6892119"/>
                <a:gd name="connsiteY17" fmla="*/ 3835021 h 6018663"/>
                <a:gd name="connsiteX18" fmla="*/ 2497540 w 6892119"/>
                <a:gd name="connsiteY18" fmla="*/ 1869743 h 6018663"/>
                <a:gd name="connsiteX19" fmla="*/ 3111689 w 6892119"/>
                <a:gd name="connsiteY19" fmla="*/ 764275 h 6018663"/>
                <a:gd name="connsiteX20" fmla="*/ 3657600 w 6892119"/>
                <a:gd name="connsiteY20" fmla="*/ 232012 h 6018663"/>
                <a:gd name="connsiteX21" fmla="*/ 4462818 w 6892119"/>
                <a:gd name="connsiteY21" fmla="*/ 0 h 6018663"/>
                <a:gd name="connsiteX22" fmla="*/ 5227092 w 6892119"/>
                <a:gd name="connsiteY22" fmla="*/ 81887 h 6018663"/>
                <a:gd name="connsiteX0" fmla="*/ 5227092 w 6346209"/>
                <a:gd name="connsiteY0" fmla="*/ 81887 h 6018663"/>
                <a:gd name="connsiteX1" fmla="*/ 5390866 w 6346209"/>
                <a:gd name="connsiteY1" fmla="*/ 27296 h 6018663"/>
                <a:gd name="connsiteX2" fmla="*/ 5895833 w 6346209"/>
                <a:gd name="connsiteY2" fmla="*/ 791570 h 6018663"/>
                <a:gd name="connsiteX3" fmla="*/ 6346209 w 6346209"/>
                <a:gd name="connsiteY3" fmla="*/ 2565779 h 6018663"/>
                <a:gd name="connsiteX4" fmla="*/ 6168788 w 6346209"/>
                <a:gd name="connsiteY4" fmla="*/ 4258101 h 6018663"/>
                <a:gd name="connsiteX5" fmla="*/ 6018663 w 6346209"/>
                <a:gd name="connsiteY5" fmla="*/ 5117910 h 6018663"/>
                <a:gd name="connsiteX6" fmla="*/ 6059607 w 6346209"/>
                <a:gd name="connsiteY6" fmla="*/ 5349922 h 6018663"/>
                <a:gd name="connsiteX7" fmla="*/ 4899546 w 6346209"/>
                <a:gd name="connsiteY7" fmla="*/ 5950424 h 6018663"/>
                <a:gd name="connsiteX8" fmla="*/ 3507474 w 6346209"/>
                <a:gd name="connsiteY8" fmla="*/ 6018663 h 6018663"/>
                <a:gd name="connsiteX9" fmla="*/ 3425588 w 6346209"/>
                <a:gd name="connsiteY9" fmla="*/ 5431809 h 6018663"/>
                <a:gd name="connsiteX10" fmla="*/ 3207224 w 6346209"/>
                <a:gd name="connsiteY10" fmla="*/ 5240740 h 6018663"/>
                <a:gd name="connsiteX11" fmla="*/ 2743200 w 6346209"/>
                <a:gd name="connsiteY11" fmla="*/ 5418161 h 6018663"/>
                <a:gd name="connsiteX12" fmla="*/ 2265528 w 6346209"/>
                <a:gd name="connsiteY12" fmla="*/ 5377218 h 6018663"/>
                <a:gd name="connsiteX13" fmla="*/ 1815152 w 6346209"/>
                <a:gd name="connsiteY13" fmla="*/ 5909481 h 6018663"/>
                <a:gd name="connsiteX14" fmla="*/ 1815152 w 6346209"/>
                <a:gd name="connsiteY14" fmla="*/ 5909481 h 6018663"/>
                <a:gd name="connsiteX15" fmla="*/ 1119116 w 6346209"/>
                <a:gd name="connsiteY15" fmla="*/ 5936776 h 6018663"/>
                <a:gd name="connsiteX16" fmla="*/ 1214651 w 6346209"/>
                <a:gd name="connsiteY16" fmla="*/ 4121624 h 6018663"/>
                <a:gd name="connsiteX17" fmla="*/ 0 w 6346209"/>
                <a:gd name="connsiteY17" fmla="*/ 3835021 h 6018663"/>
                <a:gd name="connsiteX18" fmla="*/ 2497540 w 6346209"/>
                <a:gd name="connsiteY18" fmla="*/ 1869743 h 6018663"/>
                <a:gd name="connsiteX19" fmla="*/ 3111689 w 6346209"/>
                <a:gd name="connsiteY19" fmla="*/ 764275 h 6018663"/>
                <a:gd name="connsiteX20" fmla="*/ 3657600 w 6346209"/>
                <a:gd name="connsiteY20" fmla="*/ 232012 h 6018663"/>
                <a:gd name="connsiteX21" fmla="*/ 4462818 w 6346209"/>
                <a:gd name="connsiteY21" fmla="*/ 0 h 6018663"/>
                <a:gd name="connsiteX22" fmla="*/ 5227092 w 6346209"/>
                <a:gd name="connsiteY22" fmla="*/ 81887 h 6018663"/>
                <a:gd name="connsiteX0" fmla="*/ 5227092 w 6346209"/>
                <a:gd name="connsiteY0" fmla="*/ 81887 h 6018663"/>
                <a:gd name="connsiteX1" fmla="*/ 5390866 w 6346209"/>
                <a:gd name="connsiteY1" fmla="*/ 27296 h 6018663"/>
                <a:gd name="connsiteX2" fmla="*/ 5895833 w 6346209"/>
                <a:gd name="connsiteY2" fmla="*/ 791570 h 6018663"/>
                <a:gd name="connsiteX3" fmla="*/ 6346209 w 6346209"/>
                <a:gd name="connsiteY3" fmla="*/ 2565779 h 6018663"/>
                <a:gd name="connsiteX4" fmla="*/ 6168788 w 6346209"/>
                <a:gd name="connsiteY4" fmla="*/ 4258101 h 6018663"/>
                <a:gd name="connsiteX5" fmla="*/ 6018663 w 6346209"/>
                <a:gd name="connsiteY5" fmla="*/ 5117910 h 6018663"/>
                <a:gd name="connsiteX6" fmla="*/ 5882186 w 6346209"/>
                <a:gd name="connsiteY6" fmla="*/ 5636525 h 6018663"/>
                <a:gd name="connsiteX7" fmla="*/ 4899546 w 6346209"/>
                <a:gd name="connsiteY7" fmla="*/ 5950424 h 6018663"/>
                <a:gd name="connsiteX8" fmla="*/ 3507474 w 6346209"/>
                <a:gd name="connsiteY8" fmla="*/ 6018663 h 6018663"/>
                <a:gd name="connsiteX9" fmla="*/ 3425588 w 6346209"/>
                <a:gd name="connsiteY9" fmla="*/ 5431809 h 6018663"/>
                <a:gd name="connsiteX10" fmla="*/ 3207224 w 6346209"/>
                <a:gd name="connsiteY10" fmla="*/ 5240740 h 6018663"/>
                <a:gd name="connsiteX11" fmla="*/ 2743200 w 6346209"/>
                <a:gd name="connsiteY11" fmla="*/ 5418161 h 6018663"/>
                <a:gd name="connsiteX12" fmla="*/ 2265528 w 6346209"/>
                <a:gd name="connsiteY12" fmla="*/ 5377218 h 6018663"/>
                <a:gd name="connsiteX13" fmla="*/ 1815152 w 6346209"/>
                <a:gd name="connsiteY13" fmla="*/ 5909481 h 6018663"/>
                <a:gd name="connsiteX14" fmla="*/ 1815152 w 6346209"/>
                <a:gd name="connsiteY14" fmla="*/ 5909481 h 6018663"/>
                <a:gd name="connsiteX15" fmla="*/ 1119116 w 6346209"/>
                <a:gd name="connsiteY15" fmla="*/ 5936776 h 6018663"/>
                <a:gd name="connsiteX16" fmla="*/ 1214651 w 6346209"/>
                <a:gd name="connsiteY16" fmla="*/ 4121624 h 6018663"/>
                <a:gd name="connsiteX17" fmla="*/ 0 w 6346209"/>
                <a:gd name="connsiteY17" fmla="*/ 3835021 h 6018663"/>
                <a:gd name="connsiteX18" fmla="*/ 2497540 w 6346209"/>
                <a:gd name="connsiteY18" fmla="*/ 1869743 h 6018663"/>
                <a:gd name="connsiteX19" fmla="*/ 3111689 w 6346209"/>
                <a:gd name="connsiteY19" fmla="*/ 764275 h 6018663"/>
                <a:gd name="connsiteX20" fmla="*/ 3657600 w 6346209"/>
                <a:gd name="connsiteY20" fmla="*/ 232012 h 6018663"/>
                <a:gd name="connsiteX21" fmla="*/ 4462818 w 6346209"/>
                <a:gd name="connsiteY21" fmla="*/ 0 h 6018663"/>
                <a:gd name="connsiteX22" fmla="*/ 5227092 w 6346209"/>
                <a:gd name="connsiteY22" fmla="*/ 81887 h 6018663"/>
                <a:gd name="connsiteX0" fmla="*/ 5227092 w 6346209"/>
                <a:gd name="connsiteY0" fmla="*/ 81887 h 6018663"/>
                <a:gd name="connsiteX1" fmla="*/ 5390866 w 6346209"/>
                <a:gd name="connsiteY1" fmla="*/ 27296 h 6018663"/>
                <a:gd name="connsiteX2" fmla="*/ 5895833 w 6346209"/>
                <a:gd name="connsiteY2" fmla="*/ 791570 h 6018663"/>
                <a:gd name="connsiteX3" fmla="*/ 6346209 w 6346209"/>
                <a:gd name="connsiteY3" fmla="*/ 2565779 h 6018663"/>
                <a:gd name="connsiteX4" fmla="*/ 6168788 w 6346209"/>
                <a:gd name="connsiteY4" fmla="*/ 4258101 h 6018663"/>
                <a:gd name="connsiteX5" fmla="*/ 6018663 w 6346209"/>
                <a:gd name="connsiteY5" fmla="*/ 5117910 h 6018663"/>
                <a:gd name="connsiteX6" fmla="*/ 5882186 w 6346209"/>
                <a:gd name="connsiteY6" fmla="*/ 5636525 h 6018663"/>
                <a:gd name="connsiteX7" fmla="*/ 4735772 w 6346209"/>
                <a:gd name="connsiteY7" fmla="*/ 5718412 h 6018663"/>
                <a:gd name="connsiteX8" fmla="*/ 3507474 w 6346209"/>
                <a:gd name="connsiteY8" fmla="*/ 6018663 h 6018663"/>
                <a:gd name="connsiteX9" fmla="*/ 3425588 w 6346209"/>
                <a:gd name="connsiteY9" fmla="*/ 5431809 h 6018663"/>
                <a:gd name="connsiteX10" fmla="*/ 3207224 w 6346209"/>
                <a:gd name="connsiteY10" fmla="*/ 5240740 h 6018663"/>
                <a:gd name="connsiteX11" fmla="*/ 2743200 w 6346209"/>
                <a:gd name="connsiteY11" fmla="*/ 5418161 h 6018663"/>
                <a:gd name="connsiteX12" fmla="*/ 2265528 w 6346209"/>
                <a:gd name="connsiteY12" fmla="*/ 5377218 h 6018663"/>
                <a:gd name="connsiteX13" fmla="*/ 1815152 w 6346209"/>
                <a:gd name="connsiteY13" fmla="*/ 5909481 h 6018663"/>
                <a:gd name="connsiteX14" fmla="*/ 1815152 w 6346209"/>
                <a:gd name="connsiteY14" fmla="*/ 5909481 h 6018663"/>
                <a:gd name="connsiteX15" fmla="*/ 1119116 w 6346209"/>
                <a:gd name="connsiteY15" fmla="*/ 5936776 h 6018663"/>
                <a:gd name="connsiteX16" fmla="*/ 1214651 w 6346209"/>
                <a:gd name="connsiteY16" fmla="*/ 4121624 h 6018663"/>
                <a:gd name="connsiteX17" fmla="*/ 0 w 6346209"/>
                <a:gd name="connsiteY17" fmla="*/ 3835021 h 6018663"/>
                <a:gd name="connsiteX18" fmla="*/ 2497540 w 6346209"/>
                <a:gd name="connsiteY18" fmla="*/ 1869743 h 6018663"/>
                <a:gd name="connsiteX19" fmla="*/ 3111689 w 6346209"/>
                <a:gd name="connsiteY19" fmla="*/ 764275 h 6018663"/>
                <a:gd name="connsiteX20" fmla="*/ 3657600 w 6346209"/>
                <a:gd name="connsiteY20" fmla="*/ 232012 h 6018663"/>
                <a:gd name="connsiteX21" fmla="*/ 4462818 w 6346209"/>
                <a:gd name="connsiteY21" fmla="*/ 0 h 6018663"/>
                <a:gd name="connsiteX22" fmla="*/ 5227092 w 6346209"/>
                <a:gd name="connsiteY22" fmla="*/ 81887 h 6018663"/>
                <a:gd name="connsiteX0" fmla="*/ 5227092 w 6346209"/>
                <a:gd name="connsiteY0" fmla="*/ 81887 h 5936776"/>
                <a:gd name="connsiteX1" fmla="*/ 5390866 w 6346209"/>
                <a:gd name="connsiteY1" fmla="*/ 27296 h 5936776"/>
                <a:gd name="connsiteX2" fmla="*/ 5895833 w 6346209"/>
                <a:gd name="connsiteY2" fmla="*/ 791570 h 5936776"/>
                <a:gd name="connsiteX3" fmla="*/ 6346209 w 6346209"/>
                <a:gd name="connsiteY3" fmla="*/ 2565779 h 5936776"/>
                <a:gd name="connsiteX4" fmla="*/ 6168788 w 6346209"/>
                <a:gd name="connsiteY4" fmla="*/ 4258101 h 5936776"/>
                <a:gd name="connsiteX5" fmla="*/ 6018663 w 6346209"/>
                <a:gd name="connsiteY5" fmla="*/ 5117910 h 5936776"/>
                <a:gd name="connsiteX6" fmla="*/ 5882186 w 6346209"/>
                <a:gd name="connsiteY6" fmla="*/ 5636525 h 5936776"/>
                <a:gd name="connsiteX7" fmla="*/ 4735772 w 6346209"/>
                <a:gd name="connsiteY7" fmla="*/ 5718412 h 5936776"/>
                <a:gd name="connsiteX8" fmla="*/ 3398292 w 6346209"/>
                <a:gd name="connsiteY8" fmla="*/ 5759356 h 5936776"/>
                <a:gd name="connsiteX9" fmla="*/ 3425588 w 6346209"/>
                <a:gd name="connsiteY9" fmla="*/ 5431809 h 5936776"/>
                <a:gd name="connsiteX10" fmla="*/ 3207224 w 6346209"/>
                <a:gd name="connsiteY10" fmla="*/ 5240740 h 5936776"/>
                <a:gd name="connsiteX11" fmla="*/ 2743200 w 6346209"/>
                <a:gd name="connsiteY11" fmla="*/ 5418161 h 5936776"/>
                <a:gd name="connsiteX12" fmla="*/ 2265528 w 6346209"/>
                <a:gd name="connsiteY12" fmla="*/ 5377218 h 5936776"/>
                <a:gd name="connsiteX13" fmla="*/ 1815152 w 6346209"/>
                <a:gd name="connsiteY13" fmla="*/ 5909481 h 5936776"/>
                <a:gd name="connsiteX14" fmla="*/ 1815152 w 6346209"/>
                <a:gd name="connsiteY14" fmla="*/ 5909481 h 5936776"/>
                <a:gd name="connsiteX15" fmla="*/ 1119116 w 6346209"/>
                <a:gd name="connsiteY15" fmla="*/ 5936776 h 5936776"/>
                <a:gd name="connsiteX16" fmla="*/ 1214651 w 6346209"/>
                <a:gd name="connsiteY16" fmla="*/ 4121624 h 5936776"/>
                <a:gd name="connsiteX17" fmla="*/ 0 w 6346209"/>
                <a:gd name="connsiteY17" fmla="*/ 3835021 h 5936776"/>
                <a:gd name="connsiteX18" fmla="*/ 2497540 w 6346209"/>
                <a:gd name="connsiteY18" fmla="*/ 1869743 h 5936776"/>
                <a:gd name="connsiteX19" fmla="*/ 3111689 w 6346209"/>
                <a:gd name="connsiteY19" fmla="*/ 764275 h 5936776"/>
                <a:gd name="connsiteX20" fmla="*/ 3657600 w 6346209"/>
                <a:gd name="connsiteY20" fmla="*/ 232012 h 5936776"/>
                <a:gd name="connsiteX21" fmla="*/ 4462818 w 6346209"/>
                <a:gd name="connsiteY21" fmla="*/ 0 h 5936776"/>
                <a:gd name="connsiteX22" fmla="*/ 5227092 w 6346209"/>
                <a:gd name="connsiteY22" fmla="*/ 81887 h 5936776"/>
                <a:gd name="connsiteX0" fmla="*/ 5227092 w 6346209"/>
                <a:gd name="connsiteY0" fmla="*/ 81887 h 5936776"/>
                <a:gd name="connsiteX1" fmla="*/ 5390866 w 6346209"/>
                <a:gd name="connsiteY1" fmla="*/ 27296 h 5936776"/>
                <a:gd name="connsiteX2" fmla="*/ 5895833 w 6346209"/>
                <a:gd name="connsiteY2" fmla="*/ 791570 h 5936776"/>
                <a:gd name="connsiteX3" fmla="*/ 6346209 w 6346209"/>
                <a:gd name="connsiteY3" fmla="*/ 2565779 h 5936776"/>
                <a:gd name="connsiteX4" fmla="*/ 6168788 w 6346209"/>
                <a:gd name="connsiteY4" fmla="*/ 4258101 h 5936776"/>
                <a:gd name="connsiteX5" fmla="*/ 6018663 w 6346209"/>
                <a:gd name="connsiteY5" fmla="*/ 5117910 h 5936776"/>
                <a:gd name="connsiteX6" fmla="*/ 5882186 w 6346209"/>
                <a:gd name="connsiteY6" fmla="*/ 5636525 h 5936776"/>
                <a:gd name="connsiteX7" fmla="*/ 4735772 w 6346209"/>
                <a:gd name="connsiteY7" fmla="*/ 5718412 h 5936776"/>
                <a:gd name="connsiteX8" fmla="*/ 3562065 w 6346209"/>
                <a:gd name="connsiteY8" fmla="*/ 5677470 h 5936776"/>
                <a:gd name="connsiteX9" fmla="*/ 3425588 w 6346209"/>
                <a:gd name="connsiteY9" fmla="*/ 5431809 h 5936776"/>
                <a:gd name="connsiteX10" fmla="*/ 3207224 w 6346209"/>
                <a:gd name="connsiteY10" fmla="*/ 5240740 h 5936776"/>
                <a:gd name="connsiteX11" fmla="*/ 2743200 w 6346209"/>
                <a:gd name="connsiteY11" fmla="*/ 5418161 h 5936776"/>
                <a:gd name="connsiteX12" fmla="*/ 2265528 w 6346209"/>
                <a:gd name="connsiteY12" fmla="*/ 5377218 h 5936776"/>
                <a:gd name="connsiteX13" fmla="*/ 1815152 w 6346209"/>
                <a:gd name="connsiteY13" fmla="*/ 5909481 h 5936776"/>
                <a:gd name="connsiteX14" fmla="*/ 1815152 w 6346209"/>
                <a:gd name="connsiteY14" fmla="*/ 5909481 h 5936776"/>
                <a:gd name="connsiteX15" fmla="*/ 1119116 w 6346209"/>
                <a:gd name="connsiteY15" fmla="*/ 5936776 h 5936776"/>
                <a:gd name="connsiteX16" fmla="*/ 1214651 w 6346209"/>
                <a:gd name="connsiteY16" fmla="*/ 4121624 h 5936776"/>
                <a:gd name="connsiteX17" fmla="*/ 0 w 6346209"/>
                <a:gd name="connsiteY17" fmla="*/ 3835021 h 5936776"/>
                <a:gd name="connsiteX18" fmla="*/ 2497540 w 6346209"/>
                <a:gd name="connsiteY18" fmla="*/ 1869743 h 5936776"/>
                <a:gd name="connsiteX19" fmla="*/ 3111689 w 6346209"/>
                <a:gd name="connsiteY19" fmla="*/ 764275 h 5936776"/>
                <a:gd name="connsiteX20" fmla="*/ 3657600 w 6346209"/>
                <a:gd name="connsiteY20" fmla="*/ 232012 h 5936776"/>
                <a:gd name="connsiteX21" fmla="*/ 4462818 w 6346209"/>
                <a:gd name="connsiteY21" fmla="*/ 0 h 5936776"/>
                <a:gd name="connsiteX22" fmla="*/ 5227092 w 6346209"/>
                <a:gd name="connsiteY22" fmla="*/ 81887 h 5936776"/>
                <a:gd name="connsiteX0" fmla="*/ 5227092 w 6550925"/>
                <a:gd name="connsiteY0" fmla="*/ 81887 h 5936776"/>
                <a:gd name="connsiteX1" fmla="*/ 5390866 w 6550925"/>
                <a:gd name="connsiteY1" fmla="*/ 27296 h 5936776"/>
                <a:gd name="connsiteX2" fmla="*/ 5895833 w 6550925"/>
                <a:gd name="connsiteY2" fmla="*/ 791570 h 5936776"/>
                <a:gd name="connsiteX3" fmla="*/ 6550925 w 6550925"/>
                <a:gd name="connsiteY3" fmla="*/ 2470245 h 5936776"/>
                <a:gd name="connsiteX4" fmla="*/ 6168788 w 6550925"/>
                <a:gd name="connsiteY4" fmla="*/ 4258101 h 5936776"/>
                <a:gd name="connsiteX5" fmla="*/ 6018663 w 6550925"/>
                <a:gd name="connsiteY5" fmla="*/ 5117910 h 5936776"/>
                <a:gd name="connsiteX6" fmla="*/ 5882186 w 6550925"/>
                <a:gd name="connsiteY6" fmla="*/ 5636525 h 5936776"/>
                <a:gd name="connsiteX7" fmla="*/ 4735772 w 6550925"/>
                <a:gd name="connsiteY7" fmla="*/ 5718412 h 5936776"/>
                <a:gd name="connsiteX8" fmla="*/ 3562065 w 6550925"/>
                <a:gd name="connsiteY8" fmla="*/ 5677470 h 5936776"/>
                <a:gd name="connsiteX9" fmla="*/ 3425588 w 6550925"/>
                <a:gd name="connsiteY9" fmla="*/ 5431809 h 5936776"/>
                <a:gd name="connsiteX10" fmla="*/ 3207224 w 6550925"/>
                <a:gd name="connsiteY10" fmla="*/ 5240740 h 5936776"/>
                <a:gd name="connsiteX11" fmla="*/ 2743200 w 6550925"/>
                <a:gd name="connsiteY11" fmla="*/ 5418161 h 5936776"/>
                <a:gd name="connsiteX12" fmla="*/ 2265528 w 6550925"/>
                <a:gd name="connsiteY12" fmla="*/ 5377218 h 5936776"/>
                <a:gd name="connsiteX13" fmla="*/ 1815152 w 6550925"/>
                <a:gd name="connsiteY13" fmla="*/ 5909481 h 5936776"/>
                <a:gd name="connsiteX14" fmla="*/ 1815152 w 6550925"/>
                <a:gd name="connsiteY14" fmla="*/ 5909481 h 5936776"/>
                <a:gd name="connsiteX15" fmla="*/ 1119116 w 6550925"/>
                <a:gd name="connsiteY15" fmla="*/ 5936776 h 5936776"/>
                <a:gd name="connsiteX16" fmla="*/ 1214651 w 6550925"/>
                <a:gd name="connsiteY16" fmla="*/ 4121624 h 5936776"/>
                <a:gd name="connsiteX17" fmla="*/ 0 w 6550925"/>
                <a:gd name="connsiteY17" fmla="*/ 3835021 h 5936776"/>
                <a:gd name="connsiteX18" fmla="*/ 2497540 w 6550925"/>
                <a:gd name="connsiteY18" fmla="*/ 1869743 h 5936776"/>
                <a:gd name="connsiteX19" fmla="*/ 3111689 w 6550925"/>
                <a:gd name="connsiteY19" fmla="*/ 764275 h 5936776"/>
                <a:gd name="connsiteX20" fmla="*/ 3657600 w 6550925"/>
                <a:gd name="connsiteY20" fmla="*/ 232012 h 5936776"/>
                <a:gd name="connsiteX21" fmla="*/ 4462818 w 6550925"/>
                <a:gd name="connsiteY21" fmla="*/ 0 h 5936776"/>
                <a:gd name="connsiteX22" fmla="*/ 5227092 w 6550925"/>
                <a:gd name="connsiteY22" fmla="*/ 81887 h 5936776"/>
                <a:gd name="connsiteX0" fmla="*/ 5227092 w 6892119"/>
                <a:gd name="connsiteY0" fmla="*/ 81887 h 5936776"/>
                <a:gd name="connsiteX1" fmla="*/ 5390866 w 6892119"/>
                <a:gd name="connsiteY1" fmla="*/ 27296 h 5936776"/>
                <a:gd name="connsiteX2" fmla="*/ 5895833 w 6892119"/>
                <a:gd name="connsiteY2" fmla="*/ 791570 h 5936776"/>
                <a:gd name="connsiteX3" fmla="*/ 6892119 w 6892119"/>
                <a:gd name="connsiteY3" fmla="*/ 2129051 h 5936776"/>
                <a:gd name="connsiteX4" fmla="*/ 6168788 w 6892119"/>
                <a:gd name="connsiteY4" fmla="*/ 4258101 h 5936776"/>
                <a:gd name="connsiteX5" fmla="*/ 6018663 w 6892119"/>
                <a:gd name="connsiteY5" fmla="*/ 5117910 h 5936776"/>
                <a:gd name="connsiteX6" fmla="*/ 5882186 w 6892119"/>
                <a:gd name="connsiteY6" fmla="*/ 5636525 h 5936776"/>
                <a:gd name="connsiteX7" fmla="*/ 4735772 w 6892119"/>
                <a:gd name="connsiteY7" fmla="*/ 5718412 h 5936776"/>
                <a:gd name="connsiteX8" fmla="*/ 3562065 w 6892119"/>
                <a:gd name="connsiteY8" fmla="*/ 5677470 h 5936776"/>
                <a:gd name="connsiteX9" fmla="*/ 3425588 w 6892119"/>
                <a:gd name="connsiteY9" fmla="*/ 5431809 h 5936776"/>
                <a:gd name="connsiteX10" fmla="*/ 3207224 w 6892119"/>
                <a:gd name="connsiteY10" fmla="*/ 5240740 h 5936776"/>
                <a:gd name="connsiteX11" fmla="*/ 2743200 w 6892119"/>
                <a:gd name="connsiteY11" fmla="*/ 5418161 h 5936776"/>
                <a:gd name="connsiteX12" fmla="*/ 2265528 w 6892119"/>
                <a:gd name="connsiteY12" fmla="*/ 5377218 h 5936776"/>
                <a:gd name="connsiteX13" fmla="*/ 1815152 w 6892119"/>
                <a:gd name="connsiteY13" fmla="*/ 5909481 h 5936776"/>
                <a:gd name="connsiteX14" fmla="*/ 1815152 w 6892119"/>
                <a:gd name="connsiteY14" fmla="*/ 5909481 h 5936776"/>
                <a:gd name="connsiteX15" fmla="*/ 1119116 w 6892119"/>
                <a:gd name="connsiteY15" fmla="*/ 5936776 h 5936776"/>
                <a:gd name="connsiteX16" fmla="*/ 1214651 w 6892119"/>
                <a:gd name="connsiteY16" fmla="*/ 4121624 h 5936776"/>
                <a:gd name="connsiteX17" fmla="*/ 0 w 6892119"/>
                <a:gd name="connsiteY17" fmla="*/ 3835021 h 5936776"/>
                <a:gd name="connsiteX18" fmla="*/ 2497540 w 6892119"/>
                <a:gd name="connsiteY18" fmla="*/ 1869743 h 5936776"/>
                <a:gd name="connsiteX19" fmla="*/ 3111689 w 6892119"/>
                <a:gd name="connsiteY19" fmla="*/ 764275 h 5936776"/>
                <a:gd name="connsiteX20" fmla="*/ 3657600 w 6892119"/>
                <a:gd name="connsiteY20" fmla="*/ 232012 h 5936776"/>
                <a:gd name="connsiteX21" fmla="*/ 4462818 w 6892119"/>
                <a:gd name="connsiteY21" fmla="*/ 0 h 5936776"/>
                <a:gd name="connsiteX22" fmla="*/ 5227092 w 6892119"/>
                <a:gd name="connsiteY22" fmla="*/ 81887 h 5936776"/>
                <a:gd name="connsiteX0" fmla="*/ 5227092 w 6892119"/>
                <a:gd name="connsiteY0" fmla="*/ 81887 h 5936776"/>
                <a:gd name="connsiteX1" fmla="*/ 5390866 w 6892119"/>
                <a:gd name="connsiteY1" fmla="*/ 27296 h 5936776"/>
                <a:gd name="connsiteX2" fmla="*/ 5895833 w 6892119"/>
                <a:gd name="connsiteY2" fmla="*/ 791570 h 5936776"/>
                <a:gd name="connsiteX3" fmla="*/ 6892119 w 6892119"/>
                <a:gd name="connsiteY3" fmla="*/ 2129051 h 5936776"/>
                <a:gd name="connsiteX4" fmla="*/ 6769290 w 6892119"/>
                <a:gd name="connsiteY4" fmla="*/ 3411940 h 5936776"/>
                <a:gd name="connsiteX5" fmla="*/ 6018663 w 6892119"/>
                <a:gd name="connsiteY5" fmla="*/ 5117910 h 5936776"/>
                <a:gd name="connsiteX6" fmla="*/ 5882186 w 6892119"/>
                <a:gd name="connsiteY6" fmla="*/ 5636525 h 5936776"/>
                <a:gd name="connsiteX7" fmla="*/ 4735772 w 6892119"/>
                <a:gd name="connsiteY7" fmla="*/ 5718412 h 5936776"/>
                <a:gd name="connsiteX8" fmla="*/ 3562065 w 6892119"/>
                <a:gd name="connsiteY8" fmla="*/ 5677470 h 5936776"/>
                <a:gd name="connsiteX9" fmla="*/ 3425588 w 6892119"/>
                <a:gd name="connsiteY9" fmla="*/ 5431809 h 5936776"/>
                <a:gd name="connsiteX10" fmla="*/ 3207224 w 6892119"/>
                <a:gd name="connsiteY10" fmla="*/ 5240740 h 5936776"/>
                <a:gd name="connsiteX11" fmla="*/ 2743200 w 6892119"/>
                <a:gd name="connsiteY11" fmla="*/ 5418161 h 5936776"/>
                <a:gd name="connsiteX12" fmla="*/ 2265528 w 6892119"/>
                <a:gd name="connsiteY12" fmla="*/ 5377218 h 5936776"/>
                <a:gd name="connsiteX13" fmla="*/ 1815152 w 6892119"/>
                <a:gd name="connsiteY13" fmla="*/ 5909481 h 5936776"/>
                <a:gd name="connsiteX14" fmla="*/ 1815152 w 6892119"/>
                <a:gd name="connsiteY14" fmla="*/ 5909481 h 5936776"/>
                <a:gd name="connsiteX15" fmla="*/ 1119116 w 6892119"/>
                <a:gd name="connsiteY15" fmla="*/ 5936776 h 5936776"/>
                <a:gd name="connsiteX16" fmla="*/ 1214651 w 6892119"/>
                <a:gd name="connsiteY16" fmla="*/ 4121624 h 5936776"/>
                <a:gd name="connsiteX17" fmla="*/ 0 w 6892119"/>
                <a:gd name="connsiteY17" fmla="*/ 3835021 h 5936776"/>
                <a:gd name="connsiteX18" fmla="*/ 2497540 w 6892119"/>
                <a:gd name="connsiteY18" fmla="*/ 1869743 h 5936776"/>
                <a:gd name="connsiteX19" fmla="*/ 3111689 w 6892119"/>
                <a:gd name="connsiteY19" fmla="*/ 764275 h 5936776"/>
                <a:gd name="connsiteX20" fmla="*/ 3657600 w 6892119"/>
                <a:gd name="connsiteY20" fmla="*/ 232012 h 5936776"/>
                <a:gd name="connsiteX21" fmla="*/ 4462818 w 6892119"/>
                <a:gd name="connsiteY21" fmla="*/ 0 h 5936776"/>
                <a:gd name="connsiteX22" fmla="*/ 5227092 w 6892119"/>
                <a:gd name="connsiteY22" fmla="*/ 81887 h 5936776"/>
                <a:gd name="connsiteX0" fmla="*/ 5227092 w 6892119"/>
                <a:gd name="connsiteY0" fmla="*/ 81887 h 5936776"/>
                <a:gd name="connsiteX1" fmla="*/ 5390866 w 6892119"/>
                <a:gd name="connsiteY1" fmla="*/ 27296 h 5936776"/>
                <a:gd name="connsiteX2" fmla="*/ 5895833 w 6892119"/>
                <a:gd name="connsiteY2" fmla="*/ 791570 h 5936776"/>
                <a:gd name="connsiteX3" fmla="*/ 6892119 w 6892119"/>
                <a:gd name="connsiteY3" fmla="*/ 2129051 h 5936776"/>
                <a:gd name="connsiteX4" fmla="*/ 6769290 w 6892119"/>
                <a:gd name="connsiteY4" fmla="*/ 3411940 h 5936776"/>
                <a:gd name="connsiteX5" fmla="*/ 6537278 w 6892119"/>
                <a:gd name="connsiteY5" fmla="*/ 4817660 h 5936776"/>
                <a:gd name="connsiteX6" fmla="*/ 5882186 w 6892119"/>
                <a:gd name="connsiteY6" fmla="*/ 5636525 h 5936776"/>
                <a:gd name="connsiteX7" fmla="*/ 4735772 w 6892119"/>
                <a:gd name="connsiteY7" fmla="*/ 5718412 h 5936776"/>
                <a:gd name="connsiteX8" fmla="*/ 3562065 w 6892119"/>
                <a:gd name="connsiteY8" fmla="*/ 5677470 h 5936776"/>
                <a:gd name="connsiteX9" fmla="*/ 3425588 w 6892119"/>
                <a:gd name="connsiteY9" fmla="*/ 5431809 h 5936776"/>
                <a:gd name="connsiteX10" fmla="*/ 3207224 w 6892119"/>
                <a:gd name="connsiteY10" fmla="*/ 5240740 h 5936776"/>
                <a:gd name="connsiteX11" fmla="*/ 2743200 w 6892119"/>
                <a:gd name="connsiteY11" fmla="*/ 5418161 h 5936776"/>
                <a:gd name="connsiteX12" fmla="*/ 2265528 w 6892119"/>
                <a:gd name="connsiteY12" fmla="*/ 5377218 h 5936776"/>
                <a:gd name="connsiteX13" fmla="*/ 1815152 w 6892119"/>
                <a:gd name="connsiteY13" fmla="*/ 5909481 h 5936776"/>
                <a:gd name="connsiteX14" fmla="*/ 1815152 w 6892119"/>
                <a:gd name="connsiteY14" fmla="*/ 5909481 h 5936776"/>
                <a:gd name="connsiteX15" fmla="*/ 1119116 w 6892119"/>
                <a:gd name="connsiteY15" fmla="*/ 5936776 h 5936776"/>
                <a:gd name="connsiteX16" fmla="*/ 1214651 w 6892119"/>
                <a:gd name="connsiteY16" fmla="*/ 4121624 h 5936776"/>
                <a:gd name="connsiteX17" fmla="*/ 0 w 6892119"/>
                <a:gd name="connsiteY17" fmla="*/ 3835021 h 5936776"/>
                <a:gd name="connsiteX18" fmla="*/ 2497540 w 6892119"/>
                <a:gd name="connsiteY18" fmla="*/ 1869743 h 5936776"/>
                <a:gd name="connsiteX19" fmla="*/ 3111689 w 6892119"/>
                <a:gd name="connsiteY19" fmla="*/ 764275 h 5936776"/>
                <a:gd name="connsiteX20" fmla="*/ 3657600 w 6892119"/>
                <a:gd name="connsiteY20" fmla="*/ 232012 h 5936776"/>
                <a:gd name="connsiteX21" fmla="*/ 4462818 w 6892119"/>
                <a:gd name="connsiteY21" fmla="*/ 0 h 5936776"/>
                <a:gd name="connsiteX22" fmla="*/ 5227092 w 6892119"/>
                <a:gd name="connsiteY22" fmla="*/ 81887 h 5936776"/>
                <a:gd name="connsiteX0" fmla="*/ 5227092 w 6892119"/>
                <a:gd name="connsiteY0" fmla="*/ 81887 h 5936776"/>
                <a:gd name="connsiteX1" fmla="*/ 5390866 w 6892119"/>
                <a:gd name="connsiteY1" fmla="*/ 27296 h 5936776"/>
                <a:gd name="connsiteX2" fmla="*/ 5895833 w 6892119"/>
                <a:gd name="connsiteY2" fmla="*/ 791570 h 5936776"/>
                <a:gd name="connsiteX3" fmla="*/ 6892119 w 6892119"/>
                <a:gd name="connsiteY3" fmla="*/ 2129051 h 5936776"/>
                <a:gd name="connsiteX4" fmla="*/ 6769290 w 6892119"/>
                <a:gd name="connsiteY4" fmla="*/ 3411940 h 5936776"/>
                <a:gd name="connsiteX5" fmla="*/ 6537278 w 6892119"/>
                <a:gd name="connsiteY5" fmla="*/ 4817660 h 5936776"/>
                <a:gd name="connsiteX6" fmla="*/ 6127846 w 6892119"/>
                <a:gd name="connsiteY6" fmla="*/ 5609230 h 5936776"/>
                <a:gd name="connsiteX7" fmla="*/ 4735772 w 6892119"/>
                <a:gd name="connsiteY7" fmla="*/ 5718412 h 5936776"/>
                <a:gd name="connsiteX8" fmla="*/ 3562065 w 6892119"/>
                <a:gd name="connsiteY8" fmla="*/ 5677470 h 5936776"/>
                <a:gd name="connsiteX9" fmla="*/ 3425588 w 6892119"/>
                <a:gd name="connsiteY9" fmla="*/ 5431809 h 5936776"/>
                <a:gd name="connsiteX10" fmla="*/ 3207224 w 6892119"/>
                <a:gd name="connsiteY10" fmla="*/ 5240740 h 5936776"/>
                <a:gd name="connsiteX11" fmla="*/ 2743200 w 6892119"/>
                <a:gd name="connsiteY11" fmla="*/ 5418161 h 5936776"/>
                <a:gd name="connsiteX12" fmla="*/ 2265528 w 6892119"/>
                <a:gd name="connsiteY12" fmla="*/ 5377218 h 5936776"/>
                <a:gd name="connsiteX13" fmla="*/ 1815152 w 6892119"/>
                <a:gd name="connsiteY13" fmla="*/ 5909481 h 5936776"/>
                <a:gd name="connsiteX14" fmla="*/ 1815152 w 6892119"/>
                <a:gd name="connsiteY14" fmla="*/ 5909481 h 5936776"/>
                <a:gd name="connsiteX15" fmla="*/ 1119116 w 6892119"/>
                <a:gd name="connsiteY15" fmla="*/ 5936776 h 5936776"/>
                <a:gd name="connsiteX16" fmla="*/ 1214651 w 6892119"/>
                <a:gd name="connsiteY16" fmla="*/ 4121624 h 5936776"/>
                <a:gd name="connsiteX17" fmla="*/ 0 w 6892119"/>
                <a:gd name="connsiteY17" fmla="*/ 3835021 h 5936776"/>
                <a:gd name="connsiteX18" fmla="*/ 2497540 w 6892119"/>
                <a:gd name="connsiteY18" fmla="*/ 1869743 h 5936776"/>
                <a:gd name="connsiteX19" fmla="*/ 3111689 w 6892119"/>
                <a:gd name="connsiteY19" fmla="*/ 764275 h 5936776"/>
                <a:gd name="connsiteX20" fmla="*/ 3657600 w 6892119"/>
                <a:gd name="connsiteY20" fmla="*/ 232012 h 5936776"/>
                <a:gd name="connsiteX21" fmla="*/ 4462818 w 6892119"/>
                <a:gd name="connsiteY21" fmla="*/ 0 h 5936776"/>
                <a:gd name="connsiteX22" fmla="*/ 5227092 w 6892119"/>
                <a:gd name="connsiteY22" fmla="*/ 81887 h 5936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892119" h="5936776">
                  <a:moveTo>
                    <a:pt x="5227092" y="81887"/>
                  </a:moveTo>
                  <a:lnTo>
                    <a:pt x="5390866" y="27296"/>
                  </a:lnTo>
                  <a:lnTo>
                    <a:pt x="5895833" y="791570"/>
                  </a:lnTo>
                  <a:lnTo>
                    <a:pt x="6892119" y="2129051"/>
                  </a:lnTo>
                  <a:lnTo>
                    <a:pt x="6769290" y="3411940"/>
                  </a:lnTo>
                  <a:lnTo>
                    <a:pt x="6537278" y="4817660"/>
                  </a:lnTo>
                  <a:lnTo>
                    <a:pt x="6127846" y="5609230"/>
                  </a:lnTo>
                  <a:lnTo>
                    <a:pt x="4735772" y="5718412"/>
                  </a:lnTo>
                  <a:lnTo>
                    <a:pt x="3562065" y="5677470"/>
                  </a:lnTo>
                  <a:lnTo>
                    <a:pt x="3425588" y="5431809"/>
                  </a:lnTo>
                  <a:lnTo>
                    <a:pt x="3207224" y="5240740"/>
                  </a:lnTo>
                  <a:lnTo>
                    <a:pt x="2743200" y="5418161"/>
                  </a:lnTo>
                  <a:lnTo>
                    <a:pt x="2265528" y="5377218"/>
                  </a:lnTo>
                  <a:lnTo>
                    <a:pt x="1815152" y="5909481"/>
                  </a:lnTo>
                  <a:lnTo>
                    <a:pt x="1815152" y="5909481"/>
                  </a:lnTo>
                  <a:lnTo>
                    <a:pt x="1119116" y="5936776"/>
                  </a:lnTo>
                  <a:lnTo>
                    <a:pt x="1214651" y="4121624"/>
                  </a:lnTo>
                  <a:lnTo>
                    <a:pt x="0" y="3835021"/>
                  </a:lnTo>
                  <a:lnTo>
                    <a:pt x="2497540" y="1869743"/>
                  </a:lnTo>
                  <a:lnTo>
                    <a:pt x="3111689" y="764275"/>
                  </a:lnTo>
                  <a:lnTo>
                    <a:pt x="3657600" y="232012"/>
                  </a:lnTo>
                  <a:lnTo>
                    <a:pt x="4462818" y="0"/>
                  </a:lnTo>
                  <a:lnTo>
                    <a:pt x="5227092" y="81887"/>
                  </a:lnTo>
                  <a:close/>
                </a:path>
              </a:pathLst>
            </a:custGeom>
            <a:solidFill>
              <a:schemeClr val="bg2">
                <a:lumMod val="90000"/>
                <a:alpha val="40000"/>
              </a:schemeClr>
            </a:solidFill>
            <a:ln>
              <a:solidFill>
                <a:schemeClr val="tx1"/>
              </a:solidFill>
            </a:ln>
            <a:effectLst>
              <a:glow>
                <a:schemeClr val="bg1"/>
              </a:glow>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810" dirty="0"/>
            </a:p>
          </p:txBody>
        </p:sp>
        <p:sp>
          <p:nvSpPr>
            <p:cNvPr id="790" name="テキスト ボックス 789">
              <a:extLst>
                <a:ext uri="{FF2B5EF4-FFF2-40B4-BE49-F238E27FC236}">
                  <a16:creationId xmlns:a16="http://schemas.microsoft.com/office/drawing/2014/main" id="{1CC0B398-81FF-56ED-AAA5-71FF5E17255F}"/>
                </a:ext>
              </a:extLst>
            </p:cNvPr>
            <p:cNvSpPr txBox="1"/>
            <p:nvPr/>
          </p:nvSpPr>
          <p:spPr>
            <a:xfrm>
              <a:off x="14881916" y="2036146"/>
              <a:ext cx="606711" cy="1220847"/>
            </a:xfrm>
            <a:prstGeom prst="rect">
              <a:avLst/>
            </a:prstGeom>
            <a:noFill/>
          </p:spPr>
          <p:txBody>
            <a:bodyPr wrap="square" rtlCol="0">
              <a:spAutoFit/>
            </a:bodyPr>
            <a:lstStyle/>
            <a:p>
              <a:r>
                <a:rPr kumimoji="1" lang="ja-JP" altLang="en-US" sz="495" dirty="0">
                  <a:latin typeface="BIZ UDPゴシック" panose="020B0400000000000000" pitchFamily="50" charset="-128"/>
                  <a:ea typeface="BIZ UDPゴシック" panose="020B0400000000000000" pitchFamily="50" charset="-128"/>
                </a:rPr>
                <a:t>長町南</a:t>
              </a:r>
              <a:endParaRPr kumimoji="1" lang="en-US" altLang="ja-JP" sz="495" dirty="0">
                <a:latin typeface="BIZ UDPゴシック" panose="020B0400000000000000" pitchFamily="50" charset="-128"/>
                <a:ea typeface="BIZ UDPゴシック" panose="020B0400000000000000" pitchFamily="50" charset="-128"/>
              </a:endParaRPr>
            </a:p>
            <a:p>
              <a:r>
                <a:rPr kumimoji="1" lang="ja-JP" altLang="en-US" sz="495" dirty="0">
                  <a:latin typeface="BIZ UDPゴシック" panose="020B0400000000000000" pitchFamily="50" charset="-128"/>
                  <a:ea typeface="BIZ UDPゴシック" panose="020B0400000000000000" pitchFamily="50" charset="-128"/>
                </a:rPr>
                <a:t>エリア</a:t>
              </a:r>
            </a:p>
          </p:txBody>
        </p:sp>
        <p:sp>
          <p:nvSpPr>
            <p:cNvPr id="791" name="テキスト ボックス 790">
              <a:extLst>
                <a:ext uri="{FF2B5EF4-FFF2-40B4-BE49-F238E27FC236}">
                  <a16:creationId xmlns:a16="http://schemas.microsoft.com/office/drawing/2014/main" id="{48902D41-0723-483C-61AB-B4599FF7E3C6}"/>
                </a:ext>
              </a:extLst>
            </p:cNvPr>
            <p:cNvSpPr txBox="1"/>
            <p:nvPr/>
          </p:nvSpPr>
          <p:spPr>
            <a:xfrm>
              <a:off x="16140401" y="1281186"/>
              <a:ext cx="911525" cy="713016"/>
            </a:xfrm>
            <a:prstGeom prst="rect">
              <a:avLst/>
            </a:prstGeom>
            <a:noFill/>
          </p:spPr>
          <p:txBody>
            <a:bodyPr wrap="square" rtlCol="0">
              <a:spAutoFit/>
            </a:bodyPr>
            <a:lstStyle/>
            <a:p>
              <a:r>
                <a:rPr kumimoji="1" lang="ja-JP" altLang="en-US" sz="495" dirty="0">
                  <a:latin typeface="BIZ UDPゴシック" panose="020B0400000000000000" pitchFamily="50" charset="-128"/>
                  <a:ea typeface="BIZ UDPゴシック" panose="020B0400000000000000" pitchFamily="50" charset="-128"/>
                </a:rPr>
                <a:t>長町商店街</a:t>
              </a:r>
              <a:endParaRPr kumimoji="1" lang="en-US" altLang="ja-JP" sz="495" dirty="0">
                <a:latin typeface="BIZ UDPゴシック" panose="020B0400000000000000" pitchFamily="50" charset="-128"/>
                <a:ea typeface="BIZ UDPゴシック" panose="020B0400000000000000" pitchFamily="50" charset="-128"/>
              </a:endParaRPr>
            </a:p>
            <a:p>
              <a:r>
                <a:rPr kumimoji="1" lang="ja-JP" altLang="en-US" sz="495" dirty="0">
                  <a:latin typeface="BIZ UDPゴシック" panose="020B0400000000000000" pitchFamily="50" charset="-128"/>
                  <a:ea typeface="BIZ UDPゴシック" panose="020B0400000000000000" pitchFamily="50" charset="-128"/>
                </a:rPr>
                <a:t>エリア</a:t>
              </a:r>
            </a:p>
          </p:txBody>
        </p:sp>
        <p:pic>
          <p:nvPicPr>
            <p:cNvPr id="792" name="図 791">
              <a:extLst>
                <a:ext uri="{FF2B5EF4-FFF2-40B4-BE49-F238E27FC236}">
                  <a16:creationId xmlns:a16="http://schemas.microsoft.com/office/drawing/2014/main" id="{5292E2CC-DA1A-CCDA-7871-4EE082C46710}"/>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16596165" y="963181"/>
              <a:ext cx="285916" cy="272921"/>
            </a:xfrm>
            <a:prstGeom prst="rect">
              <a:avLst/>
            </a:prstGeom>
          </p:spPr>
        </p:pic>
        <p:sp>
          <p:nvSpPr>
            <p:cNvPr id="793" name="テキスト ボックス 792">
              <a:extLst>
                <a:ext uri="{FF2B5EF4-FFF2-40B4-BE49-F238E27FC236}">
                  <a16:creationId xmlns:a16="http://schemas.microsoft.com/office/drawing/2014/main" id="{774F11F8-8F4C-BC40-EE13-FE5612DED462}"/>
                </a:ext>
              </a:extLst>
            </p:cNvPr>
            <p:cNvSpPr txBox="1"/>
            <p:nvPr/>
          </p:nvSpPr>
          <p:spPr>
            <a:xfrm>
              <a:off x="14852950" y="871628"/>
              <a:ext cx="1278911" cy="389851"/>
            </a:xfrm>
            <a:prstGeom prst="rect">
              <a:avLst/>
            </a:prstGeom>
            <a:noFill/>
          </p:spPr>
          <p:txBody>
            <a:bodyPr wrap="square" rtlCol="0">
              <a:spAutoFit/>
            </a:bodyPr>
            <a:lstStyle/>
            <a:p>
              <a:r>
                <a:rPr kumimoji="1" lang="ja-JP" altLang="en-US" sz="540" b="1" dirty="0">
                  <a:latin typeface="BIZ UDPゴシック" panose="020B0400000000000000" pitchFamily="50" charset="-128"/>
                  <a:ea typeface="BIZ UDPゴシック" panose="020B0400000000000000" pitchFamily="50" charset="-128"/>
                </a:rPr>
                <a:t>長町地区</a:t>
              </a:r>
            </a:p>
          </p:txBody>
        </p:sp>
        <p:cxnSp>
          <p:nvCxnSpPr>
            <p:cNvPr id="794" name="直線コネクタ 793">
              <a:extLst>
                <a:ext uri="{FF2B5EF4-FFF2-40B4-BE49-F238E27FC236}">
                  <a16:creationId xmlns:a16="http://schemas.microsoft.com/office/drawing/2014/main" id="{E00A8A6D-2181-39FA-75FD-9092F12BCB6D}"/>
                </a:ext>
              </a:extLst>
            </p:cNvPr>
            <p:cNvCxnSpPr>
              <a:cxnSpLocks/>
            </p:cNvCxnSpPr>
            <p:nvPr/>
          </p:nvCxnSpPr>
          <p:spPr>
            <a:xfrm>
              <a:off x="15270500" y="1083076"/>
              <a:ext cx="336619" cy="373325"/>
            </a:xfrm>
            <a:prstGeom prst="line">
              <a:avLst/>
            </a:prstGeom>
            <a:ln w="12700">
              <a:solidFill>
                <a:schemeClr val="tx1"/>
              </a:solidFill>
              <a:headEnd type="none" w="sm" len="sm"/>
              <a:tailEnd type="oval" w="sm" len="sm"/>
            </a:ln>
          </p:spPr>
          <p:style>
            <a:lnRef idx="1">
              <a:schemeClr val="accent1"/>
            </a:lnRef>
            <a:fillRef idx="0">
              <a:schemeClr val="accent1"/>
            </a:fillRef>
            <a:effectRef idx="0">
              <a:schemeClr val="accent1"/>
            </a:effectRef>
            <a:fontRef idx="minor">
              <a:schemeClr val="tx1"/>
            </a:fontRef>
          </p:style>
        </p:cxnSp>
        <p:cxnSp>
          <p:nvCxnSpPr>
            <p:cNvPr id="795" name="直線コネクタ 794">
              <a:extLst>
                <a:ext uri="{FF2B5EF4-FFF2-40B4-BE49-F238E27FC236}">
                  <a16:creationId xmlns:a16="http://schemas.microsoft.com/office/drawing/2014/main" id="{FA48F290-0A41-81E4-705A-EA47FE7F6AB8}"/>
                </a:ext>
              </a:extLst>
            </p:cNvPr>
            <p:cNvCxnSpPr>
              <a:cxnSpLocks/>
              <a:stCxn id="791" idx="1"/>
            </p:cNvCxnSpPr>
            <p:nvPr/>
          </p:nvCxnSpPr>
          <p:spPr>
            <a:xfrm flipH="1" flipV="1">
              <a:off x="15882270" y="1584555"/>
              <a:ext cx="258131" cy="53140"/>
            </a:xfrm>
            <a:prstGeom prst="line">
              <a:avLst/>
            </a:prstGeom>
            <a:ln w="12700">
              <a:solidFill>
                <a:schemeClr val="tx1"/>
              </a:solidFill>
              <a:headEnd type="none" w="sm" len="sm"/>
              <a:tailEnd type="oval" w="sm" len="sm"/>
            </a:ln>
          </p:spPr>
          <p:style>
            <a:lnRef idx="1">
              <a:schemeClr val="accent1"/>
            </a:lnRef>
            <a:fillRef idx="0">
              <a:schemeClr val="accent1"/>
            </a:fillRef>
            <a:effectRef idx="0">
              <a:schemeClr val="accent1"/>
            </a:effectRef>
            <a:fontRef idx="minor">
              <a:schemeClr val="tx1"/>
            </a:fontRef>
          </p:style>
        </p:cxnSp>
        <p:cxnSp>
          <p:nvCxnSpPr>
            <p:cNvPr id="796" name="直線コネクタ 795">
              <a:extLst>
                <a:ext uri="{FF2B5EF4-FFF2-40B4-BE49-F238E27FC236}">
                  <a16:creationId xmlns:a16="http://schemas.microsoft.com/office/drawing/2014/main" id="{FF359C05-AA08-60B4-3C10-6A2627A64B13}"/>
                </a:ext>
              </a:extLst>
            </p:cNvPr>
            <p:cNvCxnSpPr>
              <a:cxnSpLocks/>
            </p:cNvCxnSpPr>
            <p:nvPr/>
          </p:nvCxnSpPr>
          <p:spPr>
            <a:xfrm flipV="1">
              <a:off x="15216832" y="1903937"/>
              <a:ext cx="77267" cy="193987"/>
            </a:xfrm>
            <a:prstGeom prst="line">
              <a:avLst/>
            </a:prstGeom>
            <a:ln w="12700">
              <a:solidFill>
                <a:schemeClr val="tx1"/>
              </a:solidFill>
              <a:headEnd type="none" w="sm" len="sm"/>
              <a:tailEnd type="oval" w="sm" len="sm"/>
            </a:ln>
          </p:spPr>
          <p:style>
            <a:lnRef idx="1">
              <a:schemeClr val="accent1"/>
            </a:lnRef>
            <a:fillRef idx="0">
              <a:schemeClr val="accent1"/>
            </a:fillRef>
            <a:effectRef idx="0">
              <a:schemeClr val="accent1"/>
            </a:effectRef>
            <a:fontRef idx="minor">
              <a:schemeClr val="tx1"/>
            </a:fontRef>
          </p:style>
        </p:cxnSp>
        <p:cxnSp>
          <p:nvCxnSpPr>
            <p:cNvPr id="797" name="直線コネクタ 796">
              <a:extLst>
                <a:ext uri="{FF2B5EF4-FFF2-40B4-BE49-F238E27FC236}">
                  <a16:creationId xmlns:a16="http://schemas.microsoft.com/office/drawing/2014/main" id="{9411EC9C-E45A-717B-E572-723D420BCF6B}"/>
                </a:ext>
              </a:extLst>
            </p:cNvPr>
            <p:cNvCxnSpPr>
              <a:cxnSpLocks/>
            </p:cNvCxnSpPr>
            <p:nvPr/>
          </p:nvCxnSpPr>
          <p:spPr>
            <a:xfrm flipH="1" flipV="1">
              <a:off x="15979284" y="2211119"/>
              <a:ext cx="192740" cy="12639"/>
            </a:xfrm>
            <a:prstGeom prst="line">
              <a:avLst/>
            </a:prstGeom>
            <a:ln w="12700">
              <a:solidFill>
                <a:schemeClr val="tx1"/>
              </a:solidFill>
              <a:headEnd type="none" w="sm" len="sm"/>
              <a:tailEnd type="oval" w="sm" len="sm"/>
            </a:ln>
          </p:spPr>
          <p:style>
            <a:lnRef idx="1">
              <a:schemeClr val="accent1"/>
            </a:lnRef>
            <a:fillRef idx="0">
              <a:schemeClr val="accent1"/>
            </a:fillRef>
            <a:effectRef idx="0">
              <a:schemeClr val="accent1"/>
            </a:effectRef>
            <a:fontRef idx="minor">
              <a:schemeClr val="tx1"/>
            </a:fontRef>
          </p:style>
        </p:cxnSp>
        <p:sp>
          <p:nvSpPr>
            <p:cNvPr id="798" name="フリーフォーム 74">
              <a:extLst>
                <a:ext uri="{FF2B5EF4-FFF2-40B4-BE49-F238E27FC236}">
                  <a16:creationId xmlns:a16="http://schemas.microsoft.com/office/drawing/2014/main" id="{05FA51B3-43E1-7CA0-C31C-3EA54E242470}"/>
                </a:ext>
              </a:extLst>
            </p:cNvPr>
            <p:cNvSpPr>
              <a:spLocks noChangeAspect="1"/>
            </p:cNvSpPr>
            <p:nvPr/>
          </p:nvSpPr>
          <p:spPr>
            <a:xfrm rot="312780">
              <a:off x="15815588" y="1268794"/>
              <a:ext cx="272258" cy="733841"/>
            </a:xfrm>
            <a:custGeom>
              <a:avLst/>
              <a:gdLst>
                <a:gd name="connsiteX0" fmla="*/ 1842447 w 1883391"/>
                <a:gd name="connsiteY0" fmla="*/ 545910 h 5377218"/>
                <a:gd name="connsiteX1" fmla="*/ 1460310 w 1883391"/>
                <a:gd name="connsiteY1" fmla="*/ 955343 h 5377218"/>
                <a:gd name="connsiteX2" fmla="*/ 1160059 w 1883391"/>
                <a:gd name="connsiteY2" fmla="*/ 1842447 h 5377218"/>
                <a:gd name="connsiteX3" fmla="*/ 1023582 w 1883391"/>
                <a:gd name="connsiteY3" fmla="*/ 2497540 h 5377218"/>
                <a:gd name="connsiteX4" fmla="*/ 873456 w 1883391"/>
                <a:gd name="connsiteY4" fmla="*/ 3289110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023582 w 1883391"/>
                <a:gd name="connsiteY3" fmla="*/ 2497540 h 5377218"/>
                <a:gd name="connsiteX4" fmla="*/ 873456 w 1883391"/>
                <a:gd name="connsiteY4" fmla="*/ 3289110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873456 w 1883391"/>
                <a:gd name="connsiteY4" fmla="*/ 3289110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560940 w 1883391"/>
                <a:gd name="connsiteY15" fmla="*/ 1599516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560940 w 1883391"/>
                <a:gd name="connsiteY15" fmla="*/ 1599516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444617 w 1883391"/>
                <a:gd name="connsiteY15" fmla="*/ 1326288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444617 w 1883391"/>
                <a:gd name="connsiteY15" fmla="*/ 1326288 h 5377218"/>
                <a:gd name="connsiteX16" fmla="*/ 720681 w 1883391"/>
                <a:gd name="connsiteY16" fmla="*/ 641308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665630 w 1883391"/>
                <a:gd name="connsiteY15" fmla="*/ 1351127 h 5377218"/>
                <a:gd name="connsiteX16" fmla="*/ 720681 w 1883391"/>
                <a:gd name="connsiteY16" fmla="*/ 641308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518154 w 1883391"/>
                <a:gd name="connsiteY13" fmla="*/ 2971526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453485 w 1883391"/>
                <a:gd name="connsiteY12" fmla="*/ 3656372 h 5377218"/>
                <a:gd name="connsiteX13" fmla="*/ 518154 w 1883391"/>
                <a:gd name="connsiteY13" fmla="*/ 2971526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373155 w 1883391"/>
                <a:gd name="connsiteY11" fmla="*/ 4196003 h 5377218"/>
                <a:gd name="connsiteX12" fmla="*/ 453485 w 1883391"/>
                <a:gd name="connsiteY12" fmla="*/ 3656372 h 5377218"/>
                <a:gd name="connsiteX13" fmla="*/ 518154 w 1883391"/>
                <a:gd name="connsiteY13" fmla="*/ 2971526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637731 w 1678675"/>
                <a:gd name="connsiteY0" fmla="*/ 545910 h 5377218"/>
                <a:gd name="connsiteX1" fmla="*/ 1255594 w 1678675"/>
                <a:gd name="connsiteY1" fmla="*/ 955343 h 5377218"/>
                <a:gd name="connsiteX2" fmla="*/ 1060034 w 1678675"/>
                <a:gd name="connsiteY2" fmla="*/ 1904544 h 5377218"/>
                <a:gd name="connsiteX3" fmla="*/ 946821 w 1678675"/>
                <a:gd name="connsiteY3" fmla="*/ 2584477 h 5377218"/>
                <a:gd name="connsiteX4" fmla="*/ 785062 w 1678675"/>
                <a:gd name="connsiteY4" fmla="*/ 3388465 h 5377218"/>
                <a:gd name="connsiteX5" fmla="*/ 642540 w 1678675"/>
                <a:gd name="connsiteY5" fmla="*/ 4117939 h 5377218"/>
                <a:gd name="connsiteX6" fmla="*/ 465580 w 1678675"/>
                <a:gd name="connsiteY6" fmla="*/ 4882214 h 5377218"/>
                <a:gd name="connsiteX7" fmla="*/ 327546 w 1678675"/>
                <a:gd name="connsiteY7" fmla="*/ 5227092 h 5377218"/>
                <a:gd name="connsiteX8" fmla="*/ 313899 w 1678675"/>
                <a:gd name="connsiteY8" fmla="*/ 5377218 h 5377218"/>
                <a:gd name="connsiteX9" fmla="*/ 0 w 1678675"/>
                <a:gd name="connsiteY9" fmla="*/ 5240740 h 5377218"/>
                <a:gd name="connsiteX10" fmla="*/ 202415 w 1678675"/>
                <a:gd name="connsiteY10" fmla="*/ 4437569 h 5377218"/>
                <a:gd name="connsiteX11" fmla="*/ 168439 w 1678675"/>
                <a:gd name="connsiteY11" fmla="*/ 4196003 h 5377218"/>
                <a:gd name="connsiteX12" fmla="*/ 248769 w 1678675"/>
                <a:gd name="connsiteY12" fmla="*/ 3656372 h 5377218"/>
                <a:gd name="connsiteX13" fmla="*/ 313438 w 1678675"/>
                <a:gd name="connsiteY13" fmla="*/ 2971526 h 5377218"/>
                <a:gd name="connsiteX14" fmla="*/ 316374 w 1678675"/>
                <a:gd name="connsiteY14" fmla="*/ 1916691 h 5377218"/>
                <a:gd name="connsiteX15" fmla="*/ 460914 w 1678675"/>
                <a:gd name="connsiteY15" fmla="*/ 1351127 h 5377218"/>
                <a:gd name="connsiteX16" fmla="*/ 725346 w 1678675"/>
                <a:gd name="connsiteY16" fmla="*/ 753083 h 5377218"/>
                <a:gd name="connsiteX17" fmla="*/ 873457 w 1678675"/>
                <a:gd name="connsiteY17" fmla="*/ 204716 h 5377218"/>
                <a:gd name="connsiteX18" fmla="*/ 1160060 w 1678675"/>
                <a:gd name="connsiteY18" fmla="*/ 0 h 5377218"/>
                <a:gd name="connsiteX19" fmla="*/ 1419367 w 1678675"/>
                <a:gd name="connsiteY19" fmla="*/ 13647 h 5377218"/>
                <a:gd name="connsiteX20" fmla="*/ 1678675 w 1678675"/>
                <a:gd name="connsiteY20" fmla="*/ 573206 h 5377218"/>
                <a:gd name="connsiteX21" fmla="*/ 1637731 w 1678675"/>
                <a:gd name="connsiteY21" fmla="*/ 545910 h 5377218"/>
                <a:gd name="connsiteX0" fmla="*/ 1567937 w 1608881"/>
                <a:gd name="connsiteY0" fmla="*/ 545910 h 5377218"/>
                <a:gd name="connsiteX1" fmla="*/ 1185800 w 1608881"/>
                <a:gd name="connsiteY1" fmla="*/ 955343 h 5377218"/>
                <a:gd name="connsiteX2" fmla="*/ 990240 w 1608881"/>
                <a:gd name="connsiteY2" fmla="*/ 1904544 h 5377218"/>
                <a:gd name="connsiteX3" fmla="*/ 877027 w 1608881"/>
                <a:gd name="connsiteY3" fmla="*/ 2584477 h 5377218"/>
                <a:gd name="connsiteX4" fmla="*/ 715268 w 1608881"/>
                <a:gd name="connsiteY4" fmla="*/ 3388465 h 5377218"/>
                <a:gd name="connsiteX5" fmla="*/ 572746 w 1608881"/>
                <a:gd name="connsiteY5" fmla="*/ 4117939 h 5377218"/>
                <a:gd name="connsiteX6" fmla="*/ 395786 w 1608881"/>
                <a:gd name="connsiteY6" fmla="*/ 4882214 h 5377218"/>
                <a:gd name="connsiteX7" fmla="*/ 257752 w 1608881"/>
                <a:gd name="connsiteY7" fmla="*/ 5227092 h 5377218"/>
                <a:gd name="connsiteX8" fmla="*/ 244105 w 1608881"/>
                <a:gd name="connsiteY8" fmla="*/ 5377218 h 5377218"/>
                <a:gd name="connsiteX9" fmla="*/ 0 w 1608881"/>
                <a:gd name="connsiteY9" fmla="*/ 4892996 h 5377218"/>
                <a:gd name="connsiteX10" fmla="*/ 132621 w 1608881"/>
                <a:gd name="connsiteY10" fmla="*/ 4437569 h 5377218"/>
                <a:gd name="connsiteX11" fmla="*/ 98645 w 1608881"/>
                <a:gd name="connsiteY11" fmla="*/ 4196003 h 5377218"/>
                <a:gd name="connsiteX12" fmla="*/ 178975 w 1608881"/>
                <a:gd name="connsiteY12" fmla="*/ 3656372 h 5377218"/>
                <a:gd name="connsiteX13" fmla="*/ 243644 w 1608881"/>
                <a:gd name="connsiteY13" fmla="*/ 2971526 h 5377218"/>
                <a:gd name="connsiteX14" fmla="*/ 246580 w 1608881"/>
                <a:gd name="connsiteY14" fmla="*/ 1916691 h 5377218"/>
                <a:gd name="connsiteX15" fmla="*/ 391120 w 1608881"/>
                <a:gd name="connsiteY15" fmla="*/ 1351127 h 5377218"/>
                <a:gd name="connsiteX16" fmla="*/ 655552 w 1608881"/>
                <a:gd name="connsiteY16" fmla="*/ 753083 h 5377218"/>
                <a:gd name="connsiteX17" fmla="*/ 803663 w 1608881"/>
                <a:gd name="connsiteY17" fmla="*/ 204716 h 5377218"/>
                <a:gd name="connsiteX18" fmla="*/ 1090266 w 1608881"/>
                <a:gd name="connsiteY18" fmla="*/ 0 h 5377218"/>
                <a:gd name="connsiteX19" fmla="*/ 1349573 w 1608881"/>
                <a:gd name="connsiteY19" fmla="*/ 13647 h 5377218"/>
                <a:gd name="connsiteX20" fmla="*/ 1608881 w 1608881"/>
                <a:gd name="connsiteY20" fmla="*/ 573206 h 5377218"/>
                <a:gd name="connsiteX21" fmla="*/ 1567937 w 1608881"/>
                <a:gd name="connsiteY21" fmla="*/ 545910 h 5377218"/>
                <a:gd name="connsiteX0" fmla="*/ 1574903 w 1615847"/>
                <a:gd name="connsiteY0" fmla="*/ 545910 h 5377218"/>
                <a:gd name="connsiteX1" fmla="*/ 1192766 w 1615847"/>
                <a:gd name="connsiteY1" fmla="*/ 955343 h 5377218"/>
                <a:gd name="connsiteX2" fmla="*/ 997206 w 1615847"/>
                <a:gd name="connsiteY2" fmla="*/ 1904544 h 5377218"/>
                <a:gd name="connsiteX3" fmla="*/ 883993 w 1615847"/>
                <a:gd name="connsiteY3" fmla="*/ 2584477 h 5377218"/>
                <a:gd name="connsiteX4" fmla="*/ 722234 w 1615847"/>
                <a:gd name="connsiteY4" fmla="*/ 3388465 h 5377218"/>
                <a:gd name="connsiteX5" fmla="*/ 579712 w 1615847"/>
                <a:gd name="connsiteY5" fmla="*/ 4117939 h 5377218"/>
                <a:gd name="connsiteX6" fmla="*/ 402752 w 1615847"/>
                <a:gd name="connsiteY6" fmla="*/ 4882214 h 5377218"/>
                <a:gd name="connsiteX7" fmla="*/ 264718 w 1615847"/>
                <a:gd name="connsiteY7" fmla="*/ 5227092 h 5377218"/>
                <a:gd name="connsiteX8" fmla="*/ 251071 w 1615847"/>
                <a:gd name="connsiteY8" fmla="*/ 5377218 h 5377218"/>
                <a:gd name="connsiteX9" fmla="*/ 6966 w 1615847"/>
                <a:gd name="connsiteY9" fmla="*/ 4892996 h 5377218"/>
                <a:gd name="connsiteX10" fmla="*/ 0 w 1615847"/>
                <a:gd name="connsiteY10" fmla="*/ 4512085 h 5377218"/>
                <a:gd name="connsiteX11" fmla="*/ 105611 w 1615847"/>
                <a:gd name="connsiteY11" fmla="*/ 4196003 h 5377218"/>
                <a:gd name="connsiteX12" fmla="*/ 185941 w 1615847"/>
                <a:gd name="connsiteY12" fmla="*/ 3656372 h 5377218"/>
                <a:gd name="connsiteX13" fmla="*/ 250610 w 1615847"/>
                <a:gd name="connsiteY13" fmla="*/ 2971526 h 5377218"/>
                <a:gd name="connsiteX14" fmla="*/ 253546 w 1615847"/>
                <a:gd name="connsiteY14" fmla="*/ 1916691 h 5377218"/>
                <a:gd name="connsiteX15" fmla="*/ 398086 w 1615847"/>
                <a:gd name="connsiteY15" fmla="*/ 1351127 h 5377218"/>
                <a:gd name="connsiteX16" fmla="*/ 662518 w 1615847"/>
                <a:gd name="connsiteY16" fmla="*/ 753083 h 5377218"/>
                <a:gd name="connsiteX17" fmla="*/ 810629 w 1615847"/>
                <a:gd name="connsiteY17" fmla="*/ 204716 h 5377218"/>
                <a:gd name="connsiteX18" fmla="*/ 1097232 w 1615847"/>
                <a:gd name="connsiteY18" fmla="*/ 0 h 5377218"/>
                <a:gd name="connsiteX19" fmla="*/ 1356539 w 1615847"/>
                <a:gd name="connsiteY19" fmla="*/ 13647 h 5377218"/>
                <a:gd name="connsiteX20" fmla="*/ 1615847 w 1615847"/>
                <a:gd name="connsiteY20" fmla="*/ 573206 h 5377218"/>
                <a:gd name="connsiteX21" fmla="*/ 1574903 w 1615847"/>
                <a:gd name="connsiteY21" fmla="*/ 545910 h 5377218"/>
                <a:gd name="connsiteX0" fmla="*/ 1574903 w 1615847"/>
                <a:gd name="connsiteY0" fmla="*/ 545910 h 5227092"/>
                <a:gd name="connsiteX1" fmla="*/ 1192766 w 1615847"/>
                <a:gd name="connsiteY1" fmla="*/ 955343 h 5227092"/>
                <a:gd name="connsiteX2" fmla="*/ 997206 w 1615847"/>
                <a:gd name="connsiteY2" fmla="*/ 1904544 h 5227092"/>
                <a:gd name="connsiteX3" fmla="*/ 883993 w 1615847"/>
                <a:gd name="connsiteY3" fmla="*/ 2584477 h 5227092"/>
                <a:gd name="connsiteX4" fmla="*/ 722234 w 1615847"/>
                <a:gd name="connsiteY4" fmla="*/ 3388465 h 5227092"/>
                <a:gd name="connsiteX5" fmla="*/ 579712 w 1615847"/>
                <a:gd name="connsiteY5" fmla="*/ 4117939 h 5227092"/>
                <a:gd name="connsiteX6" fmla="*/ 402752 w 1615847"/>
                <a:gd name="connsiteY6" fmla="*/ 4882214 h 5227092"/>
                <a:gd name="connsiteX7" fmla="*/ 264718 w 1615847"/>
                <a:gd name="connsiteY7" fmla="*/ 5227092 h 5227092"/>
                <a:gd name="connsiteX8" fmla="*/ 181277 w 1615847"/>
                <a:gd name="connsiteY8" fmla="*/ 5091570 h 5227092"/>
                <a:gd name="connsiteX9" fmla="*/ 6966 w 1615847"/>
                <a:gd name="connsiteY9" fmla="*/ 4892996 h 5227092"/>
                <a:gd name="connsiteX10" fmla="*/ 0 w 1615847"/>
                <a:gd name="connsiteY10" fmla="*/ 4512085 h 5227092"/>
                <a:gd name="connsiteX11" fmla="*/ 105611 w 1615847"/>
                <a:gd name="connsiteY11" fmla="*/ 4196003 h 5227092"/>
                <a:gd name="connsiteX12" fmla="*/ 185941 w 1615847"/>
                <a:gd name="connsiteY12" fmla="*/ 3656372 h 5227092"/>
                <a:gd name="connsiteX13" fmla="*/ 250610 w 1615847"/>
                <a:gd name="connsiteY13" fmla="*/ 2971526 h 5227092"/>
                <a:gd name="connsiteX14" fmla="*/ 253546 w 1615847"/>
                <a:gd name="connsiteY14" fmla="*/ 1916691 h 5227092"/>
                <a:gd name="connsiteX15" fmla="*/ 398086 w 1615847"/>
                <a:gd name="connsiteY15" fmla="*/ 1351127 h 5227092"/>
                <a:gd name="connsiteX16" fmla="*/ 662518 w 1615847"/>
                <a:gd name="connsiteY16" fmla="*/ 753083 h 5227092"/>
                <a:gd name="connsiteX17" fmla="*/ 810629 w 1615847"/>
                <a:gd name="connsiteY17" fmla="*/ 204716 h 5227092"/>
                <a:gd name="connsiteX18" fmla="*/ 1097232 w 1615847"/>
                <a:gd name="connsiteY18" fmla="*/ 0 h 5227092"/>
                <a:gd name="connsiteX19" fmla="*/ 1356539 w 1615847"/>
                <a:gd name="connsiteY19" fmla="*/ 13647 h 5227092"/>
                <a:gd name="connsiteX20" fmla="*/ 1615847 w 1615847"/>
                <a:gd name="connsiteY20" fmla="*/ 573206 h 5227092"/>
                <a:gd name="connsiteX21" fmla="*/ 1574903 w 1615847"/>
                <a:gd name="connsiteY21" fmla="*/ 545910 h 5227092"/>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722234 w 1615847"/>
                <a:gd name="connsiteY4" fmla="*/ 3388465 h 5091570"/>
                <a:gd name="connsiteX5" fmla="*/ 579712 w 1615847"/>
                <a:gd name="connsiteY5" fmla="*/ 4117939 h 5091570"/>
                <a:gd name="connsiteX6" fmla="*/ 402752 w 1615847"/>
                <a:gd name="connsiteY6" fmla="*/ 4882214 h 5091570"/>
                <a:gd name="connsiteX7" fmla="*/ 404305 w 1615847"/>
                <a:gd name="connsiteY7" fmla="*/ 5078059 h 5091570"/>
                <a:gd name="connsiteX8" fmla="*/ 181277 w 1615847"/>
                <a:gd name="connsiteY8" fmla="*/ 5091570 h 5091570"/>
                <a:gd name="connsiteX9" fmla="*/ 6966 w 1615847"/>
                <a:gd name="connsiteY9" fmla="*/ 4892996 h 5091570"/>
                <a:gd name="connsiteX10" fmla="*/ 0 w 1615847"/>
                <a:gd name="connsiteY10" fmla="*/ 4512085 h 5091570"/>
                <a:gd name="connsiteX11" fmla="*/ 105611 w 1615847"/>
                <a:gd name="connsiteY11" fmla="*/ 4196003 h 5091570"/>
                <a:gd name="connsiteX12" fmla="*/ 185941 w 1615847"/>
                <a:gd name="connsiteY12" fmla="*/ 3656372 h 5091570"/>
                <a:gd name="connsiteX13" fmla="*/ 250610 w 1615847"/>
                <a:gd name="connsiteY13" fmla="*/ 2971526 h 5091570"/>
                <a:gd name="connsiteX14" fmla="*/ 253546 w 1615847"/>
                <a:gd name="connsiteY14" fmla="*/ 1916691 h 5091570"/>
                <a:gd name="connsiteX15" fmla="*/ 398086 w 1615847"/>
                <a:gd name="connsiteY15" fmla="*/ 1351127 h 5091570"/>
                <a:gd name="connsiteX16" fmla="*/ 662518 w 1615847"/>
                <a:gd name="connsiteY16" fmla="*/ 753083 h 5091570"/>
                <a:gd name="connsiteX17" fmla="*/ 810629 w 1615847"/>
                <a:gd name="connsiteY17" fmla="*/ 204716 h 5091570"/>
                <a:gd name="connsiteX18" fmla="*/ 1097232 w 1615847"/>
                <a:gd name="connsiteY18" fmla="*/ 0 h 5091570"/>
                <a:gd name="connsiteX19" fmla="*/ 1356539 w 1615847"/>
                <a:gd name="connsiteY19" fmla="*/ 13647 h 5091570"/>
                <a:gd name="connsiteX20" fmla="*/ 1615847 w 1615847"/>
                <a:gd name="connsiteY20" fmla="*/ 573206 h 5091570"/>
                <a:gd name="connsiteX21" fmla="*/ 1574903 w 1615847"/>
                <a:gd name="connsiteY21"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722234 w 1615847"/>
                <a:gd name="connsiteY4" fmla="*/ 3388465 h 5091570"/>
                <a:gd name="connsiteX5" fmla="*/ 579712 w 1615847"/>
                <a:gd name="connsiteY5" fmla="*/ 4117939 h 5091570"/>
                <a:gd name="connsiteX6" fmla="*/ 402752 w 1615847"/>
                <a:gd name="connsiteY6" fmla="*/ 4882214 h 5091570"/>
                <a:gd name="connsiteX7" fmla="*/ 404305 w 1615847"/>
                <a:gd name="connsiteY7" fmla="*/ 5078059 h 5091570"/>
                <a:gd name="connsiteX8" fmla="*/ 181277 w 1615847"/>
                <a:gd name="connsiteY8" fmla="*/ 5091570 h 5091570"/>
                <a:gd name="connsiteX9" fmla="*/ 6966 w 1615847"/>
                <a:gd name="connsiteY9" fmla="*/ 4892996 h 5091570"/>
                <a:gd name="connsiteX10" fmla="*/ 0 w 1615847"/>
                <a:gd name="connsiteY10" fmla="*/ 4512085 h 5091570"/>
                <a:gd name="connsiteX11" fmla="*/ 105611 w 1615847"/>
                <a:gd name="connsiteY11" fmla="*/ 4196003 h 5091570"/>
                <a:gd name="connsiteX12" fmla="*/ 250610 w 1615847"/>
                <a:gd name="connsiteY12" fmla="*/ 2971526 h 5091570"/>
                <a:gd name="connsiteX13" fmla="*/ 253546 w 1615847"/>
                <a:gd name="connsiteY13" fmla="*/ 1916691 h 5091570"/>
                <a:gd name="connsiteX14" fmla="*/ 398086 w 1615847"/>
                <a:gd name="connsiteY14" fmla="*/ 1351127 h 5091570"/>
                <a:gd name="connsiteX15" fmla="*/ 662518 w 1615847"/>
                <a:gd name="connsiteY15" fmla="*/ 753083 h 5091570"/>
                <a:gd name="connsiteX16" fmla="*/ 810629 w 1615847"/>
                <a:gd name="connsiteY16" fmla="*/ 204716 h 5091570"/>
                <a:gd name="connsiteX17" fmla="*/ 1097232 w 1615847"/>
                <a:gd name="connsiteY17" fmla="*/ 0 h 5091570"/>
                <a:gd name="connsiteX18" fmla="*/ 1356539 w 1615847"/>
                <a:gd name="connsiteY18" fmla="*/ 13647 h 5091570"/>
                <a:gd name="connsiteX19" fmla="*/ 1615847 w 1615847"/>
                <a:gd name="connsiteY19" fmla="*/ 573206 h 5091570"/>
                <a:gd name="connsiteX20" fmla="*/ 1574903 w 1615847"/>
                <a:gd name="connsiteY20"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579712 w 1615847"/>
                <a:gd name="connsiteY4" fmla="*/ 4117939 h 5091570"/>
                <a:gd name="connsiteX5" fmla="*/ 402752 w 1615847"/>
                <a:gd name="connsiteY5" fmla="*/ 4882214 h 5091570"/>
                <a:gd name="connsiteX6" fmla="*/ 404305 w 1615847"/>
                <a:gd name="connsiteY6" fmla="*/ 5078059 h 5091570"/>
                <a:gd name="connsiteX7" fmla="*/ 181277 w 1615847"/>
                <a:gd name="connsiteY7" fmla="*/ 5091570 h 5091570"/>
                <a:gd name="connsiteX8" fmla="*/ 6966 w 1615847"/>
                <a:gd name="connsiteY8" fmla="*/ 4892996 h 5091570"/>
                <a:gd name="connsiteX9" fmla="*/ 0 w 1615847"/>
                <a:gd name="connsiteY9" fmla="*/ 4512085 h 5091570"/>
                <a:gd name="connsiteX10" fmla="*/ 105611 w 1615847"/>
                <a:gd name="connsiteY10" fmla="*/ 4196003 h 5091570"/>
                <a:gd name="connsiteX11" fmla="*/ 250610 w 1615847"/>
                <a:gd name="connsiteY11" fmla="*/ 2971526 h 5091570"/>
                <a:gd name="connsiteX12" fmla="*/ 253546 w 1615847"/>
                <a:gd name="connsiteY12" fmla="*/ 1916691 h 5091570"/>
                <a:gd name="connsiteX13" fmla="*/ 398086 w 1615847"/>
                <a:gd name="connsiteY13" fmla="*/ 1351127 h 5091570"/>
                <a:gd name="connsiteX14" fmla="*/ 662518 w 1615847"/>
                <a:gd name="connsiteY14" fmla="*/ 753083 h 5091570"/>
                <a:gd name="connsiteX15" fmla="*/ 810629 w 1615847"/>
                <a:gd name="connsiteY15" fmla="*/ 204716 h 5091570"/>
                <a:gd name="connsiteX16" fmla="*/ 1097232 w 1615847"/>
                <a:gd name="connsiteY16" fmla="*/ 0 h 5091570"/>
                <a:gd name="connsiteX17" fmla="*/ 1356539 w 1615847"/>
                <a:gd name="connsiteY17" fmla="*/ 13647 h 5091570"/>
                <a:gd name="connsiteX18" fmla="*/ 1615847 w 1615847"/>
                <a:gd name="connsiteY18" fmla="*/ 573206 h 5091570"/>
                <a:gd name="connsiteX19" fmla="*/ 1574903 w 1615847"/>
                <a:gd name="connsiteY19"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579712 w 1615847"/>
                <a:gd name="connsiteY4" fmla="*/ 4117939 h 5091570"/>
                <a:gd name="connsiteX5" fmla="*/ 402752 w 1615847"/>
                <a:gd name="connsiteY5" fmla="*/ 4882214 h 5091570"/>
                <a:gd name="connsiteX6" fmla="*/ 404305 w 1615847"/>
                <a:gd name="connsiteY6" fmla="*/ 5078059 h 5091570"/>
                <a:gd name="connsiteX7" fmla="*/ 181277 w 1615847"/>
                <a:gd name="connsiteY7" fmla="*/ 5091570 h 5091570"/>
                <a:gd name="connsiteX8" fmla="*/ 6966 w 1615847"/>
                <a:gd name="connsiteY8" fmla="*/ 4892996 h 5091570"/>
                <a:gd name="connsiteX9" fmla="*/ 0 w 1615847"/>
                <a:gd name="connsiteY9" fmla="*/ 4512085 h 5091570"/>
                <a:gd name="connsiteX10" fmla="*/ 250610 w 1615847"/>
                <a:gd name="connsiteY10" fmla="*/ 2971526 h 5091570"/>
                <a:gd name="connsiteX11" fmla="*/ 253546 w 1615847"/>
                <a:gd name="connsiteY11" fmla="*/ 1916691 h 5091570"/>
                <a:gd name="connsiteX12" fmla="*/ 398086 w 1615847"/>
                <a:gd name="connsiteY12" fmla="*/ 1351127 h 5091570"/>
                <a:gd name="connsiteX13" fmla="*/ 662518 w 1615847"/>
                <a:gd name="connsiteY13" fmla="*/ 753083 h 5091570"/>
                <a:gd name="connsiteX14" fmla="*/ 810629 w 1615847"/>
                <a:gd name="connsiteY14" fmla="*/ 204716 h 5091570"/>
                <a:gd name="connsiteX15" fmla="*/ 1097232 w 1615847"/>
                <a:gd name="connsiteY15" fmla="*/ 0 h 5091570"/>
                <a:gd name="connsiteX16" fmla="*/ 1356539 w 1615847"/>
                <a:gd name="connsiteY16" fmla="*/ 13647 h 5091570"/>
                <a:gd name="connsiteX17" fmla="*/ 1615847 w 1615847"/>
                <a:gd name="connsiteY17" fmla="*/ 573206 h 5091570"/>
                <a:gd name="connsiteX18" fmla="*/ 1574903 w 1615847"/>
                <a:gd name="connsiteY18"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402752 w 1615847"/>
                <a:gd name="connsiteY4" fmla="*/ 4882214 h 5091570"/>
                <a:gd name="connsiteX5" fmla="*/ 404305 w 1615847"/>
                <a:gd name="connsiteY5" fmla="*/ 5078059 h 5091570"/>
                <a:gd name="connsiteX6" fmla="*/ 181277 w 1615847"/>
                <a:gd name="connsiteY6" fmla="*/ 5091570 h 5091570"/>
                <a:gd name="connsiteX7" fmla="*/ 6966 w 1615847"/>
                <a:gd name="connsiteY7" fmla="*/ 4892996 h 5091570"/>
                <a:gd name="connsiteX8" fmla="*/ 0 w 1615847"/>
                <a:gd name="connsiteY8" fmla="*/ 4512085 h 5091570"/>
                <a:gd name="connsiteX9" fmla="*/ 250610 w 1615847"/>
                <a:gd name="connsiteY9" fmla="*/ 2971526 h 5091570"/>
                <a:gd name="connsiteX10" fmla="*/ 253546 w 1615847"/>
                <a:gd name="connsiteY10" fmla="*/ 1916691 h 5091570"/>
                <a:gd name="connsiteX11" fmla="*/ 398086 w 1615847"/>
                <a:gd name="connsiteY11" fmla="*/ 1351127 h 5091570"/>
                <a:gd name="connsiteX12" fmla="*/ 662518 w 1615847"/>
                <a:gd name="connsiteY12" fmla="*/ 753083 h 5091570"/>
                <a:gd name="connsiteX13" fmla="*/ 810629 w 1615847"/>
                <a:gd name="connsiteY13" fmla="*/ 204716 h 5091570"/>
                <a:gd name="connsiteX14" fmla="*/ 1097232 w 1615847"/>
                <a:gd name="connsiteY14" fmla="*/ 0 h 5091570"/>
                <a:gd name="connsiteX15" fmla="*/ 1356539 w 1615847"/>
                <a:gd name="connsiteY15" fmla="*/ 13647 h 5091570"/>
                <a:gd name="connsiteX16" fmla="*/ 1615847 w 1615847"/>
                <a:gd name="connsiteY16" fmla="*/ 573206 h 5091570"/>
                <a:gd name="connsiteX17" fmla="*/ 1574903 w 1615847"/>
                <a:gd name="connsiteY17" fmla="*/ 545910 h 5091570"/>
                <a:gd name="connsiteX0" fmla="*/ 1567937 w 1608881"/>
                <a:gd name="connsiteY0" fmla="*/ 545910 h 5091570"/>
                <a:gd name="connsiteX1" fmla="*/ 1185800 w 1608881"/>
                <a:gd name="connsiteY1" fmla="*/ 955343 h 5091570"/>
                <a:gd name="connsiteX2" fmla="*/ 990240 w 1608881"/>
                <a:gd name="connsiteY2" fmla="*/ 1904544 h 5091570"/>
                <a:gd name="connsiteX3" fmla="*/ 877027 w 1608881"/>
                <a:gd name="connsiteY3" fmla="*/ 2584477 h 5091570"/>
                <a:gd name="connsiteX4" fmla="*/ 395786 w 1608881"/>
                <a:gd name="connsiteY4" fmla="*/ 4882214 h 5091570"/>
                <a:gd name="connsiteX5" fmla="*/ 397339 w 1608881"/>
                <a:gd name="connsiteY5" fmla="*/ 5078059 h 5091570"/>
                <a:gd name="connsiteX6" fmla="*/ 174311 w 1608881"/>
                <a:gd name="connsiteY6" fmla="*/ 5091570 h 5091570"/>
                <a:gd name="connsiteX7" fmla="*/ 0 w 1608881"/>
                <a:gd name="connsiteY7" fmla="*/ 4892996 h 5091570"/>
                <a:gd name="connsiteX8" fmla="*/ 243644 w 1608881"/>
                <a:gd name="connsiteY8" fmla="*/ 2971526 h 5091570"/>
                <a:gd name="connsiteX9" fmla="*/ 246580 w 1608881"/>
                <a:gd name="connsiteY9" fmla="*/ 1916691 h 5091570"/>
                <a:gd name="connsiteX10" fmla="*/ 391120 w 1608881"/>
                <a:gd name="connsiteY10" fmla="*/ 1351127 h 5091570"/>
                <a:gd name="connsiteX11" fmla="*/ 655552 w 1608881"/>
                <a:gd name="connsiteY11" fmla="*/ 753083 h 5091570"/>
                <a:gd name="connsiteX12" fmla="*/ 803663 w 1608881"/>
                <a:gd name="connsiteY12" fmla="*/ 204716 h 5091570"/>
                <a:gd name="connsiteX13" fmla="*/ 1090266 w 1608881"/>
                <a:gd name="connsiteY13" fmla="*/ 0 h 5091570"/>
                <a:gd name="connsiteX14" fmla="*/ 1349573 w 1608881"/>
                <a:gd name="connsiteY14" fmla="*/ 13647 h 5091570"/>
                <a:gd name="connsiteX15" fmla="*/ 1608881 w 1608881"/>
                <a:gd name="connsiteY15" fmla="*/ 573206 h 5091570"/>
                <a:gd name="connsiteX16" fmla="*/ 1567937 w 1608881"/>
                <a:gd name="connsiteY16" fmla="*/ 545910 h 5091570"/>
                <a:gd name="connsiteX0" fmla="*/ 1393626 w 1434570"/>
                <a:gd name="connsiteY0" fmla="*/ 545910 h 5091570"/>
                <a:gd name="connsiteX1" fmla="*/ 1011489 w 1434570"/>
                <a:gd name="connsiteY1" fmla="*/ 955343 h 5091570"/>
                <a:gd name="connsiteX2" fmla="*/ 815929 w 1434570"/>
                <a:gd name="connsiteY2" fmla="*/ 1904544 h 5091570"/>
                <a:gd name="connsiteX3" fmla="*/ 702716 w 1434570"/>
                <a:gd name="connsiteY3" fmla="*/ 2584477 h 5091570"/>
                <a:gd name="connsiteX4" fmla="*/ 221475 w 1434570"/>
                <a:gd name="connsiteY4" fmla="*/ 4882214 h 5091570"/>
                <a:gd name="connsiteX5" fmla="*/ 223028 w 1434570"/>
                <a:gd name="connsiteY5" fmla="*/ 5078059 h 5091570"/>
                <a:gd name="connsiteX6" fmla="*/ 0 w 1434570"/>
                <a:gd name="connsiteY6" fmla="*/ 5091570 h 5091570"/>
                <a:gd name="connsiteX7" fmla="*/ 69333 w 1434570"/>
                <a:gd name="connsiteY7" fmla="*/ 2971526 h 5091570"/>
                <a:gd name="connsiteX8" fmla="*/ 72269 w 1434570"/>
                <a:gd name="connsiteY8" fmla="*/ 1916691 h 5091570"/>
                <a:gd name="connsiteX9" fmla="*/ 216809 w 1434570"/>
                <a:gd name="connsiteY9" fmla="*/ 1351127 h 5091570"/>
                <a:gd name="connsiteX10" fmla="*/ 481241 w 1434570"/>
                <a:gd name="connsiteY10" fmla="*/ 753083 h 5091570"/>
                <a:gd name="connsiteX11" fmla="*/ 629352 w 1434570"/>
                <a:gd name="connsiteY11" fmla="*/ 204716 h 5091570"/>
                <a:gd name="connsiteX12" fmla="*/ 915955 w 1434570"/>
                <a:gd name="connsiteY12" fmla="*/ 0 h 5091570"/>
                <a:gd name="connsiteX13" fmla="*/ 1175262 w 1434570"/>
                <a:gd name="connsiteY13" fmla="*/ 13647 h 5091570"/>
                <a:gd name="connsiteX14" fmla="*/ 1434570 w 1434570"/>
                <a:gd name="connsiteY14" fmla="*/ 573206 h 5091570"/>
                <a:gd name="connsiteX15" fmla="*/ 1393626 w 1434570"/>
                <a:gd name="connsiteY15" fmla="*/ 545910 h 5091570"/>
                <a:gd name="connsiteX0" fmla="*/ 1393626 w 1434570"/>
                <a:gd name="connsiteY0" fmla="*/ 545910 h 5091570"/>
                <a:gd name="connsiteX1" fmla="*/ 1011489 w 1434570"/>
                <a:gd name="connsiteY1" fmla="*/ 955343 h 5091570"/>
                <a:gd name="connsiteX2" fmla="*/ 815929 w 1434570"/>
                <a:gd name="connsiteY2" fmla="*/ 1904544 h 5091570"/>
                <a:gd name="connsiteX3" fmla="*/ 702716 w 1434570"/>
                <a:gd name="connsiteY3" fmla="*/ 2584477 h 5091570"/>
                <a:gd name="connsiteX4" fmla="*/ 223028 w 1434570"/>
                <a:gd name="connsiteY4" fmla="*/ 5078059 h 5091570"/>
                <a:gd name="connsiteX5" fmla="*/ 0 w 1434570"/>
                <a:gd name="connsiteY5" fmla="*/ 5091570 h 5091570"/>
                <a:gd name="connsiteX6" fmla="*/ 69333 w 1434570"/>
                <a:gd name="connsiteY6" fmla="*/ 2971526 h 5091570"/>
                <a:gd name="connsiteX7" fmla="*/ 72269 w 1434570"/>
                <a:gd name="connsiteY7" fmla="*/ 1916691 h 5091570"/>
                <a:gd name="connsiteX8" fmla="*/ 216809 w 1434570"/>
                <a:gd name="connsiteY8" fmla="*/ 1351127 h 5091570"/>
                <a:gd name="connsiteX9" fmla="*/ 481241 w 1434570"/>
                <a:gd name="connsiteY9" fmla="*/ 753083 h 5091570"/>
                <a:gd name="connsiteX10" fmla="*/ 629352 w 1434570"/>
                <a:gd name="connsiteY10" fmla="*/ 204716 h 5091570"/>
                <a:gd name="connsiteX11" fmla="*/ 915955 w 1434570"/>
                <a:gd name="connsiteY11" fmla="*/ 0 h 5091570"/>
                <a:gd name="connsiteX12" fmla="*/ 1175262 w 1434570"/>
                <a:gd name="connsiteY12" fmla="*/ 13647 h 5091570"/>
                <a:gd name="connsiteX13" fmla="*/ 1434570 w 1434570"/>
                <a:gd name="connsiteY13" fmla="*/ 573206 h 5091570"/>
                <a:gd name="connsiteX14" fmla="*/ 1393626 w 1434570"/>
                <a:gd name="connsiteY14" fmla="*/ 545910 h 5091570"/>
                <a:gd name="connsiteX0" fmla="*/ 1393626 w 1434570"/>
                <a:gd name="connsiteY0" fmla="*/ 545910 h 5091570"/>
                <a:gd name="connsiteX1" fmla="*/ 1011489 w 1434570"/>
                <a:gd name="connsiteY1" fmla="*/ 955343 h 5091570"/>
                <a:gd name="connsiteX2" fmla="*/ 815929 w 1434570"/>
                <a:gd name="connsiteY2" fmla="*/ 1904544 h 5091570"/>
                <a:gd name="connsiteX3" fmla="*/ 702716 w 1434570"/>
                <a:gd name="connsiteY3" fmla="*/ 2584477 h 5091570"/>
                <a:gd name="connsiteX4" fmla="*/ 884307 w 1434570"/>
                <a:gd name="connsiteY4" fmla="*/ 1800078 h 5091570"/>
                <a:gd name="connsiteX5" fmla="*/ 0 w 1434570"/>
                <a:gd name="connsiteY5" fmla="*/ 5091570 h 5091570"/>
                <a:gd name="connsiteX6" fmla="*/ 69333 w 1434570"/>
                <a:gd name="connsiteY6" fmla="*/ 2971526 h 5091570"/>
                <a:gd name="connsiteX7" fmla="*/ 72269 w 1434570"/>
                <a:gd name="connsiteY7" fmla="*/ 1916691 h 5091570"/>
                <a:gd name="connsiteX8" fmla="*/ 216809 w 1434570"/>
                <a:gd name="connsiteY8" fmla="*/ 1351127 h 5091570"/>
                <a:gd name="connsiteX9" fmla="*/ 481241 w 1434570"/>
                <a:gd name="connsiteY9" fmla="*/ 753083 h 5091570"/>
                <a:gd name="connsiteX10" fmla="*/ 629352 w 1434570"/>
                <a:gd name="connsiteY10" fmla="*/ 204716 h 5091570"/>
                <a:gd name="connsiteX11" fmla="*/ 915955 w 1434570"/>
                <a:gd name="connsiteY11" fmla="*/ 0 h 5091570"/>
                <a:gd name="connsiteX12" fmla="*/ 1175262 w 1434570"/>
                <a:gd name="connsiteY12" fmla="*/ 13647 h 5091570"/>
                <a:gd name="connsiteX13" fmla="*/ 1434570 w 1434570"/>
                <a:gd name="connsiteY13" fmla="*/ 573206 h 5091570"/>
                <a:gd name="connsiteX14" fmla="*/ 1393626 w 1434570"/>
                <a:gd name="connsiteY14" fmla="*/ 545910 h 5091570"/>
                <a:gd name="connsiteX0" fmla="*/ 1324293 w 1365237"/>
                <a:gd name="connsiteY0" fmla="*/ 545910 h 2971526"/>
                <a:gd name="connsiteX1" fmla="*/ 942156 w 1365237"/>
                <a:gd name="connsiteY1" fmla="*/ 955343 h 2971526"/>
                <a:gd name="connsiteX2" fmla="*/ 746596 w 1365237"/>
                <a:gd name="connsiteY2" fmla="*/ 1904544 h 2971526"/>
                <a:gd name="connsiteX3" fmla="*/ 633383 w 1365237"/>
                <a:gd name="connsiteY3" fmla="*/ 2584477 h 2971526"/>
                <a:gd name="connsiteX4" fmla="*/ 814974 w 1365237"/>
                <a:gd name="connsiteY4" fmla="*/ 1800078 h 2971526"/>
                <a:gd name="connsiteX5" fmla="*/ 403009 w 1365237"/>
                <a:gd name="connsiteY5" fmla="*/ 2948276 h 2971526"/>
                <a:gd name="connsiteX6" fmla="*/ 0 w 1365237"/>
                <a:gd name="connsiteY6" fmla="*/ 2971526 h 2971526"/>
                <a:gd name="connsiteX7" fmla="*/ 2936 w 1365237"/>
                <a:gd name="connsiteY7" fmla="*/ 1916691 h 2971526"/>
                <a:gd name="connsiteX8" fmla="*/ 147476 w 1365237"/>
                <a:gd name="connsiteY8" fmla="*/ 1351127 h 2971526"/>
                <a:gd name="connsiteX9" fmla="*/ 411908 w 1365237"/>
                <a:gd name="connsiteY9" fmla="*/ 753083 h 2971526"/>
                <a:gd name="connsiteX10" fmla="*/ 560019 w 1365237"/>
                <a:gd name="connsiteY10" fmla="*/ 204716 h 2971526"/>
                <a:gd name="connsiteX11" fmla="*/ 846622 w 1365237"/>
                <a:gd name="connsiteY11" fmla="*/ 0 h 2971526"/>
                <a:gd name="connsiteX12" fmla="*/ 1105929 w 1365237"/>
                <a:gd name="connsiteY12" fmla="*/ 13647 h 2971526"/>
                <a:gd name="connsiteX13" fmla="*/ 1365237 w 1365237"/>
                <a:gd name="connsiteY13" fmla="*/ 573206 h 2971526"/>
                <a:gd name="connsiteX14" fmla="*/ 1324293 w 1365237"/>
                <a:gd name="connsiteY14" fmla="*/ 545910 h 2971526"/>
                <a:gd name="connsiteX0" fmla="*/ 1321366 w 1362310"/>
                <a:gd name="connsiteY0" fmla="*/ 545910 h 2971526"/>
                <a:gd name="connsiteX1" fmla="*/ 939229 w 1362310"/>
                <a:gd name="connsiteY1" fmla="*/ 955343 h 2971526"/>
                <a:gd name="connsiteX2" fmla="*/ 743669 w 1362310"/>
                <a:gd name="connsiteY2" fmla="*/ 1904544 h 2971526"/>
                <a:gd name="connsiteX3" fmla="*/ 630456 w 1362310"/>
                <a:gd name="connsiteY3" fmla="*/ 2584477 h 2971526"/>
                <a:gd name="connsiteX4" fmla="*/ 812047 w 1362310"/>
                <a:gd name="connsiteY4" fmla="*/ 1800078 h 2971526"/>
                <a:gd name="connsiteX5" fmla="*/ 400082 w 1362310"/>
                <a:gd name="connsiteY5" fmla="*/ 2948276 h 2971526"/>
                <a:gd name="connsiteX6" fmla="*/ 79733 w 1362310"/>
                <a:gd name="connsiteY6" fmla="*/ 2971526 h 2971526"/>
                <a:gd name="connsiteX7" fmla="*/ 9 w 1362310"/>
                <a:gd name="connsiteY7" fmla="*/ 1916691 h 2971526"/>
                <a:gd name="connsiteX8" fmla="*/ 144549 w 1362310"/>
                <a:gd name="connsiteY8" fmla="*/ 1351127 h 2971526"/>
                <a:gd name="connsiteX9" fmla="*/ 408981 w 1362310"/>
                <a:gd name="connsiteY9" fmla="*/ 753083 h 2971526"/>
                <a:gd name="connsiteX10" fmla="*/ 557092 w 1362310"/>
                <a:gd name="connsiteY10" fmla="*/ 204716 h 2971526"/>
                <a:gd name="connsiteX11" fmla="*/ 843695 w 1362310"/>
                <a:gd name="connsiteY11" fmla="*/ 0 h 2971526"/>
                <a:gd name="connsiteX12" fmla="*/ 1103002 w 1362310"/>
                <a:gd name="connsiteY12" fmla="*/ 13647 h 2971526"/>
                <a:gd name="connsiteX13" fmla="*/ 1362310 w 1362310"/>
                <a:gd name="connsiteY13" fmla="*/ 573206 h 2971526"/>
                <a:gd name="connsiteX14" fmla="*/ 1321366 w 1362310"/>
                <a:gd name="connsiteY14" fmla="*/ 545910 h 2971526"/>
                <a:gd name="connsiteX0" fmla="*/ 1321366 w 1362310"/>
                <a:gd name="connsiteY0" fmla="*/ 545910 h 2971526"/>
                <a:gd name="connsiteX1" fmla="*/ 939229 w 1362310"/>
                <a:gd name="connsiteY1" fmla="*/ 955343 h 2971526"/>
                <a:gd name="connsiteX2" fmla="*/ 743669 w 1362310"/>
                <a:gd name="connsiteY2" fmla="*/ 1904544 h 2971526"/>
                <a:gd name="connsiteX3" fmla="*/ 630456 w 1362310"/>
                <a:gd name="connsiteY3" fmla="*/ 2584477 h 2971526"/>
                <a:gd name="connsiteX4" fmla="*/ 812047 w 1362310"/>
                <a:gd name="connsiteY4" fmla="*/ 1800078 h 2971526"/>
                <a:gd name="connsiteX5" fmla="*/ 518168 w 1362310"/>
                <a:gd name="connsiteY5" fmla="*/ 2910454 h 2971526"/>
                <a:gd name="connsiteX6" fmla="*/ 79733 w 1362310"/>
                <a:gd name="connsiteY6" fmla="*/ 2971526 h 2971526"/>
                <a:gd name="connsiteX7" fmla="*/ 9 w 1362310"/>
                <a:gd name="connsiteY7" fmla="*/ 1916691 h 2971526"/>
                <a:gd name="connsiteX8" fmla="*/ 144549 w 1362310"/>
                <a:gd name="connsiteY8" fmla="*/ 1351127 h 2971526"/>
                <a:gd name="connsiteX9" fmla="*/ 408981 w 1362310"/>
                <a:gd name="connsiteY9" fmla="*/ 753083 h 2971526"/>
                <a:gd name="connsiteX10" fmla="*/ 557092 w 1362310"/>
                <a:gd name="connsiteY10" fmla="*/ 204716 h 2971526"/>
                <a:gd name="connsiteX11" fmla="*/ 843695 w 1362310"/>
                <a:gd name="connsiteY11" fmla="*/ 0 h 2971526"/>
                <a:gd name="connsiteX12" fmla="*/ 1103002 w 1362310"/>
                <a:gd name="connsiteY12" fmla="*/ 13647 h 2971526"/>
                <a:gd name="connsiteX13" fmla="*/ 1362310 w 1362310"/>
                <a:gd name="connsiteY13" fmla="*/ 573206 h 2971526"/>
                <a:gd name="connsiteX14" fmla="*/ 1321366 w 1362310"/>
                <a:gd name="connsiteY14" fmla="*/ 545910 h 2971526"/>
                <a:gd name="connsiteX0" fmla="*/ 1321366 w 1362310"/>
                <a:gd name="connsiteY0" fmla="*/ 545910 h 2971526"/>
                <a:gd name="connsiteX1" fmla="*/ 939229 w 1362310"/>
                <a:gd name="connsiteY1" fmla="*/ 955343 h 2971526"/>
                <a:gd name="connsiteX2" fmla="*/ 743669 w 1362310"/>
                <a:gd name="connsiteY2" fmla="*/ 1904544 h 2971526"/>
                <a:gd name="connsiteX3" fmla="*/ 630456 w 1362310"/>
                <a:gd name="connsiteY3" fmla="*/ 2584477 h 2971526"/>
                <a:gd name="connsiteX4" fmla="*/ 812047 w 1362310"/>
                <a:gd name="connsiteY4" fmla="*/ 1800078 h 2971526"/>
                <a:gd name="connsiteX5" fmla="*/ 541785 w 1362310"/>
                <a:gd name="connsiteY5" fmla="*/ 2796986 h 2971526"/>
                <a:gd name="connsiteX6" fmla="*/ 79733 w 1362310"/>
                <a:gd name="connsiteY6" fmla="*/ 2971526 h 2971526"/>
                <a:gd name="connsiteX7" fmla="*/ 9 w 1362310"/>
                <a:gd name="connsiteY7" fmla="*/ 1916691 h 2971526"/>
                <a:gd name="connsiteX8" fmla="*/ 144549 w 1362310"/>
                <a:gd name="connsiteY8" fmla="*/ 1351127 h 2971526"/>
                <a:gd name="connsiteX9" fmla="*/ 408981 w 1362310"/>
                <a:gd name="connsiteY9" fmla="*/ 753083 h 2971526"/>
                <a:gd name="connsiteX10" fmla="*/ 557092 w 1362310"/>
                <a:gd name="connsiteY10" fmla="*/ 204716 h 2971526"/>
                <a:gd name="connsiteX11" fmla="*/ 843695 w 1362310"/>
                <a:gd name="connsiteY11" fmla="*/ 0 h 2971526"/>
                <a:gd name="connsiteX12" fmla="*/ 1103002 w 1362310"/>
                <a:gd name="connsiteY12" fmla="*/ 13647 h 2971526"/>
                <a:gd name="connsiteX13" fmla="*/ 1362310 w 1362310"/>
                <a:gd name="connsiteY13" fmla="*/ 573206 h 2971526"/>
                <a:gd name="connsiteX14" fmla="*/ 1321366 w 1362310"/>
                <a:gd name="connsiteY14" fmla="*/ 545910 h 2971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62310" h="2971526">
                  <a:moveTo>
                    <a:pt x="1321366" y="545910"/>
                  </a:moveTo>
                  <a:lnTo>
                    <a:pt x="939229" y="955343"/>
                  </a:lnTo>
                  <a:lnTo>
                    <a:pt x="743669" y="1904544"/>
                  </a:lnTo>
                  <a:lnTo>
                    <a:pt x="630456" y="2584477"/>
                  </a:lnTo>
                  <a:lnTo>
                    <a:pt x="812047" y="1800078"/>
                  </a:lnTo>
                  <a:lnTo>
                    <a:pt x="541785" y="2796986"/>
                  </a:lnTo>
                  <a:lnTo>
                    <a:pt x="79733" y="2971526"/>
                  </a:lnTo>
                  <a:cubicBezTo>
                    <a:pt x="80712" y="2619914"/>
                    <a:pt x="-970" y="2268303"/>
                    <a:pt x="9" y="1916691"/>
                  </a:cubicBezTo>
                  <a:lnTo>
                    <a:pt x="144549" y="1351127"/>
                  </a:lnTo>
                  <a:cubicBezTo>
                    <a:pt x="209428" y="1081402"/>
                    <a:pt x="340224" y="944152"/>
                    <a:pt x="408981" y="753083"/>
                  </a:cubicBezTo>
                  <a:cubicBezTo>
                    <a:pt x="477738" y="562015"/>
                    <a:pt x="449560" y="399924"/>
                    <a:pt x="557092" y="204716"/>
                  </a:cubicBezTo>
                  <a:lnTo>
                    <a:pt x="843695" y="0"/>
                  </a:lnTo>
                  <a:lnTo>
                    <a:pt x="1103002" y="13647"/>
                  </a:lnTo>
                  <a:lnTo>
                    <a:pt x="1362310" y="573206"/>
                  </a:lnTo>
                  <a:lnTo>
                    <a:pt x="1321366" y="545910"/>
                  </a:lnTo>
                  <a:close/>
                </a:path>
              </a:pathLst>
            </a:custGeom>
            <a:noFill/>
            <a:ln w="22225">
              <a:solidFill>
                <a:schemeClr val="bg1">
                  <a:lumMod val="50000"/>
                </a:schemeClr>
              </a:solid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810" dirty="0"/>
            </a:p>
          </p:txBody>
        </p:sp>
      </p:grpSp>
      <p:pic>
        <p:nvPicPr>
          <p:cNvPr id="837" name="図 836">
            <a:extLst>
              <a:ext uri="{FF2B5EF4-FFF2-40B4-BE49-F238E27FC236}">
                <a16:creationId xmlns:a16="http://schemas.microsoft.com/office/drawing/2014/main" id="{91DF6313-AC62-142F-B0B9-F6A566F3B8CE}"/>
              </a:ext>
            </a:extLst>
          </p:cNvPr>
          <p:cNvPicPr>
            <a:picLocks noChangeAspect="1"/>
          </p:cNvPicPr>
          <p:nvPr/>
        </p:nvPicPr>
        <p:blipFill>
          <a:blip r:embed="rId7"/>
          <a:stretch>
            <a:fillRect/>
          </a:stretch>
        </p:blipFill>
        <p:spPr>
          <a:xfrm>
            <a:off x="7870391" y="3439958"/>
            <a:ext cx="1914920" cy="2381304"/>
          </a:xfrm>
          <a:prstGeom prst="rect">
            <a:avLst/>
          </a:prstGeom>
        </p:spPr>
      </p:pic>
      <p:sp>
        <p:nvSpPr>
          <p:cNvPr id="6" name="スライド番号プレースホルダー 1">
            <a:extLst>
              <a:ext uri="{FF2B5EF4-FFF2-40B4-BE49-F238E27FC236}">
                <a16:creationId xmlns:a16="http://schemas.microsoft.com/office/drawing/2014/main" id="{AE104968-2F75-30E0-E1C5-4757B5A8F161}"/>
              </a:ext>
            </a:extLst>
          </p:cNvPr>
          <p:cNvSpPr txBox="1">
            <a:spLocks/>
          </p:cNvSpPr>
          <p:nvPr/>
        </p:nvSpPr>
        <p:spPr>
          <a:xfrm>
            <a:off x="23713" y="7082391"/>
            <a:ext cx="1234440" cy="164306"/>
          </a:xfrm>
          <a:prstGeom prst="rect">
            <a:avLst/>
          </a:prstGeom>
        </p:spPr>
        <p:txBody>
          <a:bodyPr vert="horz" lIns="91440" tIns="45720" rIns="91440" bIns="45720" rtlCol="0" anchor="ctr"/>
          <a:lstStyle>
            <a:defPPr>
              <a:defRPr lang="en-US"/>
            </a:defPPr>
            <a:lvl1pPr marL="0" algn="r" defTabSz="457200" rtl="0" eaLnBrk="1" latinLnBrk="0" hangingPunct="1">
              <a:defRPr sz="72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kumimoji="1" lang="ja-JP" altLang="en-US" sz="700" dirty="0">
                <a:latin typeface="BIZ UDPゴシック" panose="020B0400000000000000" pitchFamily="50" charset="-128"/>
                <a:ea typeface="BIZ UDPゴシック" panose="020B0400000000000000" pitchFamily="50" charset="-128"/>
              </a:rPr>
              <a:t>３</a:t>
            </a:r>
            <a:endParaRPr kumimoji="1" lang="en-US" altLang="ja-JP" sz="700" dirty="0">
              <a:latin typeface="BIZ UDPゴシック" panose="020B0400000000000000" pitchFamily="50" charset="-128"/>
              <a:ea typeface="BIZ UDPゴシック" panose="020B0400000000000000" pitchFamily="50" charset="-128"/>
            </a:endParaRPr>
          </a:p>
        </p:txBody>
      </p:sp>
      <p:pic>
        <p:nvPicPr>
          <p:cNvPr id="29" name="図 28">
            <a:extLst>
              <a:ext uri="{FF2B5EF4-FFF2-40B4-BE49-F238E27FC236}">
                <a16:creationId xmlns:a16="http://schemas.microsoft.com/office/drawing/2014/main" id="{9B963455-B44A-13C9-8A6B-5BBE250110AC}"/>
              </a:ext>
            </a:extLst>
          </p:cNvPr>
          <p:cNvPicPr>
            <a:picLocks noChangeAspect="1"/>
          </p:cNvPicPr>
          <p:nvPr/>
        </p:nvPicPr>
        <p:blipFill>
          <a:blip r:embed="rId8"/>
          <a:srcRect t="14963"/>
          <a:stretch/>
        </p:blipFill>
        <p:spPr>
          <a:xfrm>
            <a:off x="325113" y="226178"/>
            <a:ext cx="4823422" cy="2309235"/>
          </a:xfrm>
          <a:prstGeom prst="rect">
            <a:avLst/>
          </a:prstGeom>
        </p:spPr>
      </p:pic>
      <p:pic>
        <p:nvPicPr>
          <p:cNvPr id="54" name="図 53">
            <a:extLst>
              <a:ext uri="{FF2B5EF4-FFF2-40B4-BE49-F238E27FC236}">
                <a16:creationId xmlns:a16="http://schemas.microsoft.com/office/drawing/2014/main" id="{FFFC8927-3D45-0A5F-C7DE-325D62215695}"/>
              </a:ext>
            </a:extLst>
          </p:cNvPr>
          <p:cNvPicPr>
            <a:picLocks noChangeAspect="1"/>
          </p:cNvPicPr>
          <p:nvPr/>
        </p:nvPicPr>
        <p:blipFill>
          <a:blip r:embed="rId9"/>
          <a:stretch>
            <a:fillRect/>
          </a:stretch>
        </p:blipFill>
        <p:spPr>
          <a:xfrm>
            <a:off x="364707" y="2572794"/>
            <a:ext cx="4782952" cy="2289632"/>
          </a:xfrm>
          <a:prstGeom prst="rect">
            <a:avLst/>
          </a:prstGeom>
        </p:spPr>
      </p:pic>
      <p:pic>
        <p:nvPicPr>
          <p:cNvPr id="529" name="図 528">
            <a:extLst>
              <a:ext uri="{FF2B5EF4-FFF2-40B4-BE49-F238E27FC236}">
                <a16:creationId xmlns:a16="http://schemas.microsoft.com/office/drawing/2014/main" id="{3C10D478-11EE-88D8-75BD-F006AA694D5D}"/>
              </a:ext>
            </a:extLst>
          </p:cNvPr>
          <p:cNvPicPr>
            <a:picLocks noChangeAspect="1"/>
          </p:cNvPicPr>
          <p:nvPr/>
        </p:nvPicPr>
        <p:blipFill>
          <a:blip r:embed="rId10"/>
          <a:stretch>
            <a:fillRect/>
          </a:stretch>
        </p:blipFill>
        <p:spPr>
          <a:xfrm>
            <a:off x="331489" y="4889325"/>
            <a:ext cx="4823422" cy="2374721"/>
          </a:xfrm>
          <a:prstGeom prst="rect">
            <a:avLst/>
          </a:prstGeom>
        </p:spPr>
      </p:pic>
    </p:spTree>
    <p:extLst>
      <p:ext uri="{BB962C8B-B14F-4D97-AF65-F5344CB8AC3E}">
        <p14:creationId xmlns:p14="http://schemas.microsoft.com/office/powerpoint/2010/main" val="16104508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EAB3D9-892E-283B-35E3-3F0662296FE6}"/>
            </a:ext>
          </a:extLst>
        </p:cNvPr>
        <p:cNvGrpSpPr/>
        <p:nvPr/>
      </p:nvGrpSpPr>
      <p:grpSpPr>
        <a:xfrm>
          <a:off x="0" y="0"/>
          <a:ext cx="0" cy="0"/>
          <a:chOff x="0" y="0"/>
          <a:chExt cx="0" cy="0"/>
        </a:xfrm>
      </p:grpSpPr>
      <p:pic>
        <p:nvPicPr>
          <p:cNvPr id="514" name="図 513">
            <a:extLst>
              <a:ext uri="{FF2B5EF4-FFF2-40B4-BE49-F238E27FC236}">
                <a16:creationId xmlns:a16="http://schemas.microsoft.com/office/drawing/2014/main" id="{8482A5BF-5579-5419-6F65-B609C8A68651}"/>
              </a:ext>
            </a:extLst>
          </p:cNvPr>
          <p:cNvPicPr/>
          <p:nvPr/>
        </p:nvPicPr>
        <p:blipFill rotWithShape="1">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sharpenSoften amount="25000"/>
                    </a14:imgEffect>
                    <a14:imgEffect>
                      <a14:colorTemperature colorTemp="7200"/>
                    </a14:imgEffect>
                  </a14:imgLayer>
                </a14:imgProps>
              </a:ext>
              <a:ext uri="{28A0092B-C50C-407E-A947-70E740481C1C}">
                <a14:useLocalDpi xmlns:a14="http://schemas.microsoft.com/office/drawing/2010/main" val="0"/>
              </a:ext>
            </a:extLst>
          </a:blip>
          <a:srcRect l="33635" t="27514" r="34333" b="40964"/>
          <a:stretch/>
        </p:blipFill>
        <p:spPr bwMode="auto">
          <a:xfrm>
            <a:off x="-2523259" y="2908655"/>
            <a:ext cx="1782008" cy="2194514"/>
          </a:xfrm>
          <a:prstGeom prst="rect">
            <a:avLst/>
          </a:prstGeom>
          <a:ln>
            <a:noFill/>
          </a:ln>
          <a:extLst>
            <a:ext uri="{53640926-AAD7-44D8-BBD7-CCE9431645EC}">
              <a14:shadowObscured xmlns:a14="http://schemas.microsoft.com/office/drawing/2010/main"/>
            </a:ext>
          </a:extLst>
        </p:spPr>
      </p:pic>
      <p:pic>
        <p:nvPicPr>
          <p:cNvPr id="515" name="図 514">
            <a:extLst>
              <a:ext uri="{FF2B5EF4-FFF2-40B4-BE49-F238E27FC236}">
                <a16:creationId xmlns:a16="http://schemas.microsoft.com/office/drawing/2014/main" id="{597CC726-03F8-6C37-CAE7-486F590E477B}"/>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850554" y="3347843"/>
            <a:ext cx="128662" cy="122815"/>
          </a:xfrm>
          <a:prstGeom prst="rect">
            <a:avLst/>
          </a:prstGeom>
        </p:spPr>
      </p:pic>
      <p:sp>
        <p:nvSpPr>
          <p:cNvPr id="517" name="楕円 516">
            <a:extLst>
              <a:ext uri="{FF2B5EF4-FFF2-40B4-BE49-F238E27FC236}">
                <a16:creationId xmlns:a16="http://schemas.microsoft.com/office/drawing/2014/main" id="{2BA3B201-B15C-6962-6F44-290928954CEB}"/>
              </a:ext>
            </a:extLst>
          </p:cNvPr>
          <p:cNvSpPr/>
          <p:nvPr/>
        </p:nvSpPr>
        <p:spPr>
          <a:xfrm rot="1512817">
            <a:off x="-1624117" y="3479488"/>
            <a:ext cx="409854" cy="660181"/>
          </a:xfrm>
          <a:prstGeom prst="ellipse">
            <a:avLst/>
          </a:prstGeom>
          <a:solidFill>
            <a:srgbClr val="FFC000">
              <a:alpha val="30000"/>
            </a:srgbClr>
          </a:solidFill>
          <a:ln>
            <a:noFill/>
          </a:ln>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810"/>
          </a:p>
        </p:txBody>
      </p:sp>
      <p:sp>
        <p:nvSpPr>
          <p:cNvPr id="518" name="楕円 517">
            <a:extLst>
              <a:ext uri="{FF2B5EF4-FFF2-40B4-BE49-F238E27FC236}">
                <a16:creationId xmlns:a16="http://schemas.microsoft.com/office/drawing/2014/main" id="{EC430D5B-0C9B-5120-B88A-AEED950BDF78}"/>
              </a:ext>
            </a:extLst>
          </p:cNvPr>
          <p:cNvSpPr/>
          <p:nvPr/>
        </p:nvSpPr>
        <p:spPr>
          <a:xfrm rot="1308935">
            <a:off x="-1838138" y="3911251"/>
            <a:ext cx="456471" cy="721472"/>
          </a:xfrm>
          <a:prstGeom prst="ellipse">
            <a:avLst/>
          </a:prstGeom>
          <a:solidFill>
            <a:srgbClr val="00B0F0">
              <a:alpha val="30000"/>
            </a:srgbClr>
          </a:solidFill>
          <a:ln>
            <a:noFill/>
          </a:ln>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810" dirty="0"/>
          </a:p>
        </p:txBody>
      </p:sp>
      <p:cxnSp>
        <p:nvCxnSpPr>
          <p:cNvPr id="520" name="直線コネクタ 519">
            <a:extLst>
              <a:ext uri="{FF2B5EF4-FFF2-40B4-BE49-F238E27FC236}">
                <a16:creationId xmlns:a16="http://schemas.microsoft.com/office/drawing/2014/main" id="{0746D02B-3FA0-DFE7-AC58-8A6AD93A7F6B}"/>
              </a:ext>
            </a:extLst>
          </p:cNvPr>
          <p:cNvCxnSpPr>
            <a:cxnSpLocks/>
          </p:cNvCxnSpPr>
          <p:nvPr/>
        </p:nvCxnSpPr>
        <p:spPr>
          <a:xfrm flipH="1" flipV="1">
            <a:off x="-1350479" y="3840591"/>
            <a:ext cx="153334" cy="80469"/>
          </a:xfrm>
          <a:prstGeom prst="line">
            <a:avLst/>
          </a:prstGeom>
          <a:ln w="12700">
            <a:solidFill>
              <a:schemeClr val="tx1"/>
            </a:solidFill>
            <a:headEnd type="none" w="sm" len="sm"/>
            <a:tailEnd type="oval" w="sm" len="sm"/>
          </a:ln>
        </p:spPr>
        <p:style>
          <a:lnRef idx="1">
            <a:schemeClr val="accent1"/>
          </a:lnRef>
          <a:fillRef idx="0">
            <a:schemeClr val="accent1"/>
          </a:fillRef>
          <a:effectRef idx="0">
            <a:schemeClr val="accent1"/>
          </a:effectRef>
          <a:fontRef idx="minor">
            <a:schemeClr val="tx1"/>
          </a:fontRef>
        </p:style>
      </p:cxnSp>
      <p:sp>
        <p:nvSpPr>
          <p:cNvPr id="521" name="楕円 520">
            <a:extLst>
              <a:ext uri="{FF2B5EF4-FFF2-40B4-BE49-F238E27FC236}">
                <a16:creationId xmlns:a16="http://schemas.microsoft.com/office/drawing/2014/main" id="{875445C8-222C-215B-0D4C-28D91DE71C22}"/>
              </a:ext>
            </a:extLst>
          </p:cNvPr>
          <p:cNvSpPr/>
          <p:nvPr/>
        </p:nvSpPr>
        <p:spPr>
          <a:xfrm rot="360534">
            <a:off x="-1929473" y="4435474"/>
            <a:ext cx="459918" cy="564424"/>
          </a:xfrm>
          <a:prstGeom prst="ellipse">
            <a:avLst/>
          </a:prstGeom>
          <a:solidFill>
            <a:srgbClr val="FF0000">
              <a:alpha val="30000"/>
            </a:srgbClr>
          </a:solidFill>
          <a:ln>
            <a:noFill/>
          </a:ln>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810"/>
          </a:p>
        </p:txBody>
      </p:sp>
      <p:sp>
        <p:nvSpPr>
          <p:cNvPr id="541" name="テキスト ボックス 540">
            <a:extLst>
              <a:ext uri="{FF2B5EF4-FFF2-40B4-BE49-F238E27FC236}">
                <a16:creationId xmlns:a16="http://schemas.microsoft.com/office/drawing/2014/main" id="{6313A06C-7016-9112-8D31-6CD902CB57EF}"/>
              </a:ext>
            </a:extLst>
          </p:cNvPr>
          <p:cNvSpPr txBox="1"/>
          <p:nvPr/>
        </p:nvSpPr>
        <p:spPr>
          <a:xfrm>
            <a:off x="-2538328" y="2412959"/>
            <a:ext cx="972000" cy="230319"/>
          </a:xfrm>
          <a:prstGeom prst="rect">
            <a:avLst/>
          </a:prstGeom>
          <a:noFill/>
        </p:spPr>
        <p:txBody>
          <a:bodyPr wrap="square" rtlCol="0">
            <a:spAutoFit/>
          </a:bodyPr>
          <a:lstStyle/>
          <a:p>
            <a:pPr>
              <a:lnSpc>
                <a:spcPct val="150000"/>
              </a:lnSpc>
            </a:pPr>
            <a:r>
              <a:rPr lang="ja-JP" altLang="en-US" sz="720" b="1" dirty="0">
                <a:latin typeface="BIZ UDゴシック" panose="020B0400000000000000" pitchFamily="49" charset="-128"/>
                <a:ea typeface="BIZ UDゴシック" panose="020B0400000000000000" pitchFamily="49" charset="-128"/>
              </a:rPr>
              <a:t>ゾーニング</a:t>
            </a:r>
            <a:endParaRPr lang="en-US" altLang="ja-JP" sz="720" b="1" dirty="0">
              <a:latin typeface="BIZ UDゴシック" panose="020B0400000000000000" pitchFamily="49" charset="-128"/>
              <a:ea typeface="BIZ UDゴシック" panose="020B0400000000000000" pitchFamily="49" charset="-128"/>
            </a:endParaRPr>
          </a:p>
        </p:txBody>
      </p:sp>
      <p:sp>
        <p:nvSpPr>
          <p:cNvPr id="542" name="Rectangle 2">
            <a:extLst>
              <a:ext uri="{FF2B5EF4-FFF2-40B4-BE49-F238E27FC236}">
                <a16:creationId xmlns:a16="http://schemas.microsoft.com/office/drawing/2014/main" id="{62BF5D30-9E05-2385-AD9F-6456C2171AED}"/>
              </a:ext>
            </a:extLst>
          </p:cNvPr>
          <p:cNvSpPr>
            <a:spLocks noChangeArrowheads="1"/>
          </p:cNvSpPr>
          <p:nvPr/>
        </p:nvSpPr>
        <p:spPr bwMode="auto">
          <a:xfrm>
            <a:off x="-1606977" y="5014889"/>
            <a:ext cx="904123" cy="9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1148" tIns="20574" rIns="41148" bIns="0" numCol="1" anchor="ctr" anchorCtr="0" compatLnSpc="1">
            <a:prstTxWarp prst="textNoShape">
              <a:avLst/>
            </a:prstTxWarp>
            <a:spAutoFit/>
          </a:bodyPr>
          <a:lstStyle/>
          <a:p>
            <a:pPr indent="31433" defTabSz="411480" eaLnBrk="0" fontAlgn="base" hangingPunct="0">
              <a:spcBef>
                <a:spcPct val="0"/>
              </a:spcBef>
              <a:spcAft>
                <a:spcPct val="0"/>
              </a:spcAft>
            </a:pPr>
            <a:r>
              <a:rPr lang="ja-JP" altLang="en-US" sz="450" dirty="0">
                <a:latin typeface="BIZ UDPゴシック" panose="020B0400000000000000" pitchFamily="50" charset="-128"/>
                <a:ea typeface="BIZ UDPゴシック" panose="020B0400000000000000" pitchFamily="50" charset="-128"/>
              </a:rPr>
              <a:t>国土地理院地図を加工して作成</a:t>
            </a:r>
            <a:endParaRPr lang="en-US" altLang="ja-JP" sz="450" dirty="0">
              <a:latin typeface="BIZ UDPゴシック" panose="020B0400000000000000" pitchFamily="50" charset="-128"/>
              <a:ea typeface="BIZ UDPゴシック" panose="020B0400000000000000" pitchFamily="50" charset="-128"/>
            </a:endParaRPr>
          </a:p>
        </p:txBody>
      </p:sp>
      <p:sp>
        <p:nvSpPr>
          <p:cNvPr id="543" name="テキスト ボックス 542">
            <a:extLst>
              <a:ext uri="{FF2B5EF4-FFF2-40B4-BE49-F238E27FC236}">
                <a16:creationId xmlns:a16="http://schemas.microsoft.com/office/drawing/2014/main" id="{A1E48588-5F5A-4C7D-314D-A84FD6AC5BE6}"/>
              </a:ext>
            </a:extLst>
          </p:cNvPr>
          <p:cNvSpPr txBox="1"/>
          <p:nvPr/>
        </p:nvSpPr>
        <p:spPr>
          <a:xfrm>
            <a:off x="-1557182" y="4869523"/>
            <a:ext cx="698014" cy="286232"/>
          </a:xfrm>
          <a:prstGeom prst="rect">
            <a:avLst/>
          </a:prstGeom>
          <a:noFill/>
        </p:spPr>
        <p:txBody>
          <a:bodyPr wrap="square" rtlCol="0">
            <a:spAutoFit/>
          </a:bodyPr>
          <a:lstStyle/>
          <a:p>
            <a:r>
              <a:rPr kumimoji="1" lang="zh-TW" altLang="en-US" sz="630" b="1" dirty="0">
                <a:latin typeface="BIZ UDPゴシック" panose="020B0400000000000000" pitchFamily="50" charset="-128"/>
                <a:ea typeface="BIZ UDPゴシック" panose="020B0400000000000000" pitchFamily="50" charset="-128"/>
              </a:rPr>
              <a:t>長町駅西口広場</a:t>
            </a:r>
          </a:p>
        </p:txBody>
      </p:sp>
      <p:sp>
        <p:nvSpPr>
          <p:cNvPr id="544" name="楕円 543">
            <a:extLst>
              <a:ext uri="{FF2B5EF4-FFF2-40B4-BE49-F238E27FC236}">
                <a16:creationId xmlns:a16="http://schemas.microsoft.com/office/drawing/2014/main" id="{5F713B04-D02D-E84B-A101-26048FCDCD82}"/>
              </a:ext>
            </a:extLst>
          </p:cNvPr>
          <p:cNvSpPr/>
          <p:nvPr/>
        </p:nvSpPr>
        <p:spPr>
          <a:xfrm rot="1512817">
            <a:off x="-1401001" y="3780766"/>
            <a:ext cx="129600" cy="129600"/>
          </a:xfrm>
          <a:prstGeom prst="ellipse">
            <a:avLst/>
          </a:prstGeom>
          <a:solidFill>
            <a:srgbClr val="00B050">
              <a:alpha val="75000"/>
            </a:srgbClr>
          </a:solidFill>
          <a:ln>
            <a:noFill/>
          </a:ln>
          <a:effectLst>
            <a:softEdge rad="508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810" dirty="0"/>
          </a:p>
        </p:txBody>
      </p:sp>
      <p:sp>
        <p:nvSpPr>
          <p:cNvPr id="545" name="楕円 544">
            <a:extLst>
              <a:ext uri="{FF2B5EF4-FFF2-40B4-BE49-F238E27FC236}">
                <a16:creationId xmlns:a16="http://schemas.microsoft.com/office/drawing/2014/main" id="{DC8C46C8-C993-B8C5-4C20-823A474E6EB2}"/>
              </a:ext>
            </a:extLst>
          </p:cNvPr>
          <p:cNvSpPr/>
          <p:nvPr/>
        </p:nvSpPr>
        <p:spPr>
          <a:xfrm rot="1512817">
            <a:off x="-1718184" y="4732314"/>
            <a:ext cx="129600" cy="129600"/>
          </a:xfrm>
          <a:prstGeom prst="ellipse">
            <a:avLst/>
          </a:prstGeom>
          <a:solidFill>
            <a:srgbClr val="00B050">
              <a:alpha val="75000"/>
            </a:srgbClr>
          </a:solidFill>
          <a:ln>
            <a:noFill/>
          </a:ln>
          <a:effectLst>
            <a:softEdge rad="508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810" dirty="0"/>
          </a:p>
        </p:txBody>
      </p:sp>
      <p:sp>
        <p:nvSpPr>
          <p:cNvPr id="546" name="フリーフォーム 74">
            <a:extLst>
              <a:ext uri="{FF2B5EF4-FFF2-40B4-BE49-F238E27FC236}">
                <a16:creationId xmlns:a16="http://schemas.microsoft.com/office/drawing/2014/main" id="{44A47999-D15A-795C-DC3C-D28EE08D1DFA}"/>
              </a:ext>
            </a:extLst>
          </p:cNvPr>
          <p:cNvSpPr>
            <a:spLocks noChangeAspect="1"/>
          </p:cNvSpPr>
          <p:nvPr/>
        </p:nvSpPr>
        <p:spPr>
          <a:xfrm rot="312780">
            <a:off x="-1805511" y="3556096"/>
            <a:ext cx="564163" cy="1520635"/>
          </a:xfrm>
          <a:custGeom>
            <a:avLst/>
            <a:gdLst>
              <a:gd name="connsiteX0" fmla="*/ 1842447 w 1883391"/>
              <a:gd name="connsiteY0" fmla="*/ 545910 h 5377218"/>
              <a:gd name="connsiteX1" fmla="*/ 1460310 w 1883391"/>
              <a:gd name="connsiteY1" fmla="*/ 955343 h 5377218"/>
              <a:gd name="connsiteX2" fmla="*/ 1160059 w 1883391"/>
              <a:gd name="connsiteY2" fmla="*/ 1842447 h 5377218"/>
              <a:gd name="connsiteX3" fmla="*/ 1023582 w 1883391"/>
              <a:gd name="connsiteY3" fmla="*/ 2497540 h 5377218"/>
              <a:gd name="connsiteX4" fmla="*/ 873456 w 1883391"/>
              <a:gd name="connsiteY4" fmla="*/ 3289110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023582 w 1883391"/>
              <a:gd name="connsiteY3" fmla="*/ 2497540 h 5377218"/>
              <a:gd name="connsiteX4" fmla="*/ 873456 w 1883391"/>
              <a:gd name="connsiteY4" fmla="*/ 3289110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873456 w 1883391"/>
              <a:gd name="connsiteY4" fmla="*/ 3289110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560940 w 1883391"/>
              <a:gd name="connsiteY15" fmla="*/ 1599516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560940 w 1883391"/>
              <a:gd name="connsiteY15" fmla="*/ 1599516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444617 w 1883391"/>
              <a:gd name="connsiteY15" fmla="*/ 1326288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444617 w 1883391"/>
              <a:gd name="connsiteY15" fmla="*/ 1326288 h 5377218"/>
              <a:gd name="connsiteX16" fmla="*/ 720681 w 1883391"/>
              <a:gd name="connsiteY16" fmla="*/ 641308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665630 w 1883391"/>
              <a:gd name="connsiteY15" fmla="*/ 1351127 h 5377218"/>
              <a:gd name="connsiteX16" fmla="*/ 720681 w 1883391"/>
              <a:gd name="connsiteY16" fmla="*/ 641308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518154 w 1883391"/>
              <a:gd name="connsiteY13" fmla="*/ 2971526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453485 w 1883391"/>
              <a:gd name="connsiteY12" fmla="*/ 3656372 h 5377218"/>
              <a:gd name="connsiteX13" fmla="*/ 518154 w 1883391"/>
              <a:gd name="connsiteY13" fmla="*/ 2971526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373155 w 1883391"/>
              <a:gd name="connsiteY11" fmla="*/ 4196003 h 5377218"/>
              <a:gd name="connsiteX12" fmla="*/ 453485 w 1883391"/>
              <a:gd name="connsiteY12" fmla="*/ 3656372 h 5377218"/>
              <a:gd name="connsiteX13" fmla="*/ 518154 w 1883391"/>
              <a:gd name="connsiteY13" fmla="*/ 2971526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637731 w 1678675"/>
              <a:gd name="connsiteY0" fmla="*/ 545910 h 5377218"/>
              <a:gd name="connsiteX1" fmla="*/ 1255594 w 1678675"/>
              <a:gd name="connsiteY1" fmla="*/ 955343 h 5377218"/>
              <a:gd name="connsiteX2" fmla="*/ 1060034 w 1678675"/>
              <a:gd name="connsiteY2" fmla="*/ 1904544 h 5377218"/>
              <a:gd name="connsiteX3" fmla="*/ 946821 w 1678675"/>
              <a:gd name="connsiteY3" fmla="*/ 2584477 h 5377218"/>
              <a:gd name="connsiteX4" fmla="*/ 785062 w 1678675"/>
              <a:gd name="connsiteY4" fmla="*/ 3388465 h 5377218"/>
              <a:gd name="connsiteX5" fmla="*/ 642540 w 1678675"/>
              <a:gd name="connsiteY5" fmla="*/ 4117939 h 5377218"/>
              <a:gd name="connsiteX6" fmla="*/ 465580 w 1678675"/>
              <a:gd name="connsiteY6" fmla="*/ 4882214 h 5377218"/>
              <a:gd name="connsiteX7" fmla="*/ 327546 w 1678675"/>
              <a:gd name="connsiteY7" fmla="*/ 5227092 h 5377218"/>
              <a:gd name="connsiteX8" fmla="*/ 313899 w 1678675"/>
              <a:gd name="connsiteY8" fmla="*/ 5377218 h 5377218"/>
              <a:gd name="connsiteX9" fmla="*/ 0 w 1678675"/>
              <a:gd name="connsiteY9" fmla="*/ 5240740 h 5377218"/>
              <a:gd name="connsiteX10" fmla="*/ 202415 w 1678675"/>
              <a:gd name="connsiteY10" fmla="*/ 4437569 h 5377218"/>
              <a:gd name="connsiteX11" fmla="*/ 168439 w 1678675"/>
              <a:gd name="connsiteY11" fmla="*/ 4196003 h 5377218"/>
              <a:gd name="connsiteX12" fmla="*/ 248769 w 1678675"/>
              <a:gd name="connsiteY12" fmla="*/ 3656372 h 5377218"/>
              <a:gd name="connsiteX13" fmla="*/ 313438 w 1678675"/>
              <a:gd name="connsiteY13" fmla="*/ 2971526 h 5377218"/>
              <a:gd name="connsiteX14" fmla="*/ 316374 w 1678675"/>
              <a:gd name="connsiteY14" fmla="*/ 1916691 h 5377218"/>
              <a:gd name="connsiteX15" fmla="*/ 460914 w 1678675"/>
              <a:gd name="connsiteY15" fmla="*/ 1351127 h 5377218"/>
              <a:gd name="connsiteX16" fmla="*/ 725346 w 1678675"/>
              <a:gd name="connsiteY16" fmla="*/ 753083 h 5377218"/>
              <a:gd name="connsiteX17" fmla="*/ 873457 w 1678675"/>
              <a:gd name="connsiteY17" fmla="*/ 204716 h 5377218"/>
              <a:gd name="connsiteX18" fmla="*/ 1160060 w 1678675"/>
              <a:gd name="connsiteY18" fmla="*/ 0 h 5377218"/>
              <a:gd name="connsiteX19" fmla="*/ 1419367 w 1678675"/>
              <a:gd name="connsiteY19" fmla="*/ 13647 h 5377218"/>
              <a:gd name="connsiteX20" fmla="*/ 1678675 w 1678675"/>
              <a:gd name="connsiteY20" fmla="*/ 573206 h 5377218"/>
              <a:gd name="connsiteX21" fmla="*/ 1637731 w 1678675"/>
              <a:gd name="connsiteY21" fmla="*/ 545910 h 5377218"/>
              <a:gd name="connsiteX0" fmla="*/ 1567937 w 1608881"/>
              <a:gd name="connsiteY0" fmla="*/ 545910 h 5377218"/>
              <a:gd name="connsiteX1" fmla="*/ 1185800 w 1608881"/>
              <a:gd name="connsiteY1" fmla="*/ 955343 h 5377218"/>
              <a:gd name="connsiteX2" fmla="*/ 990240 w 1608881"/>
              <a:gd name="connsiteY2" fmla="*/ 1904544 h 5377218"/>
              <a:gd name="connsiteX3" fmla="*/ 877027 w 1608881"/>
              <a:gd name="connsiteY3" fmla="*/ 2584477 h 5377218"/>
              <a:gd name="connsiteX4" fmla="*/ 715268 w 1608881"/>
              <a:gd name="connsiteY4" fmla="*/ 3388465 h 5377218"/>
              <a:gd name="connsiteX5" fmla="*/ 572746 w 1608881"/>
              <a:gd name="connsiteY5" fmla="*/ 4117939 h 5377218"/>
              <a:gd name="connsiteX6" fmla="*/ 395786 w 1608881"/>
              <a:gd name="connsiteY6" fmla="*/ 4882214 h 5377218"/>
              <a:gd name="connsiteX7" fmla="*/ 257752 w 1608881"/>
              <a:gd name="connsiteY7" fmla="*/ 5227092 h 5377218"/>
              <a:gd name="connsiteX8" fmla="*/ 244105 w 1608881"/>
              <a:gd name="connsiteY8" fmla="*/ 5377218 h 5377218"/>
              <a:gd name="connsiteX9" fmla="*/ 0 w 1608881"/>
              <a:gd name="connsiteY9" fmla="*/ 4892996 h 5377218"/>
              <a:gd name="connsiteX10" fmla="*/ 132621 w 1608881"/>
              <a:gd name="connsiteY10" fmla="*/ 4437569 h 5377218"/>
              <a:gd name="connsiteX11" fmla="*/ 98645 w 1608881"/>
              <a:gd name="connsiteY11" fmla="*/ 4196003 h 5377218"/>
              <a:gd name="connsiteX12" fmla="*/ 178975 w 1608881"/>
              <a:gd name="connsiteY12" fmla="*/ 3656372 h 5377218"/>
              <a:gd name="connsiteX13" fmla="*/ 243644 w 1608881"/>
              <a:gd name="connsiteY13" fmla="*/ 2971526 h 5377218"/>
              <a:gd name="connsiteX14" fmla="*/ 246580 w 1608881"/>
              <a:gd name="connsiteY14" fmla="*/ 1916691 h 5377218"/>
              <a:gd name="connsiteX15" fmla="*/ 391120 w 1608881"/>
              <a:gd name="connsiteY15" fmla="*/ 1351127 h 5377218"/>
              <a:gd name="connsiteX16" fmla="*/ 655552 w 1608881"/>
              <a:gd name="connsiteY16" fmla="*/ 753083 h 5377218"/>
              <a:gd name="connsiteX17" fmla="*/ 803663 w 1608881"/>
              <a:gd name="connsiteY17" fmla="*/ 204716 h 5377218"/>
              <a:gd name="connsiteX18" fmla="*/ 1090266 w 1608881"/>
              <a:gd name="connsiteY18" fmla="*/ 0 h 5377218"/>
              <a:gd name="connsiteX19" fmla="*/ 1349573 w 1608881"/>
              <a:gd name="connsiteY19" fmla="*/ 13647 h 5377218"/>
              <a:gd name="connsiteX20" fmla="*/ 1608881 w 1608881"/>
              <a:gd name="connsiteY20" fmla="*/ 573206 h 5377218"/>
              <a:gd name="connsiteX21" fmla="*/ 1567937 w 1608881"/>
              <a:gd name="connsiteY21" fmla="*/ 545910 h 5377218"/>
              <a:gd name="connsiteX0" fmla="*/ 1574903 w 1615847"/>
              <a:gd name="connsiteY0" fmla="*/ 545910 h 5377218"/>
              <a:gd name="connsiteX1" fmla="*/ 1192766 w 1615847"/>
              <a:gd name="connsiteY1" fmla="*/ 955343 h 5377218"/>
              <a:gd name="connsiteX2" fmla="*/ 997206 w 1615847"/>
              <a:gd name="connsiteY2" fmla="*/ 1904544 h 5377218"/>
              <a:gd name="connsiteX3" fmla="*/ 883993 w 1615847"/>
              <a:gd name="connsiteY3" fmla="*/ 2584477 h 5377218"/>
              <a:gd name="connsiteX4" fmla="*/ 722234 w 1615847"/>
              <a:gd name="connsiteY4" fmla="*/ 3388465 h 5377218"/>
              <a:gd name="connsiteX5" fmla="*/ 579712 w 1615847"/>
              <a:gd name="connsiteY5" fmla="*/ 4117939 h 5377218"/>
              <a:gd name="connsiteX6" fmla="*/ 402752 w 1615847"/>
              <a:gd name="connsiteY6" fmla="*/ 4882214 h 5377218"/>
              <a:gd name="connsiteX7" fmla="*/ 264718 w 1615847"/>
              <a:gd name="connsiteY7" fmla="*/ 5227092 h 5377218"/>
              <a:gd name="connsiteX8" fmla="*/ 251071 w 1615847"/>
              <a:gd name="connsiteY8" fmla="*/ 5377218 h 5377218"/>
              <a:gd name="connsiteX9" fmla="*/ 6966 w 1615847"/>
              <a:gd name="connsiteY9" fmla="*/ 4892996 h 5377218"/>
              <a:gd name="connsiteX10" fmla="*/ 0 w 1615847"/>
              <a:gd name="connsiteY10" fmla="*/ 4512085 h 5377218"/>
              <a:gd name="connsiteX11" fmla="*/ 105611 w 1615847"/>
              <a:gd name="connsiteY11" fmla="*/ 4196003 h 5377218"/>
              <a:gd name="connsiteX12" fmla="*/ 185941 w 1615847"/>
              <a:gd name="connsiteY12" fmla="*/ 3656372 h 5377218"/>
              <a:gd name="connsiteX13" fmla="*/ 250610 w 1615847"/>
              <a:gd name="connsiteY13" fmla="*/ 2971526 h 5377218"/>
              <a:gd name="connsiteX14" fmla="*/ 253546 w 1615847"/>
              <a:gd name="connsiteY14" fmla="*/ 1916691 h 5377218"/>
              <a:gd name="connsiteX15" fmla="*/ 398086 w 1615847"/>
              <a:gd name="connsiteY15" fmla="*/ 1351127 h 5377218"/>
              <a:gd name="connsiteX16" fmla="*/ 662518 w 1615847"/>
              <a:gd name="connsiteY16" fmla="*/ 753083 h 5377218"/>
              <a:gd name="connsiteX17" fmla="*/ 810629 w 1615847"/>
              <a:gd name="connsiteY17" fmla="*/ 204716 h 5377218"/>
              <a:gd name="connsiteX18" fmla="*/ 1097232 w 1615847"/>
              <a:gd name="connsiteY18" fmla="*/ 0 h 5377218"/>
              <a:gd name="connsiteX19" fmla="*/ 1356539 w 1615847"/>
              <a:gd name="connsiteY19" fmla="*/ 13647 h 5377218"/>
              <a:gd name="connsiteX20" fmla="*/ 1615847 w 1615847"/>
              <a:gd name="connsiteY20" fmla="*/ 573206 h 5377218"/>
              <a:gd name="connsiteX21" fmla="*/ 1574903 w 1615847"/>
              <a:gd name="connsiteY21" fmla="*/ 545910 h 5377218"/>
              <a:gd name="connsiteX0" fmla="*/ 1574903 w 1615847"/>
              <a:gd name="connsiteY0" fmla="*/ 545910 h 5227092"/>
              <a:gd name="connsiteX1" fmla="*/ 1192766 w 1615847"/>
              <a:gd name="connsiteY1" fmla="*/ 955343 h 5227092"/>
              <a:gd name="connsiteX2" fmla="*/ 997206 w 1615847"/>
              <a:gd name="connsiteY2" fmla="*/ 1904544 h 5227092"/>
              <a:gd name="connsiteX3" fmla="*/ 883993 w 1615847"/>
              <a:gd name="connsiteY3" fmla="*/ 2584477 h 5227092"/>
              <a:gd name="connsiteX4" fmla="*/ 722234 w 1615847"/>
              <a:gd name="connsiteY4" fmla="*/ 3388465 h 5227092"/>
              <a:gd name="connsiteX5" fmla="*/ 579712 w 1615847"/>
              <a:gd name="connsiteY5" fmla="*/ 4117939 h 5227092"/>
              <a:gd name="connsiteX6" fmla="*/ 402752 w 1615847"/>
              <a:gd name="connsiteY6" fmla="*/ 4882214 h 5227092"/>
              <a:gd name="connsiteX7" fmla="*/ 264718 w 1615847"/>
              <a:gd name="connsiteY7" fmla="*/ 5227092 h 5227092"/>
              <a:gd name="connsiteX8" fmla="*/ 181277 w 1615847"/>
              <a:gd name="connsiteY8" fmla="*/ 5091570 h 5227092"/>
              <a:gd name="connsiteX9" fmla="*/ 6966 w 1615847"/>
              <a:gd name="connsiteY9" fmla="*/ 4892996 h 5227092"/>
              <a:gd name="connsiteX10" fmla="*/ 0 w 1615847"/>
              <a:gd name="connsiteY10" fmla="*/ 4512085 h 5227092"/>
              <a:gd name="connsiteX11" fmla="*/ 105611 w 1615847"/>
              <a:gd name="connsiteY11" fmla="*/ 4196003 h 5227092"/>
              <a:gd name="connsiteX12" fmla="*/ 185941 w 1615847"/>
              <a:gd name="connsiteY12" fmla="*/ 3656372 h 5227092"/>
              <a:gd name="connsiteX13" fmla="*/ 250610 w 1615847"/>
              <a:gd name="connsiteY13" fmla="*/ 2971526 h 5227092"/>
              <a:gd name="connsiteX14" fmla="*/ 253546 w 1615847"/>
              <a:gd name="connsiteY14" fmla="*/ 1916691 h 5227092"/>
              <a:gd name="connsiteX15" fmla="*/ 398086 w 1615847"/>
              <a:gd name="connsiteY15" fmla="*/ 1351127 h 5227092"/>
              <a:gd name="connsiteX16" fmla="*/ 662518 w 1615847"/>
              <a:gd name="connsiteY16" fmla="*/ 753083 h 5227092"/>
              <a:gd name="connsiteX17" fmla="*/ 810629 w 1615847"/>
              <a:gd name="connsiteY17" fmla="*/ 204716 h 5227092"/>
              <a:gd name="connsiteX18" fmla="*/ 1097232 w 1615847"/>
              <a:gd name="connsiteY18" fmla="*/ 0 h 5227092"/>
              <a:gd name="connsiteX19" fmla="*/ 1356539 w 1615847"/>
              <a:gd name="connsiteY19" fmla="*/ 13647 h 5227092"/>
              <a:gd name="connsiteX20" fmla="*/ 1615847 w 1615847"/>
              <a:gd name="connsiteY20" fmla="*/ 573206 h 5227092"/>
              <a:gd name="connsiteX21" fmla="*/ 1574903 w 1615847"/>
              <a:gd name="connsiteY21" fmla="*/ 545910 h 5227092"/>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722234 w 1615847"/>
              <a:gd name="connsiteY4" fmla="*/ 3388465 h 5091570"/>
              <a:gd name="connsiteX5" fmla="*/ 579712 w 1615847"/>
              <a:gd name="connsiteY5" fmla="*/ 4117939 h 5091570"/>
              <a:gd name="connsiteX6" fmla="*/ 402752 w 1615847"/>
              <a:gd name="connsiteY6" fmla="*/ 4882214 h 5091570"/>
              <a:gd name="connsiteX7" fmla="*/ 404305 w 1615847"/>
              <a:gd name="connsiteY7" fmla="*/ 5078059 h 5091570"/>
              <a:gd name="connsiteX8" fmla="*/ 181277 w 1615847"/>
              <a:gd name="connsiteY8" fmla="*/ 5091570 h 5091570"/>
              <a:gd name="connsiteX9" fmla="*/ 6966 w 1615847"/>
              <a:gd name="connsiteY9" fmla="*/ 4892996 h 5091570"/>
              <a:gd name="connsiteX10" fmla="*/ 0 w 1615847"/>
              <a:gd name="connsiteY10" fmla="*/ 4512085 h 5091570"/>
              <a:gd name="connsiteX11" fmla="*/ 105611 w 1615847"/>
              <a:gd name="connsiteY11" fmla="*/ 4196003 h 5091570"/>
              <a:gd name="connsiteX12" fmla="*/ 185941 w 1615847"/>
              <a:gd name="connsiteY12" fmla="*/ 3656372 h 5091570"/>
              <a:gd name="connsiteX13" fmla="*/ 250610 w 1615847"/>
              <a:gd name="connsiteY13" fmla="*/ 2971526 h 5091570"/>
              <a:gd name="connsiteX14" fmla="*/ 253546 w 1615847"/>
              <a:gd name="connsiteY14" fmla="*/ 1916691 h 5091570"/>
              <a:gd name="connsiteX15" fmla="*/ 398086 w 1615847"/>
              <a:gd name="connsiteY15" fmla="*/ 1351127 h 5091570"/>
              <a:gd name="connsiteX16" fmla="*/ 662518 w 1615847"/>
              <a:gd name="connsiteY16" fmla="*/ 753083 h 5091570"/>
              <a:gd name="connsiteX17" fmla="*/ 810629 w 1615847"/>
              <a:gd name="connsiteY17" fmla="*/ 204716 h 5091570"/>
              <a:gd name="connsiteX18" fmla="*/ 1097232 w 1615847"/>
              <a:gd name="connsiteY18" fmla="*/ 0 h 5091570"/>
              <a:gd name="connsiteX19" fmla="*/ 1356539 w 1615847"/>
              <a:gd name="connsiteY19" fmla="*/ 13647 h 5091570"/>
              <a:gd name="connsiteX20" fmla="*/ 1615847 w 1615847"/>
              <a:gd name="connsiteY20" fmla="*/ 573206 h 5091570"/>
              <a:gd name="connsiteX21" fmla="*/ 1574903 w 1615847"/>
              <a:gd name="connsiteY21"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722234 w 1615847"/>
              <a:gd name="connsiteY4" fmla="*/ 3388465 h 5091570"/>
              <a:gd name="connsiteX5" fmla="*/ 579712 w 1615847"/>
              <a:gd name="connsiteY5" fmla="*/ 4117939 h 5091570"/>
              <a:gd name="connsiteX6" fmla="*/ 402752 w 1615847"/>
              <a:gd name="connsiteY6" fmla="*/ 4882214 h 5091570"/>
              <a:gd name="connsiteX7" fmla="*/ 404305 w 1615847"/>
              <a:gd name="connsiteY7" fmla="*/ 5078059 h 5091570"/>
              <a:gd name="connsiteX8" fmla="*/ 181277 w 1615847"/>
              <a:gd name="connsiteY8" fmla="*/ 5091570 h 5091570"/>
              <a:gd name="connsiteX9" fmla="*/ 6966 w 1615847"/>
              <a:gd name="connsiteY9" fmla="*/ 4892996 h 5091570"/>
              <a:gd name="connsiteX10" fmla="*/ 0 w 1615847"/>
              <a:gd name="connsiteY10" fmla="*/ 4512085 h 5091570"/>
              <a:gd name="connsiteX11" fmla="*/ 105611 w 1615847"/>
              <a:gd name="connsiteY11" fmla="*/ 4196003 h 5091570"/>
              <a:gd name="connsiteX12" fmla="*/ 250610 w 1615847"/>
              <a:gd name="connsiteY12" fmla="*/ 2971526 h 5091570"/>
              <a:gd name="connsiteX13" fmla="*/ 253546 w 1615847"/>
              <a:gd name="connsiteY13" fmla="*/ 1916691 h 5091570"/>
              <a:gd name="connsiteX14" fmla="*/ 398086 w 1615847"/>
              <a:gd name="connsiteY14" fmla="*/ 1351127 h 5091570"/>
              <a:gd name="connsiteX15" fmla="*/ 662518 w 1615847"/>
              <a:gd name="connsiteY15" fmla="*/ 753083 h 5091570"/>
              <a:gd name="connsiteX16" fmla="*/ 810629 w 1615847"/>
              <a:gd name="connsiteY16" fmla="*/ 204716 h 5091570"/>
              <a:gd name="connsiteX17" fmla="*/ 1097232 w 1615847"/>
              <a:gd name="connsiteY17" fmla="*/ 0 h 5091570"/>
              <a:gd name="connsiteX18" fmla="*/ 1356539 w 1615847"/>
              <a:gd name="connsiteY18" fmla="*/ 13647 h 5091570"/>
              <a:gd name="connsiteX19" fmla="*/ 1615847 w 1615847"/>
              <a:gd name="connsiteY19" fmla="*/ 573206 h 5091570"/>
              <a:gd name="connsiteX20" fmla="*/ 1574903 w 1615847"/>
              <a:gd name="connsiteY20"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579712 w 1615847"/>
              <a:gd name="connsiteY4" fmla="*/ 4117939 h 5091570"/>
              <a:gd name="connsiteX5" fmla="*/ 402752 w 1615847"/>
              <a:gd name="connsiteY5" fmla="*/ 4882214 h 5091570"/>
              <a:gd name="connsiteX6" fmla="*/ 404305 w 1615847"/>
              <a:gd name="connsiteY6" fmla="*/ 5078059 h 5091570"/>
              <a:gd name="connsiteX7" fmla="*/ 181277 w 1615847"/>
              <a:gd name="connsiteY7" fmla="*/ 5091570 h 5091570"/>
              <a:gd name="connsiteX8" fmla="*/ 6966 w 1615847"/>
              <a:gd name="connsiteY8" fmla="*/ 4892996 h 5091570"/>
              <a:gd name="connsiteX9" fmla="*/ 0 w 1615847"/>
              <a:gd name="connsiteY9" fmla="*/ 4512085 h 5091570"/>
              <a:gd name="connsiteX10" fmla="*/ 105611 w 1615847"/>
              <a:gd name="connsiteY10" fmla="*/ 4196003 h 5091570"/>
              <a:gd name="connsiteX11" fmla="*/ 250610 w 1615847"/>
              <a:gd name="connsiteY11" fmla="*/ 2971526 h 5091570"/>
              <a:gd name="connsiteX12" fmla="*/ 253546 w 1615847"/>
              <a:gd name="connsiteY12" fmla="*/ 1916691 h 5091570"/>
              <a:gd name="connsiteX13" fmla="*/ 398086 w 1615847"/>
              <a:gd name="connsiteY13" fmla="*/ 1351127 h 5091570"/>
              <a:gd name="connsiteX14" fmla="*/ 662518 w 1615847"/>
              <a:gd name="connsiteY14" fmla="*/ 753083 h 5091570"/>
              <a:gd name="connsiteX15" fmla="*/ 810629 w 1615847"/>
              <a:gd name="connsiteY15" fmla="*/ 204716 h 5091570"/>
              <a:gd name="connsiteX16" fmla="*/ 1097232 w 1615847"/>
              <a:gd name="connsiteY16" fmla="*/ 0 h 5091570"/>
              <a:gd name="connsiteX17" fmla="*/ 1356539 w 1615847"/>
              <a:gd name="connsiteY17" fmla="*/ 13647 h 5091570"/>
              <a:gd name="connsiteX18" fmla="*/ 1615847 w 1615847"/>
              <a:gd name="connsiteY18" fmla="*/ 573206 h 5091570"/>
              <a:gd name="connsiteX19" fmla="*/ 1574903 w 1615847"/>
              <a:gd name="connsiteY19"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579712 w 1615847"/>
              <a:gd name="connsiteY4" fmla="*/ 4117939 h 5091570"/>
              <a:gd name="connsiteX5" fmla="*/ 402752 w 1615847"/>
              <a:gd name="connsiteY5" fmla="*/ 4882214 h 5091570"/>
              <a:gd name="connsiteX6" fmla="*/ 404305 w 1615847"/>
              <a:gd name="connsiteY6" fmla="*/ 5078059 h 5091570"/>
              <a:gd name="connsiteX7" fmla="*/ 181277 w 1615847"/>
              <a:gd name="connsiteY7" fmla="*/ 5091570 h 5091570"/>
              <a:gd name="connsiteX8" fmla="*/ 6966 w 1615847"/>
              <a:gd name="connsiteY8" fmla="*/ 4892996 h 5091570"/>
              <a:gd name="connsiteX9" fmla="*/ 0 w 1615847"/>
              <a:gd name="connsiteY9" fmla="*/ 4512085 h 5091570"/>
              <a:gd name="connsiteX10" fmla="*/ 250610 w 1615847"/>
              <a:gd name="connsiteY10" fmla="*/ 2971526 h 5091570"/>
              <a:gd name="connsiteX11" fmla="*/ 253546 w 1615847"/>
              <a:gd name="connsiteY11" fmla="*/ 1916691 h 5091570"/>
              <a:gd name="connsiteX12" fmla="*/ 398086 w 1615847"/>
              <a:gd name="connsiteY12" fmla="*/ 1351127 h 5091570"/>
              <a:gd name="connsiteX13" fmla="*/ 662518 w 1615847"/>
              <a:gd name="connsiteY13" fmla="*/ 753083 h 5091570"/>
              <a:gd name="connsiteX14" fmla="*/ 810629 w 1615847"/>
              <a:gd name="connsiteY14" fmla="*/ 204716 h 5091570"/>
              <a:gd name="connsiteX15" fmla="*/ 1097232 w 1615847"/>
              <a:gd name="connsiteY15" fmla="*/ 0 h 5091570"/>
              <a:gd name="connsiteX16" fmla="*/ 1356539 w 1615847"/>
              <a:gd name="connsiteY16" fmla="*/ 13647 h 5091570"/>
              <a:gd name="connsiteX17" fmla="*/ 1615847 w 1615847"/>
              <a:gd name="connsiteY17" fmla="*/ 573206 h 5091570"/>
              <a:gd name="connsiteX18" fmla="*/ 1574903 w 1615847"/>
              <a:gd name="connsiteY18"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402752 w 1615847"/>
              <a:gd name="connsiteY4" fmla="*/ 4882214 h 5091570"/>
              <a:gd name="connsiteX5" fmla="*/ 404305 w 1615847"/>
              <a:gd name="connsiteY5" fmla="*/ 5078059 h 5091570"/>
              <a:gd name="connsiteX6" fmla="*/ 181277 w 1615847"/>
              <a:gd name="connsiteY6" fmla="*/ 5091570 h 5091570"/>
              <a:gd name="connsiteX7" fmla="*/ 6966 w 1615847"/>
              <a:gd name="connsiteY7" fmla="*/ 4892996 h 5091570"/>
              <a:gd name="connsiteX8" fmla="*/ 0 w 1615847"/>
              <a:gd name="connsiteY8" fmla="*/ 4512085 h 5091570"/>
              <a:gd name="connsiteX9" fmla="*/ 250610 w 1615847"/>
              <a:gd name="connsiteY9" fmla="*/ 2971526 h 5091570"/>
              <a:gd name="connsiteX10" fmla="*/ 253546 w 1615847"/>
              <a:gd name="connsiteY10" fmla="*/ 1916691 h 5091570"/>
              <a:gd name="connsiteX11" fmla="*/ 398086 w 1615847"/>
              <a:gd name="connsiteY11" fmla="*/ 1351127 h 5091570"/>
              <a:gd name="connsiteX12" fmla="*/ 662518 w 1615847"/>
              <a:gd name="connsiteY12" fmla="*/ 753083 h 5091570"/>
              <a:gd name="connsiteX13" fmla="*/ 810629 w 1615847"/>
              <a:gd name="connsiteY13" fmla="*/ 204716 h 5091570"/>
              <a:gd name="connsiteX14" fmla="*/ 1097232 w 1615847"/>
              <a:gd name="connsiteY14" fmla="*/ 0 h 5091570"/>
              <a:gd name="connsiteX15" fmla="*/ 1356539 w 1615847"/>
              <a:gd name="connsiteY15" fmla="*/ 13647 h 5091570"/>
              <a:gd name="connsiteX16" fmla="*/ 1615847 w 1615847"/>
              <a:gd name="connsiteY16" fmla="*/ 573206 h 5091570"/>
              <a:gd name="connsiteX17" fmla="*/ 1574903 w 1615847"/>
              <a:gd name="connsiteY17" fmla="*/ 545910 h 5091570"/>
              <a:gd name="connsiteX0" fmla="*/ 1567937 w 1608881"/>
              <a:gd name="connsiteY0" fmla="*/ 545910 h 5091570"/>
              <a:gd name="connsiteX1" fmla="*/ 1185800 w 1608881"/>
              <a:gd name="connsiteY1" fmla="*/ 955343 h 5091570"/>
              <a:gd name="connsiteX2" fmla="*/ 990240 w 1608881"/>
              <a:gd name="connsiteY2" fmla="*/ 1904544 h 5091570"/>
              <a:gd name="connsiteX3" fmla="*/ 877027 w 1608881"/>
              <a:gd name="connsiteY3" fmla="*/ 2584477 h 5091570"/>
              <a:gd name="connsiteX4" fmla="*/ 395786 w 1608881"/>
              <a:gd name="connsiteY4" fmla="*/ 4882214 h 5091570"/>
              <a:gd name="connsiteX5" fmla="*/ 397339 w 1608881"/>
              <a:gd name="connsiteY5" fmla="*/ 5078059 h 5091570"/>
              <a:gd name="connsiteX6" fmla="*/ 174311 w 1608881"/>
              <a:gd name="connsiteY6" fmla="*/ 5091570 h 5091570"/>
              <a:gd name="connsiteX7" fmla="*/ 0 w 1608881"/>
              <a:gd name="connsiteY7" fmla="*/ 4892996 h 5091570"/>
              <a:gd name="connsiteX8" fmla="*/ 243644 w 1608881"/>
              <a:gd name="connsiteY8" fmla="*/ 2971526 h 5091570"/>
              <a:gd name="connsiteX9" fmla="*/ 246580 w 1608881"/>
              <a:gd name="connsiteY9" fmla="*/ 1916691 h 5091570"/>
              <a:gd name="connsiteX10" fmla="*/ 391120 w 1608881"/>
              <a:gd name="connsiteY10" fmla="*/ 1351127 h 5091570"/>
              <a:gd name="connsiteX11" fmla="*/ 655552 w 1608881"/>
              <a:gd name="connsiteY11" fmla="*/ 753083 h 5091570"/>
              <a:gd name="connsiteX12" fmla="*/ 803663 w 1608881"/>
              <a:gd name="connsiteY12" fmla="*/ 204716 h 5091570"/>
              <a:gd name="connsiteX13" fmla="*/ 1090266 w 1608881"/>
              <a:gd name="connsiteY13" fmla="*/ 0 h 5091570"/>
              <a:gd name="connsiteX14" fmla="*/ 1349573 w 1608881"/>
              <a:gd name="connsiteY14" fmla="*/ 13647 h 5091570"/>
              <a:gd name="connsiteX15" fmla="*/ 1608881 w 1608881"/>
              <a:gd name="connsiteY15" fmla="*/ 573206 h 5091570"/>
              <a:gd name="connsiteX16" fmla="*/ 1567937 w 1608881"/>
              <a:gd name="connsiteY16" fmla="*/ 545910 h 5091570"/>
              <a:gd name="connsiteX0" fmla="*/ 1393626 w 1434570"/>
              <a:gd name="connsiteY0" fmla="*/ 545910 h 5091570"/>
              <a:gd name="connsiteX1" fmla="*/ 1011489 w 1434570"/>
              <a:gd name="connsiteY1" fmla="*/ 955343 h 5091570"/>
              <a:gd name="connsiteX2" fmla="*/ 815929 w 1434570"/>
              <a:gd name="connsiteY2" fmla="*/ 1904544 h 5091570"/>
              <a:gd name="connsiteX3" fmla="*/ 702716 w 1434570"/>
              <a:gd name="connsiteY3" fmla="*/ 2584477 h 5091570"/>
              <a:gd name="connsiteX4" fmla="*/ 221475 w 1434570"/>
              <a:gd name="connsiteY4" fmla="*/ 4882214 h 5091570"/>
              <a:gd name="connsiteX5" fmla="*/ 223028 w 1434570"/>
              <a:gd name="connsiteY5" fmla="*/ 5078059 h 5091570"/>
              <a:gd name="connsiteX6" fmla="*/ 0 w 1434570"/>
              <a:gd name="connsiteY6" fmla="*/ 5091570 h 5091570"/>
              <a:gd name="connsiteX7" fmla="*/ 69333 w 1434570"/>
              <a:gd name="connsiteY7" fmla="*/ 2971526 h 5091570"/>
              <a:gd name="connsiteX8" fmla="*/ 72269 w 1434570"/>
              <a:gd name="connsiteY8" fmla="*/ 1916691 h 5091570"/>
              <a:gd name="connsiteX9" fmla="*/ 216809 w 1434570"/>
              <a:gd name="connsiteY9" fmla="*/ 1351127 h 5091570"/>
              <a:gd name="connsiteX10" fmla="*/ 481241 w 1434570"/>
              <a:gd name="connsiteY10" fmla="*/ 753083 h 5091570"/>
              <a:gd name="connsiteX11" fmla="*/ 629352 w 1434570"/>
              <a:gd name="connsiteY11" fmla="*/ 204716 h 5091570"/>
              <a:gd name="connsiteX12" fmla="*/ 915955 w 1434570"/>
              <a:gd name="connsiteY12" fmla="*/ 0 h 5091570"/>
              <a:gd name="connsiteX13" fmla="*/ 1175262 w 1434570"/>
              <a:gd name="connsiteY13" fmla="*/ 13647 h 5091570"/>
              <a:gd name="connsiteX14" fmla="*/ 1434570 w 1434570"/>
              <a:gd name="connsiteY14" fmla="*/ 573206 h 5091570"/>
              <a:gd name="connsiteX15" fmla="*/ 1393626 w 1434570"/>
              <a:gd name="connsiteY15" fmla="*/ 545910 h 5091570"/>
              <a:gd name="connsiteX0" fmla="*/ 1393626 w 1434570"/>
              <a:gd name="connsiteY0" fmla="*/ 545910 h 5091570"/>
              <a:gd name="connsiteX1" fmla="*/ 1011489 w 1434570"/>
              <a:gd name="connsiteY1" fmla="*/ 955343 h 5091570"/>
              <a:gd name="connsiteX2" fmla="*/ 815929 w 1434570"/>
              <a:gd name="connsiteY2" fmla="*/ 1904544 h 5091570"/>
              <a:gd name="connsiteX3" fmla="*/ 702716 w 1434570"/>
              <a:gd name="connsiteY3" fmla="*/ 2584477 h 5091570"/>
              <a:gd name="connsiteX4" fmla="*/ 223028 w 1434570"/>
              <a:gd name="connsiteY4" fmla="*/ 5078059 h 5091570"/>
              <a:gd name="connsiteX5" fmla="*/ 0 w 1434570"/>
              <a:gd name="connsiteY5" fmla="*/ 5091570 h 5091570"/>
              <a:gd name="connsiteX6" fmla="*/ 69333 w 1434570"/>
              <a:gd name="connsiteY6" fmla="*/ 2971526 h 5091570"/>
              <a:gd name="connsiteX7" fmla="*/ 72269 w 1434570"/>
              <a:gd name="connsiteY7" fmla="*/ 1916691 h 5091570"/>
              <a:gd name="connsiteX8" fmla="*/ 216809 w 1434570"/>
              <a:gd name="connsiteY8" fmla="*/ 1351127 h 5091570"/>
              <a:gd name="connsiteX9" fmla="*/ 481241 w 1434570"/>
              <a:gd name="connsiteY9" fmla="*/ 753083 h 5091570"/>
              <a:gd name="connsiteX10" fmla="*/ 629352 w 1434570"/>
              <a:gd name="connsiteY10" fmla="*/ 204716 h 5091570"/>
              <a:gd name="connsiteX11" fmla="*/ 915955 w 1434570"/>
              <a:gd name="connsiteY11" fmla="*/ 0 h 5091570"/>
              <a:gd name="connsiteX12" fmla="*/ 1175262 w 1434570"/>
              <a:gd name="connsiteY12" fmla="*/ 13647 h 5091570"/>
              <a:gd name="connsiteX13" fmla="*/ 1434570 w 1434570"/>
              <a:gd name="connsiteY13" fmla="*/ 573206 h 5091570"/>
              <a:gd name="connsiteX14" fmla="*/ 1393626 w 1434570"/>
              <a:gd name="connsiteY14" fmla="*/ 545910 h 5091570"/>
              <a:gd name="connsiteX0" fmla="*/ 1393626 w 1434570"/>
              <a:gd name="connsiteY0" fmla="*/ 545910 h 5091570"/>
              <a:gd name="connsiteX1" fmla="*/ 1011489 w 1434570"/>
              <a:gd name="connsiteY1" fmla="*/ 955343 h 5091570"/>
              <a:gd name="connsiteX2" fmla="*/ 815929 w 1434570"/>
              <a:gd name="connsiteY2" fmla="*/ 1904544 h 5091570"/>
              <a:gd name="connsiteX3" fmla="*/ 702716 w 1434570"/>
              <a:gd name="connsiteY3" fmla="*/ 2584477 h 5091570"/>
              <a:gd name="connsiteX4" fmla="*/ 884307 w 1434570"/>
              <a:gd name="connsiteY4" fmla="*/ 1800078 h 5091570"/>
              <a:gd name="connsiteX5" fmla="*/ 0 w 1434570"/>
              <a:gd name="connsiteY5" fmla="*/ 5091570 h 5091570"/>
              <a:gd name="connsiteX6" fmla="*/ 69333 w 1434570"/>
              <a:gd name="connsiteY6" fmla="*/ 2971526 h 5091570"/>
              <a:gd name="connsiteX7" fmla="*/ 72269 w 1434570"/>
              <a:gd name="connsiteY7" fmla="*/ 1916691 h 5091570"/>
              <a:gd name="connsiteX8" fmla="*/ 216809 w 1434570"/>
              <a:gd name="connsiteY8" fmla="*/ 1351127 h 5091570"/>
              <a:gd name="connsiteX9" fmla="*/ 481241 w 1434570"/>
              <a:gd name="connsiteY9" fmla="*/ 753083 h 5091570"/>
              <a:gd name="connsiteX10" fmla="*/ 629352 w 1434570"/>
              <a:gd name="connsiteY10" fmla="*/ 204716 h 5091570"/>
              <a:gd name="connsiteX11" fmla="*/ 915955 w 1434570"/>
              <a:gd name="connsiteY11" fmla="*/ 0 h 5091570"/>
              <a:gd name="connsiteX12" fmla="*/ 1175262 w 1434570"/>
              <a:gd name="connsiteY12" fmla="*/ 13647 h 5091570"/>
              <a:gd name="connsiteX13" fmla="*/ 1434570 w 1434570"/>
              <a:gd name="connsiteY13" fmla="*/ 573206 h 5091570"/>
              <a:gd name="connsiteX14" fmla="*/ 1393626 w 1434570"/>
              <a:gd name="connsiteY14" fmla="*/ 545910 h 5091570"/>
              <a:gd name="connsiteX0" fmla="*/ 1324293 w 1365237"/>
              <a:gd name="connsiteY0" fmla="*/ 545910 h 2971526"/>
              <a:gd name="connsiteX1" fmla="*/ 942156 w 1365237"/>
              <a:gd name="connsiteY1" fmla="*/ 955343 h 2971526"/>
              <a:gd name="connsiteX2" fmla="*/ 746596 w 1365237"/>
              <a:gd name="connsiteY2" fmla="*/ 1904544 h 2971526"/>
              <a:gd name="connsiteX3" fmla="*/ 633383 w 1365237"/>
              <a:gd name="connsiteY3" fmla="*/ 2584477 h 2971526"/>
              <a:gd name="connsiteX4" fmla="*/ 814974 w 1365237"/>
              <a:gd name="connsiteY4" fmla="*/ 1800078 h 2971526"/>
              <a:gd name="connsiteX5" fmla="*/ 403009 w 1365237"/>
              <a:gd name="connsiteY5" fmla="*/ 2948276 h 2971526"/>
              <a:gd name="connsiteX6" fmla="*/ 0 w 1365237"/>
              <a:gd name="connsiteY6" fmla="*/ 2971526 h 2971526"/>
              <a:gd name="connsiteX7" fmla="*/ 2936 w 1365237"/>
              <a:gd name="connsiteY7" fmla="*/ 1916691 h 2971526"/>
              <a:gd name="connsiteX8" fmla="*/ 147476 w 1365237"/>
              <a:gd name="connsiteY8" fmla="*/ 1351127 h 2971526"/>
              <a:gd name="connsiteX9" fmla="*/ 411908 w 1365237"/>
              <a:gd name="connsiteY9" fmla="*/ 753083 h 2971526"/>
              <a:gd name="connsiteX10" fmla="*/ 560019 w 1365237"/>
              <a:gd name="connsiteY10" fmla="*/ 204716 h 2971526"/>
              <a:gd name="connsiteX11" fmla="*/ 846622 w 1365237"/>
              <a:gd name="connsiteY11" fmla="*/ 0 h 2971526"/>
              <a:gd name="connsiteX12" fmla="*/ 1105929 w 1365237"/>
              <a:gd name="connsiteY12" fmla="*/ 13647 h 2971526"/>
              <a:gd name="connsiteX13" fmla="*/ 1365237 w 1365237"/>
              <a:gd name="connsiteY13" fmla="*/ 573206 h 2971526"/>
              <a:gd name="connsiteX14" fmla="*/ 1324293 w 1365237"/>
              <a:gd name="connsiteY14" fmla="*/ 545910 h 2971526"/>
              <a:gd name="connsiteX0" fmla="*/ 1321366 w 1362310"/>
              <a:gd name="connsiteY0" fmla="*/ 545910 h 2971526"/>
              <a:gd name="connsiteX1" fmla="*/ 939229 w 1362310"/>
              <a:gd name="connsiteY1" fmla="*/ 955343 h 2971526"/>
              <a:gd name="connsiteX2" fmla="*/ 743669 w 1362310"/>
              <a:gd name="connsiteY2" fmla="*/ 1904544 h 2971526"/>
              <a:gd name="connsiteX3" fmla="*/ 630456 w 1362310"/>
              <a:gd name="connsiteY3" fmla="*/ 2584477 h 2971526"/>
              <a:gd name="connsiteX4" fmla="*/ 812047 w 1362310"/>
              <a:gd name="connsiteY4" fmla="*/ 1800078 h 2971526"/>
              <a:gd name="connsiteX5" fmla="*/ 400082 w 1362310"/>
              <a:gd name="connsiteY5" fmla="*/ 2948276 h 2971526"/>
              <a:gd name="connsiteX6" fmla="*/ 79733 w 1362310"/>
              <a:gd name="connsiteY6" fmla="*/ 2971526 h 2971526"/>
              <a:gd name="connsiteX7" fmla="*/ 9 w 1362310"/>
              <a:gd name="connsiteY7" fmla="*/ 1916691 h 2971526"/>
              <a:gd name="connsiteX8" fmla="*/ 144549 w 1362310"/>
              <a:gd name="connsiteY8" fmla="*/ 1351127 h 2971526"/>
              <a:gd name="connsiteX9" fmla="*/ 408981 w 1362310"/>
              <a:gd name="connsiteY9" fmla="*/ 753083 h 2971526"/>
              <a:gd name="connsiteX10" fmla="*/ 557092 w 1362310"/>
              <a:gd name="connsiteY10" fmla="*/ 204716 h 2971526"/>
              <a:gd name="connsiteX11" fmla="*/ 843695 w 1362310"/>
              <a:gd name="connsiteY11" fmla="*/ 0 h 2971526"/>
              <a:gd name="connsiteX12" fmla="*/ 1103002 w 1362310"/>
              <a:gd name="connsiteY12" fmla="*/ 13647 h 2971526"/>
              <a:gd name="connsiteX13" fmla="*/ 1362310 w 1362310"/>
              <a:gd name="connsiteY13" fmla="*/ 573206 h 2971526"/>
              <a:gd name="connsiteX14" fmla="*/ 1321366 w 1362310"/>
              <a:gd name="connsiteY14" fmla="*/ 545910 h 2971526"/>
              <a:gd name="connsiteX0" fmla="*/ 1321366 w 1362310"/>
              <a:gd name="connsiteY0" fmla="*/ 545910 h 2971526"/>
              <a:gd name="connsiteX1" fmla="*/ 939229 w 1362310"/>
              <a:gd name="connsiteY1" fmla="*/ 955343 h 2971526"/>
              <a:gd name="connsiteX2" fmla="*/ 743669 w 1362310"/>
              <a:gd name="connsiteY2" fmla="*/ 1904544 h 2971526"/>
              <a:gd name="connsiteX3" fmla="*/ 630456 w 1362310"/>
              <a:gd name="connsiteY3" fmla="*/ 2584477 h 2971526"/>
              <a:gd name="connsiteX4" fmla="*/ 812047 w 1362310"/>
              <a:gd name="connsiteY4" fmla="*/ 1800078 h 2971526"/>
              <a:gd name="connsiteX5" fmla="*/ 518168 w 1362310"/>
              <a:gd name="connsiteY5" fmla="*/ 2910454 h 2971526"/>
              <a:gd name="connsiteX6" fmla="*/ 79733 w 1362310"/>
              <a:gd name="connsiteY6" fmla="*/ 2971526 h 2971526"/>
              <a:gd name="connsiteX7" fmla="*/ 9 w 1362310"/>
              <a:gd name="connsiteY7" fmla="*/ 1916691 h 2971526"/>
              <a:gd name="connsiteX8" fmla="*/ 144549 w 1362310"/>
              <a:gd name="connsiteY8" fmla="*/ 1351127 h 2971526"/>
              <a:gd name="connsiteX9" fmla="*/ 408981 w 1362310"/>
              <a:gd name="connsiteY9" fmla="*/ 753083 h 2971526"/>
              <a:gd name="connsiteX10" fmla="*/ 557092 w 1362310"/>
              <a:gd name="connsiteY10" fmla="*/ 204716 h 2971526"/>
              <a:gd name="connsiteX11" fmla="*/ 843695 w 1362310"/>
              <a:gd name="connsiteY11" fmla="*/ 0 h 2971526"/>
              <a:gd name="connsiteX12" fmla="*/ 1103002 w 1362310"/>
              <a:gd name="connsiteY12" fmla="*/ 13647 h 2971526"/>
              <a:gd name="connsiteX13" fmla="*/ 1362310 w 1362310"/>
              <a:gd name="connsiteY13" fmla="*/ 573206 h 2971526"/>
              <a:gd name="connsiteX14" fmla="*/ 1321366 w 1362310"/>
              <a:gd name="connsiteY14" fmla="*/ 545910 h 2971526"/>
              <a:gd name="connsiteX0" fmla="*/ 1321366 w 1362310"/>
              <a:gd name="connsiteY0" fmla="*/ 545910 h 2971526"/>
              <a:gd name="connsiteX1" fmla="*/ 939229 w 1362310"/>
              <a:gd name="connsiteY1" fmla="*/ 955343 h 2971526"/>
              <a:gd name="connsiteX2" fmla="*/ 743669 w 1362310"/>
              <a:gd name="connsiteY2" fmla="*/ 1904544 h 2971526"/>
              <a:gd name="connsiteX3" fmla="*/ 630456 w 1362310"/>
              <a:gd name="connsiteY3" fmla="*/ 2584477 h 2971526"/>
              <a:gd name="connsiteX4" fmla="*/ 812047 w 1362310"/>
              <a:gd name="connsiteY4" fmla="*/ 1800078 h 2971526"/>
              <a:gd name="connsiteX5" fmla="*/ 541785 w 1362310"/>
              <a:gd name="connsiteY5" fmla="*/ 2796986 h 2971526"/>
              <a:gd name="connsiteX6" fmla="*/ 79733 w 1362310"/>
              <a:gd name="connsiteY6" fmla="*/ 2971526 h 2971526"/>
              <a:gd name="connsiteX7" fmla="*/ 9 w 1362310"/>
              <a:gd name="connsiteY7" fmla="*/ 1916691 h 2971526"/>
              <a:gd name="connsiteX8" fmla="*/ 144549 w 1362310"/>
              <a:gd name="connsiteY8" fmla="*/ 1351127 h 2971526"/>
              <a:gd name="connsiteX9" fmla="*/ 408981 w 1362310"/>
              <a:gd name="connsiteY9" fmla="*/ 753083 h 2971526"/>
              <a:gd name="connsiteX10" fmla="*/ 557092 w 1362310"/>
              <a:gd name="connsiteY10" fmla="*/ 204716 h 2971526"/>
              <a:gd name="connsiteX11" fmla="*/ 843695 w 1362310"/>
              <a:gd name="connsiteY11" fmla="*/ 0 h 2971526"/>
              <a:gd name="connsiteX12" fmla="*/ 1103002 w 1362310"/>
              <a:gd name="connsiteY12" fmla="*/ 13647 h 2971526"/>
              <a:gd name="connsiteX13" fmla="*/ 1362310 w 1362310"/>
              <a:gd name="connsiteY13" fmla="*/ 573206 h 2971526"/>
              <a:gd name="connsiteX14" fmla="*/ 1321366 w 1362310"/>
              <a:gd name="connsiteY14" fmla="*/ 545910 h 2971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62310" h="2971526">
                <a:moveTo>
                  <a:pt x="1321366" y="545910"/>
                </a:moveTo>
                <a:lnTo>
                  <a:pt x="939229" y="955343"/>
                </a:lnTo>
                <a:lnTo>
                  <a:pt x="743669" y="1904544"/>
                </a:lnTo>
                <a:lnTo>
                  <a:pt x="630456" y="2584477"/>
                </a:lnTo>
                <a:lnTo>
                  <a:pt x="812047" y="1800078"/>
                </a:lnTo>
                <a:lnTo>
                  <a:pt x="541785" y="2796986"/>
                </a:lnTo>
                <a:lnTo>
                  <a:pt x="79733" y="2971526"/>
                </a:lnTo>
                <a:cubicBezTo>
                  <a:pt x="80712" y="2619914"/>
                  <a:pt x="-970" y="2268303"/>
                  <a:pt x="9" y="1916691"/>
                </a:cubicBezTo>
                <a:lnTo>
                  <a:pt x="144549" y="1351127"/>
                </a:lnTo>
                <a:cubicBezTo>
                  <a:pt x="209428" y="1081402"/>
                  <a:pt x="340224" y="944152"/>
                  <a:pt x="408981" y="753083"/>
                </a:cubicBezTo>
                <a:cubicBezTo>
                  <a:pt x="477738" y="562015"/>
                  <a:pt x="449560" y="399924"/>
                  <a:pt x="557092" y="204716"/>
                </a:cubicBezTo>
                <a:lnTo>
                  <a:pt x="843695" y="0"/>
                </a:lnTo>
                <a:lnTo>
                  <a:pt x="1103002" y="13647"/>
                </a:lnTo>
                <a:lnTo>
                  <a:pt x="1362310" y="573206"/>
                </a:lnTo>
                <a:lnTo>
                  <a:pt x="1321366" y="545910"/>
                </a:lnTo>
                <a:close/>
              </a:path>
            </a:pathLst>
          </a:custGeom>
          <a:noFill/>
          <a:ln w="38100">
            <a:solidFill>
              <a:schemeClr val="bg1">
                <a:lumMod val="50000"/>
              </a:schemeClr>
            </a:solid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810" dirty="0"/>
          </a:p>
        </p:txBody>
      </p:sp>
      <p:sp>
        <p:nvSpPr>
          <p:cNvPr id="551" name="正方形/長方形 550">
            <a:extLst>
              <a:ext uri="{FF2B5EF4-FFF2-40B4-BE49-F238E27FC236}">
                <a16:creationId xmlns:a16="http://schemas.microsoft.com/office/drawing/2014/main" id="{F5673D0D-EFBD-661E-BF12-C0ECE71BFC86}"/>
              </a:ext>
            </a:extLst>
          </p:cNvPr>
          <p:cNvSpPr/>
          <p:nvPr/>
        </p:nvSpPr>
        <p:spPr>
          <a:xfrm>
            <a:off x="-1717501" y="3688634"/>
            <a:ext cx="635426" cy="138499"/>
          </a:xfrm>
          <a:prstGeom prst="rect">
            <a:avLst/>
          </a:prstGeom>
          <a:noFill/>
        </p:spPr>
        <p:txBody>
          <a:bodyPr wrap="square" lIns="41148" tIns="20574" rIns="41148" bIns="20574">
            <a:spAutoFit/>
          </a:bodyPr>
          <a:lstStyle/>
          <a:p>
            <a:pPr algn="ctr"/>
            <a:r>
              <a:rPr lang="ja-JP" altLang="en-US" sz="630" b="1" dirty="0">
                <a:ln w="3175">
                  <a:noFill/>
                  <a:prstDash val="solid"/>
                </a:ln>
              </a:rPr>
              <a:t>一丁目ゾーン</a:t>
            </a:r>
          </a:p>
        </p:txBody>
      </p:sp>
      <p:sp>
        <p:nvSpPr>
          <p:cNvPr id="552" name="正方形/長方形 551">
            <a:extLst>
              <a:ext uri="{FF2B5EF4-FFF2-40B4-BE49-F238E27FC236}">
                <a16:creationId xmlns:a16="http://schemas.microsoft.com/office/drawing/2014/main" id="{2DEE901A-AD11-1BDD-DAC5-7385D64A3B4F}"/>
              </a:ext>
            </a:extLst>
          </p:cNvPr>
          <p:cNvSpPr/>
          <p:nvPr/>
        </p:nvSpPr>
        <p:spPr>
          <a:xfrm>
            <a:off x="-1904314" y="4162882"/>
            <a:ext cx="635426" cy="138499"/>
          </a:xfrm>
          <a:prstGeom prst="rect">
            <a:avLst/>
          </a:prstGeom>
          <a:noFill/>
        </p:spPr>
        <p:txBody>
          <a:bodyPr wrap="square" lIns="41148" tIns="20574" rIns="41148" bIns="20574">
            <a:spAutoFit/>
          </a:bodyPr>
          <a:lstStyle/>
          <a:p>
            <a:pPr algn="ctr"/>
            <a:r>
              <a:rPr lang="ja-JP" altLang="en-US" sz="630" b="1" dirty="0">
                <a:ln w="3175">
                  <a:noFill/>
                  <a:prstDash val="solid"/>
                </a:ln>
              </a:rPr>
              <a:t>三丁目ゾーン</a:t>
            </a:r>
          </a:p>
        </p:txBody>
      </p:sp>
      <p:sp>
        <p:nvSpPr>
          <p:cNvPr id="553" name="正方形/長方形 552">
            <a:extLst>
              <a:ext uri="{FF2B5EF4-FFF2-40B4-BE49-F238E27FC236}">
                <a16:creationId xmlns:a16="http://schemas.microsoft.com/office/drawing/2014/main" id="{F348B7BB-A8C4-D580-B9F9-F55A8EC59549}"/>
              </a:ext>
            </a:extLst>
          </p:cNvPr>
          <p:cNvSpPr/>
          <p:nvPr/>
        </p:nvSpPr>
        <p:spPr>
          <a:xfrm>
            <a:off x="-2035213" y="4630611"/>
            <a:ext cx="635426" cy="138499"/>
          </a:xfrm>
          <a:prstGeom prst="rect">
            <a:avLst/>
          </a:prstGeom>
          <a:noFill/>
        </p:spPr>
        <p:txBody>
          <a:bodyPr wrap="square" lIns="41148" tIns="20574" rIns="41148" bIns="20574">
            <a:spAutoFit/>
          </a:bodyPr>
          <a:lstStyle/>
          <a:p>
            <a:pPr algn="ctr"/>
            <a:r>
              <a:rPr lang="ja-JP" altLang="en-US" sz="630" b="1" dirty="0">
                <a:ln w="3175">
                  <a:noFill/>
                  <a:prstDash val="solid"/>
                </a:ln>
              </a:rPr>
              <a:t>駅前ゾーン</a:t>
            </a:r>
          </a:p>
        </p:txBody>
      </p:sp>
      <p:cxnSp>
        <p:nvCxnSpPr>
          <p:cNvPr id="554" name="直線コネクタ 553">
            <a:extLst>
              <a:ext uri="{FF2B5EF4-FFF2-40B4-BE49-F238E27FC236}">
                <a16:creationId xmlns:a16="http://schemas.microsoft.com/office/drawing/2014/main" id="{EEC6C8BD-1355-ACAE-F35B-6ACC3A397F00}"/>
              </a:ext>
            </a:extLst>
          </p:cNvPr>
          <p:cNvCxnSpPr>
            <a:cxnSpLocks/>
          </p:cNvCxnSpPr>
          <p:nvPr/>
        </p:nvCxnSpPr>
        <p:spPr>
          <a:xfrm flipH="1" flipV="1">
            <a:off x="-1652276" y="4784957"/>
            <a:ext cx="155482" cy="104217"/>
          </a:xfrm>
          <a:prstGeom prst="line">
            <a:avLst/>
          </a:prstGeom>
          <a:ln w="12700">
            <a:solidFill>
              <a:schemeClr val="tx1"/>
            </a:solidFill>
            <a:headEnd type="none" w="sm" len="sm"/>
            <a:tailEnd type="oval" w="sm" len="sm"/>
          </a:ln>
        </p:spPr>
        <p:style>
          <a:lnRef idx="1">
            <a:schemeClr val="accent1"/>
          </a:lnRef>
          <a:fillRef idx="0">
            <a:schemeClr val="accent1"/>
          </a:fillRef>
          <a:effectRef idx="0">
            <a:schemeClr val="accent1"/>
          </a:effectRef>
          <a:fontRef idx="minor">
            <a:schemeClr val="tx1"/>
          </a:fontRef>
        </p:style>
      </p:cxnSp>
      <p:grpSp>
        <p:nvGrpSpPr>
          <p:cNvPr id="559" name="グループ化 558">
            <a:extLst>
              <a:ext uri="{FF2B5EF4-FFF2-40B4-BE49-F238E27FC236}">
                <a16:creationId xmlns:a16="http://schemas.microsoft.com/office/drawing/2014/main" id="{5ECFF22B-5BBC-EF6C-B730-0106DE2B8021}"/>
              </a:ext>
            </a:extLst>
          </p:cNvPr>
          <p:cNvGrpSpPr/>
          <p:nvPr/>
        </p:nvGrpSpPr>
        <p:grpSpPr>
          <a:xfrm>
            <a:off x="-1583188" y="-756393"/>
            <a:ext cx="970327" cy="1041247"/>
            <a:chOff x="13323496" y="523583"/>
            <a:chExt cx="2156282" cy="2313881"/>
          </a:xfrm>
        </p:grpSpPr>
        <p:grpSp>
          <p:nvGrpSpPr>
            <p:cNvPr id="560" name="グループ化 559">
              <a:extLst>
                <a:ext uri="{FF2B5EF4-FFF2-40B4-BE49-F238E27FC236}">
                  <a16:creationId xmlns:a16="http://schemas.microsoft.com/office/drawing/2014/main" id="{8F1A5AE4-6A67-DC45-8AE5-74F8FC6181AB}"/>
                </a:ext>
              </a:extLst>
            </p:cNvPr>
            <p:cNvGrpSpPr/>
            <p:nvPr/>
          </p:nvGrpSpPr>
          <p:grpSpPr>
            <a:xfrm>
              <a:off x="13370782" y="523583"/>
              <a:ext cx="2009162" cy="1558022"/>
              <a:chOff x="-3159326" y="410135"/>
              <a:chExt cx="1693224" cy="1263464"/>
            </a:xfrm>
          </p:grpSpPr>
          <p:pic>
            <p:nvPicPr>
              <p:cNvPr id="599" name="図 598" descr="マップ&#10;&#10;自動的に生成された説明">
                <a:extLst>
                  <a:ext uri="{FF2B5EF4-FFF2-40B4-BE49-F238E27FC236}">
                    <a16:creationId xmlns:a16="http://schemas.microsoft.com/office/drawing/2014/main" id="{B8E2C012-B0FB-51C4-9730-04CFBB4E8E1B}"/>
                  </a:ext>
                </a:extLst>
              </p:cNvPr>
              <p:cNvPicPr>
                <a:picLocks noChangeAspect="1"/>
              </p:cNvPicPr>
              <p:nvPr/>
            </p:nvPicPr>
            <p:blipFill>
              <a:blip r:embed="rId6" cstate="print">
                <a:extLst>
                  <a:ext uri="{28A0092B-C50C-407E-A947-70E740481C1C}">
                    <a14:useLocalDpi xmlns:a14="http://schemas.microsoft.com/office/drawing/2010/main" val="0"/>
                  </a:ext>
                </a:extLst>
              </a:blip>
              <a:srcRect l="49303" t="48592" r="24139" b="15727"/>
              <a:stretch/>
            </p:blipFill>
            <p:spPr>
              <a:xfrm>
                <a:off x="-3159326" y="410135"/>
                <a:ext cx="1693224" cy="1263464"/>
              </a:xfrm>
              <a:prstGeom prst="rect">
                <a:avLst/>
              </a:prstGeom>
              <a:ln w="31750">
                <a:solidFill>
                  <a:schemeClr val="bg1">
                    <a:lumMod val="50000"/>
                  </a:schemeClr>
                </a:solidFill>
              </a:ln>
            </p:spPr>
          </p:pic>
          <p:sp>
            <p:nvSpPr>
              <p:cNvPr id="600" name="フリーフォーム 74">
                <a:extLst>
                  <a:ext uri="{FF2B5EF4-FFF2-40B4-BE49-F238E27FC236}">
                    <a16:creationId xmlns:a16="http://schemas.microsoft.com/office/drawing/2014/main" id="{0562DCAF-8677-55A3-53C7-990442F438F8}"/>
                  </a:ext>
                </a:extLst>
              </p:cNvPr>
              <p:cNvSpPr>
                <a:spLocks noChangeAspect="1"/>
              </p:cNvSpPr>
              <p:nvPr/>
            </p:nvSpPr>
            <p:spPr>
              <a:xfrm rot="312780">
                <a:off x="-2385380" y="671861"/>
                <a:ext cx="212744" cy="592178"/>
              </a:xfrm>
              <a:custGeom>
                <a:avLst/>
                <a:gdLst>
                  <a:gd name="connsiteX0" fmla="*/ 1842447 w 1883391"/>
                  <a:gd name="connsiteY0" fmla="*/ 545910 h 5377218"/>
                  <a:gd name="connsiteX1" fmla="*/ 1460310 w 1883391"/>
                  <a:gd name="connsiteY1" fmla="*/ 955343 h 5377218"/>
                  <a:gd name="connsiteX2" fmla="*/ 1160059 w 1883391"/>
                  <a:gd name="connsiteY2" fmla="*/ 1842447 h 5377218"/>
                  <a:gd name="connsiteX3" fmla="*/ 1023582 w 1883391"/>
                  <a:gd name="connsiteY3" fmla="*/ 2497540 h 5377218"/>
                  <a:gd name="connsiteX4" fmla="*/ 873456 w 1883391"/>
                  <a:gd name="connsiteY4" fmla="*/ 3289110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023582 w 1883391"/>
                  <a:gd name="connsiteY3" fmla="*/ 2497540 h 5377218"/>
                  <a:gd name="connsiteX4" fmla="*/ 873456 w 1883391"/>
                  <a:gd name="connsiteY4" fmla="*/ 3289110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873456 w 1883391"/>
                  <a:gd name="connsiteY4" fmla="*/ 3289110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560940 w 1883391"/>
                  <a:gd name="connsiteY15" fmla="*/ 1599516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560940 w 1883391"/>
                  <a:gd name="connsiteY15" fmla="*/ 1599516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444617 w 1883391"/>
                  <a:gd name="connsiteY15" fmla="*/ 1326288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444617 w 1883391"/>
                  <a:gd name="connsiteY15" fmla="*/ 1326288 h 5377218"/>
                  <a:gd name="connsiteX16" fmla="*/ 720681 w 1883391"/>
                  <a:gd name="connsiteY16" fmla="*/ 641308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665630 w 1883391"/>
                  <a:gd name="connsiteY15" fmla="*/ 1351127 h 5377218"/>
                  <a:gd name="connsiteX16" fmla="*/ 720681 w 1883391"/>
                  <a:gd name="connsiteY16" fmla="*/ 641308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518154 w 1883391"/>
                  <a:gd name="connsiteY13" fmla="*/ 2971526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453485 w 1883391"/>
                  <a:gd name="connsiteY12" fmla="*/ 3656372 h 5377218"/>
                  <a:gd name="connsiteX13" fmla="*/ 518154 w 1883391"/>
                  <a:gd name="connsiteY13" fmla="*/ 2971526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373155 w 1883391"/>
                  <a:gd name="connsiteY11" fmla="*/ 4196003 h 5377218"/>
                  <a:gd name="connsiteX12" fmla="*/ 453485 w 1883391"/>
                  <a:gd name="connsiteY12" fmla="*/ 3656372 h 5377218"/>
                  <a:gd name="connsiteX13" fmla="*/ 518154 w 1883391"/>
                  <a:gd name="connsiteY13" fmla="*/ 2971526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637731 w 1678675"/>
                  <a:gd name="connsiteY0" fmla="*/ 545910 h 5377218"/>
                  <a:gd name="connsiteX1" fmla="*/ 1255594 w 1678675"/>
                  <a:gd name="connsiteY1" fmla="*/ 955343 h 5377218"/>
                  <a:gd name="connsiteX2" fmla="*/ 1060034 w 1678675"/>
                  <a:gd name="connsiteY2" fmla="*/ 1904544 h 5377218"/>
                  <a:gd name="connsiteX3" fmla="*/ 946821 w 1678675"/>
                  <a:gd name="connsiteY3" fmla="*/ 2584477 h 5377218"/>
                  <a:gd name="connsiteX4" fmla="*/ 785062 w 1678675"/>
                  <a:gd name="connsiteY4" fmla="*/ 3388465 h 5377218"/>
                  <a:gd name="connsiteX5" fmla="*/ 642540 w 1678675"/>
                  <a:gd name="connsiteY5" fmla="*/ 4117939 h 5377218"/>
                  <a:gd name="connsiteX6" fmla="*/ 465580 w 1678675"/>
                  <a:gd name="connsiteY6" fmla="*/ 4882214 h 5377218"/>
                  <a:gd name="connsiteX7" fmla="*/ 327546 w 1678675"/>
                  <a:gd name="connsiteY7" fmla="*/ 5227092 h 5377218"/>
                  <a:gd name="connsiteX8" fmla="*/ 313899 w 1678675"/>
                  <a:gd name="connsiteY8" fmla="*/ 5377218 h 5377218"/>
                  <a:gd name="connsiteX9" fmla="*/ 0 w 1678675"/>
                  <a:gd name="connsiteY9" fmla="*/ 5240740 h 5377218"/>
                  <a:gd name="connsiteX10" fmla="*/ 202415 w 1678675"/>
                  <a:gd name="connsiteY10" fmla="*/ 4437569 h 5377218"/>
                  <a:gd name="connsiteX11" fmla="*/ 168439 w 1678675"/>
                  <a:gd name="connsiteY11" fmla="*/ 4196003 h 5377218"/>
                  <a:gd name="connsiteX12" fmla="*/ 248769 w 1678675"/>
                  <a:gd name="connsiteY12" fmla="*/ 3656372 h 5377218"/>
                  <a:gd name="connsiteX13" fmla="*/ 313438 w 1678675"/>
                  <a:gd name="connsiteY13" fmla="*/ 2971526 h 5377218"/>
                  <a:gd name="connsiteX14" fmla="*/ 316374 w 1678675"/>
                  <a:gd name="connsiteY14" fmla="*/ 1916691 h 5377218"/>
                  <a:gd name="connsiteX15" fmla="*/ 460914 w 1678675"/>
                  <a:gd name="connsiteY15" fmla="*/ 1351127 h 5377218"/>
                  <a:gd name="connsiteX16" fmla="*/ 725346 w 1678675"/>
                  <a:gd name="connsiteY16" fmla="*/ 753083 h 5377218"/>
                  <a:gd name="connsiteX17" fmla="*/ 873457 w 1678675"/>
                  <a:gd name="connsiteY17" fmla="*/ 204716 h 5377218"/>
                  <a:gd name="connsiteX18" fmla="*/ 1160060 w 1678675"/>
                  <a:gd name="connsiteY18" fmla="*/ 0 h 5377218"/>
                  <a:gd name="connsiteX19" fmla="*/ 1419367 w 1678675"/>
                  <a:gd name="connsiteY19" fmla="*/ 13647 h 5377218"/>
                  <a:gd name="connsiteX20" fmla="*/ 1678675 w 1678675"/>
                  <a:gd name="connsiteY20" fmla="*/ 573206 h 5377218"/>
                  <a:gd name="connsiteX21" fmla="*/ 1637731 w 1678675"/>
                  <a:gd name="connsiteY21" fmla="*/ 545910 h 5377218"/>
                  <a:gd name="connsiteX0" fmla="*/ 1567937 w 1608881"/>
                  <a:gd name="connsiteY0" fmla="*/ 545910 h 5377218"/>
                  <a:gd name="connsiteX1" fmla="*/ 1185800 w 1608881"/>
                  <a:gd name="connsiteY1" fmla="*/ 955343 h 5377218"/>
                  <a:gd name="connsiteX2" fmla="*/ 990240 w 1608881"/>
                  <a:gd name="connsiteY2" fmla="*/ 1904544 h 5377218"/>
                  <a:gd name="connsiteX3" fmla="*/ 877027 w 1608881"/>
                  <a:gd name="connsiteY3" fmla="*/ 2584477 h 5377218"/>
                  <a:gd name="connsiteX4" fmla="*/ 715268 w 1608881"/>
                  <a:gd name="connsiteY4" fmla="*/ 3388465 h 5377218"/>
                  <a:gd name="connsiteX5" fmla="*/ 572746 w 1608881"/>
                  <a:gd name="connsiteY5" fmla="*/ 4117939 h 5377218"/>
                  <a:gd name="connsiteX6" fmla="*/ 395786 w 1608881"/>
                  <a:gd name="connsiteY6" fmla="*/ 4882214 h 5377218"/>
                  <a:gd name="connsiteX7" fmla="*/ 257752 w 1608881"/>
                  <a:gd name="connsiteY7" fmla="*/ 5227092 h 5377218"/>
                  <a:gd name="connsiteX8" fmla="*/ 244105 w 1608881"/>
                  <a:gd name="connsiteY8" fmla="*/ 5377218 h 5377218"/>
                  <a:gd name="connsiteX9" fmla="*/ 0 w 1608881"/>
                  <a:gd name="connsiteY9" fmla="*/ 4892996 h 5377218"/>
                  <a:gd name="connsiteX10" fmla="*/ 132621 w 1608881"/>
                  <a:gd name="connsiteY10" fmla="*/ 4437569 h 5377218"/>
                  <a:gd name="connsiteX11" fmla="*/ 98645 w 1608881"/>
                  <a:gd name="connsiteY11" fmla="*/ 4196003 h 5377218"/>
                  <a:gd name="connsiteX12" fmla="*/ 178975 w 1608881"/>
                  <a:gd name="connsiteY12" fmla="*/ 3656372 h 5377218"/>
                  <a:gd name="connsiteX13" fmla="*/ 243644 w 1608881"/>
                  <a:gd name="connsiteY13" fmla="*/ 2971526 h 5377218"/>
                  <a:gd name="connsiteX14" fmla="*/ 246580 w 1608881"/>
                  <a:gd name="connsiteY14" fmla="*/ 1916691 h 5377218"/>
                  <a:gd name="connsiteX15" fmla="*/ 391120 w 1608881"/>
                  <a:gd name="connsiteY15" fmla="*/ 1351127 h 5377218"/>
                  <a:gd name="connsiteX16" fmla="*/ 655552 w 1608881"/>
                  <a:gd name="connsiteY16" fmla="*/ 753083 h 5377218"/>
                  <a:gd name="connsiteX17" fmla="*/ 803663 w 1608881"/>
                  <a:gd name="connsiteY17" fmla="*/ 204716 h 5377218"/>
                  <a:gd name="connsiteX18" fmla="*/ 1090266 w 1608881"/>
                  <a:gd name="connsiteY18" fmla="*/ 0 h 5377218"/>
                  <a:gd name="connsiteX19" fmla="*/ 1349573 w 1608881"/>
                  <a:gd name="connsiteY19" fmla="*/ 13647 h 5377218"/>
                  <a:gd name="connsiteX20" fmla="*/ 1608881 w 1608881"/>
                  <a:gd name="connsiteY20" fmla="*/ 573206 h 5377218"/>
                  <a:gd name="connsiteX21" fmla="*/ 1567937 w 1608881"/>
                  <a:gd name="connsiteY21" fmla="*/ 545910 h 5377218"/>
                  <a:gd name="connsiteX0" fmla="*/ 1574903 w 1615847"/>
                  <a:gd name="connsiteY0" fmla="*/ 545910 h 5377218"/>
                  <a:gd name="connsiteX1" fmla="*/ 1192766 w 1615847"/>
                  <a:gd name="connsiteY1" fmla="*/ 955343 h 5377218"/>
                  <a:gd name="connsiteX2" fmla="*/ 997206 w 1615847"/>
                  <a:gd name="connsiteY2" fmla="*/ 1904544 h 5377218"/>
                  <a:gd name="connsiteX3" fmla="*/ 883993 w 1615847"/>
                  <a:gd name="connsiteY3" fmla="*/ 2584477 h 5377218"/>
                  <a:gd name="connsiteX4" fmla="*/ 722234 w 1615847"/>
                  <a:gd name="connsiteY4" fmla="*/ 3388465 h 5377218"/>
                  <a:gd name="connsiteX5" fmla="*/ 579712 w 1615847"/>
                  <a:gd name="connsiteY5" fmla="*/ 4117939 h 5377218"/>
                  <a:gd name="connsiteX6" fmla="*/ 402752 w 1615847"/>
                  <a:gd name="connsiteY6" fmla="*/ 4882214 h 5377218"/>
                  <a:gd name="connsiteX7" fmla="*/ 264718 w 1615847"/>
                  <a:gd name="connsiteY7" fmla="*/ 5227092 h 5377218"/>
                  <a:gd name="connsiteX8" fmla="*/ 251071 w 1615847"/>
                  <a:gd name="connsiteY8" fmla="*/ 5377218 h 5377218"/>
                  <a:gd name="connsiteX9" fmla="*/ 6966 w 1615847"/>
                  <a:gd name="connsiteY9" fmla="*/ 4892996 h 5377218"/>
                  <a:gd name="connsiteX10" fmla="*/ 0 w 1615847"/>
                  <a:gd name="connsiteY10" fmla="*/ 4512085 h 5377218"/>
                  <a:gd name="connsiteX11" fmla="*/ 105611 w 1615847"/>
                  <a:gd name="connsiteY11" fmla="*/ 4196003 h 5377218"/>
                  <a:gd name="connsiteX12" fmla="*/ 185941 w 1615847"/>
                  <a:gd name="connsiteY12" fmla="*/ 3656372 h 5377218"/>
                  <a:gd name="connsiteX13" fmla="*/ 250610 w 1615847"/>
                  <a:gd name="connsiteY13" fmla="*/ 2971526 h 5377218"/>
                  <a:gd name="connsiteX14" fmla="*/ 253546 w 1615847"/>
                  <a:gd name="connsiteY14" fmla="*/ 1916691 h 5377218"/>
                  <a:gd name="connsiteX15" fmla="*/ 398086 w 1615847"/>
                  <a:gd name="connsiteY15" fmla="*/ 1351127 h 5377218"/>
                  <a:gd name="connsiteX16" fmla="*/ 662518 w 1615847"/>
                  <a:gd name="connsiteY16" fmla="*/ 753083 h 5377218"/>
                  <a:gd name="connsiteX17" fmla="*/ 810629 w 1615847"/>
                  <a:gd name="connsiteY17" fmla="*/ 204716 h 5377218"/>
                  <a:gd name="connsiteX18" fmla="*/ 1097232 w 1615847"/>
                  <a:gd name="connsiteY18" fmla="*/ 0 h 5377218"/>
                  <a:gd name="connsiteX19" fmla="*/ 1356539 w 1615847"/>
                  <a:gd name="connsiteY19" fmla="*/ 13647 h 5377218"/>
                  <a:gd name="connsiteX20" fmla="*/ 1615847 w 1615847"/>
                  <a:gd name="connsiteY20" fmla="*/ 573206 h 5377218"/>
                  <a:gd name="connsiteX21" fmla="*/ 1574903 w 1615847"/>
                  <a:gd name="connsiteY21" fmla="*/ 545910 h 5377218"/>
                  <a:gd name="connsiteX0" fmla="*/ 1574903 w 1615847"/>
                  <a:gd name="connsiteY0" fmla="*/ 545910 h 5227092"/>
                  <a:gd name="connsiteX1" fmla="*/ 1192766 w 1615847"/>
                  <a:gd name="connsiteY1" fmla="*/ 955343 h 5227092"/>
                  <a:gd name="connsiteX2" fmla="*/ 997206 w 1615847"/>
                  <a:gd name="connsiteY2" fmla="*/ 1904544 h 5227092"/>
                  <a:gd name="connsiteX3" fmla="*/ 883993 w 1615847"/>
                  <a:gd name="connsiteY3" fmla="*/ 2584477 h 5227092"/>
                  <a:gd name="connsiteX4" fmla="*/ 722234 w 1615847"/>
                  <a:gd name="connsiteY4" fmla="*/ 3388465 h 5227092"/>
                  <a:gd name="connsiteX5" fmla="*/ 579712 w 1615847"/>
                  <a:gd name="connsiteY5" fmla="*/ 4117939 h 5227092"/>
                  <a:gd name="connsiteX6" fmla="*/ 402752 w 1615847"/>
                  <a:gd name="connsiteY6" fmla="*/ 4882214 h 5227092"/>
                  <a:gd name="connsiteX7" fmla="*/ 264718 w 1615847"/>
                  <a:gd name="connsiteY7" fmla="*/ 5227092 h 5227092"/>
                  <a:gd name="connsiteX8" fmla="*/ 181277 w 1615847"/>
                  <a:gd name="connsiteY8" fmla="*/ 5091570 h 5227092"/>
                  <a:gd name="connsiteX9" fmla="*/ 6966 w 1615847"/>
                  <a:gd name="connsiteY9" fmla="*/ 4892996 h 5227092"/>
                  <a:gd name="connsiteX10" fmla="*/ 0 w 1615847"/>
                  <a:gd name="connsiteY10" fmla="*/ 4512085 h 5227092"/>
                  <a:gd name="connsiteX11" fmla="*/ 105611 w 1615847"/>
                  <a:gd name="connsiteY11" fmla="*/ 4196003 h 5227092"/>
                  <a:gd name="connsiteX12" fmla="*/ 185941 w 1615847"/>
                  <a:gd name="connsiteY12" fmla="*/ 3656372 h 5227092"/>
                  <a:gd name="connsiteX13" fmla="*/ 250610 w 1615847"/>
                  <a:gd name="connsiteY13" fmla="*/ 2971526 h 5227092"/>
                  <a:gd name="connsiteX14" fmla="*/ 253546 w 1615847"/>
                  <a:gd name="connsiteY14" fmla="*/ 1916691 h 5227092"/>
                  <a:gd name="connsiteX15" fmla="*/ 398086 w 1615847"/>
                  <a:gd name="connsiteY15" fmla="*/ 1351127 h 5227092"/>
                  <a:gd name="connsiteX16" fmla="*/ 662518 w 1615847"/>
                  <a:gd name="connsiteY16" fmla="*/ 753083 h 5227092"/>
                  <a:gd name="connsiteX17" fmla="*/ 810629 w 1615847"/>
                  <a:gd name="connsiteY17" fmla="*/ 204716 h 5227092"/>
                  <a:gd name="connsiteX18" fmla="*/ 1097232 w 1615847"/>
                  <a:gd name="connsiteY18" fmla="*/ 0 h 5227092"/>
                  <a:gd name="connsiteX19" fmla="*/ 1356539 w 1615847"/>
                  <a:gd name="connsiteY19" fmla="*/ 13647 h 5227092"/>
                  <a:gd name="connsiteX20" fmla="*/ 1615847 w 1615847"/>
                  <a:gd name="connsiteY20" fmla="*/ 573206 h 5227092"/>
                  <a:gd name="connsiteX21" fmla="*/ 1574903 w 1615847"/>
                  <a:gd name="connsiteY21" fmla="*/ 545910 h 5227092"/>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722234 w 1615847"/>
                  <a:gd name="connsiteY4" fmla="*/ 3388465 h 5091570"/>
                  <a:gd name="connsiteX5" fmla="*/ 579712 w 1615847"/>
                  <a:gd name="connsiteY5" fmla="*/ 4117939 h 5091570"/>
                  <a:gd name="connsiteX6" fmla="*/ 402752 w 1615847"/>
                  <a:gd name="connsiteY6" fmla="*/ 4882214 h 5091570"/>
                  <a:gd name="connsiteX7" fmla="*/ 404305 w 1615847"/>
                  <a:gd name="connsiteY7" fmla="*/ 5078059 h 5091570"/>
                  <a:gd name="connsiteX8" fmla="*/ 181277 w 1615847"/>
                  <a:gd name="connsiteY8" fmla="*/ 5091570 h 5091570"/>
                  <a:gd name="connsiteX9" fmla="*/ 6966 w 1615847"/>
                  <a:gd name="connsiteY9" fmla="*/ 4892996 h 5091570"/>
                  <a:gd name="connsiteX10" fmla="*/ 0 w 1615847"/>
                  <a:gd name="connsiteY10" fmla="*/ 4512085 h 5091570"/>
                  <a:gd name="connsiteX11" fmla="*/ 105611 w 1615847"/>
                  <a:gd name="connsiteY11" fmla="*/ 4196003 h 5091570"/>
                  <a:gd name="connsiteX12" fmla="*/ 185941 w 1615847"/>
                  <a:gd name="connsiteY12" fmla="*/ 3656372 h 5091570"/>
                  <a:gd name="connsiteX13" fmla="*/ 250610 w 1615847"/>
                  <a:gd name="connsiteY13" fmla="*/ 2971526 h 5091570"/>
                  <a:gd name="connsiteX14" fmla="*/ 253546 w 1615847"/>
                  <a:gd name="connsiteY14" fmla="*/ 1916691 h 5091570"/>
                  <a:gd name="connsiteX15" fmla="*/ 398086 w 1615847"/>
                  <a:gd name="connsiteY15" fmla="*/ 1351127 h 5091570"/>
                  <a:gd name="connsiteX16" fmla="*/ 662518 w 1615847"/>
                  <a:gd name="connsiteY16" fmla="*/ 753083 h 5091570"/>
                  <a:gd name="connsiteX17" fmla="*/ 810629 w 1615847"/>
                  <a:gd name="connsiteY17" fmla="*/ 204716 h 5091570"/>
                  <a:gd name="connsiteX18" fmla="*/ 1097232 w 1615847"/>
                  <a:gd name="connsiteY18" fmla="*/ 0 h 5091570"/>
                  <a:gd name="connsiteX19" fmla="*/ 1356539 w 1615847"/>
                  <a:gd name="connsiteY19" fmla="*/ 13647 h 5091570"/>
                  <a:gd name="connsiteX20" fmla="*/ 1615847 w 1615847"/>
                  <a:gd name="connsiteY20" fmla="*/ 573206 h 5091570"/>
                  <a:gd name="connsiteX21" fmla="*/ 1574903 w 1615847"/>
                  <a:gd name="connsiteY21"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722234 w 1615847"/>
                  <a:gd name="connsiteY4" fmla="*/ 3388465 h 5091570"/>
                  <a:gd name="connsiteX5" fmla="*/ 579712 w 1615847"/>
                  <a:gd name="connsiteY5" fmla="*/ 4117939 h 5091570"/>
                  <a:gd name="connsiteX6" fmla="*/ 402752 w 1615847"/>
                  <a:gd name="connsiteY6" fmla="*/ 4882214 h 5091570"/>
                  <a:gd name="connsiteX7" fmla="*/ 404305 w 1615847"/>
                  <a:gd name="connsiteY7" fmla="*/ 5078059 h 5091570"/>
                  <a:gd name="connsiteX8" fmla="*/ 181277 w 1615847"/>
                  <a:gd name="connsiteY8" fmla="*/ 5091570 h 5091570"/>
                  <a:gd name="connsiteX9" fmla="*/ 6966 w 1615847"/>
                  <a:gd name="connsiteY9" fmla="*/ 4892996 h 5091570"/>
                  <a:gd name="connsiteX10" fmla="*/ 0 w 1615847"/>
                  <a:gd name="connsiteY10" fmla="*/ 4512085 h 5091570"/>
                  <a:gd name="connsiteX11" fmla="*/ 105611 w 1615847"/>
                  <a:gd name="connsiteY11" fmla="*/ 4196003 h 5091570"/>
                  <a:gd name="connsiteX12" fmla="*/ 250610 w 1615847"/>
                  <a:gd name="connsiteY12" fmla="*/ 2971526 h 5091570"/>
                  <a:gd name="connsiteX13" fmla="*/ 253546 w 1615847"/>
                  <a:gd name="connsiteY13" fmla="*/ 1916691 h 5091570"/>
                  <a:gd name="connsiteX14" fmla="*/ 398086 w 1615847"/>
                  <a:gd name="connsiteY14" fmla="*/ 1351127 h 5091570"/>
                  <a:gd name="connsiteX15" fmla="*/ 662518 w 1615847"/>
                  <a:gd name="connsiteY15" fmla="*/ 753083 h 5091570"/>
                  <a:gd name="connsiteX16" fmla="*/ 810629 w 1615847"/>
                  <a:gd name="connsiteY16" fmla="*/ 204716 h 5091570"/>
                  <a:gd name="connsiteX17" fmla="*/ 1097232 w 1615847"/>
                  <a:gd name="connsiteY17" fmla="*/ 0 h 5091570"/>
                  <a:gd name="connsiteX18" fmla="*/ 1356539 w 1615847"/>
                  <a:gd name="connsiteY18" fmla="*/ 13647 h 5091570"/>
                  <a:gd name="connsiteX19" fmla="*/ 1615847 w 1615847"/>
                  <a:gd name="connsiteY19" fmla="*/ 573206 h 5091570"/>
                  <a:gd name="connsiteX20" fmla="*/ 1574903 w 1615847"/>
                  <a:gd name="connsiteY20"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579712 w 1615847"/>
                  <a:gd name="connsiteY4" fmla="*/ 4117939 h 5091570"/>
                  <a:gd name="connsiteX5" fmla="*/ 402752 w 1615847"/>
                  <a:gd name="connsiteY5" fmla="*/ 4882214 h 5091570"/>
                  <a:gd name="connsiteX6" fmla="*/ 404305 w 1615847"/>
                  <a:gd name="connsiteY6" fmla="*/ 5078059 h 5091570"/>
                  <a:gd name="connsiteX7" fmla="*/ 181277 w 1615847"/>
                  <a:gd name="connsiteY7" fmla="*/ 5091570 h 5091570"/>
                  <a:gd name="connsiteX8" fmla="*/ 6966 w 1615847"/>
                  <a:gd name="connsiteY8" fmla="*/ 4892996 h 5091570"/>
                  <a:gd name="connsiteX9" fmla="*/ 0 w 1615847"/>
                  <a:gd name="connsiteY9" fmla="*/ 4512085 h 5091570"/>
                  <a:gd name="connsiteX10" fmla="*/ 105611 w 1615847"/>
                  <a:gd name="connsiteY10" fmla="*/ 4196003 h 5091570"/>
                  <a:gd name="connsiteX11" fmla="*/ 250610 w 1615847"/>
                  <a:gd name="connsiteY11" fmla="*/ 2971526 h 5091570"/>
                  <a:gd name="connsiteX12" fmla="*/ 253546 w 1615847"/>
                  <a:gd name="connsiteY12" fmla="*/ 1916691 h 5091570"/>
                  <a:gd name="connsiteX13" fmla="*/ 398086 w 1615847"/>
                  <a:gd name="connsiteY13" fmla="*/ 1351127 h 5091570"/>
                  <a:gd name="connsiteX14" fmla="*/ 662518 w 1615847"/>
                  <a:gd name="connsiteY14" fmla="*/ 753083 h 5091570"/>
                  <a:gd name="connsiteX15" fmla="*/ 810629 w 1615847"/>
                  <a:gd name="connsiteY15" fmla="*/ 204716 h 5091570"/>
                  <a:gd name="connsiteX16" fmla="*/ 1097232 w 1615847"/>
                  <a:gd name="connsiteY16" fmla="*/ 0 h 5091570"/>
                  <a:gd name="connsiteX17" fmla="*/ 1356539 w 1615847"/>
                  <a:gd name="connsiteY17" fmla="*/ 13647 h 5091570"/>
                  <a:gd name="connsiteX18" fmla="*/ 1615847 w 1615847"/>
                  <a:gd name="connsiteY18" fmla="*/ 573206 h 5091570"/>
                  <a:gd name="connsiteX19" fmla="*/ 1574903 w 1615847"/>
                  <a:gd name="connsiteY19"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579712 w 1615847"/>
                  <a:gd name="connsiteY4" fmla="*/ 4117939 h 5091570"/>
                  <a:gd name="connsiteX5" fmla="*/ 402752 w 1615847"/>
                  <a:gd name="connsiteY5" fmla="*/ 4882214 h 5091570"/>
                  <a:gd name="connsiteX6" fmla="*/ 404305 w 1615847"/>
                  <a:gd name="connsiteY6" fmla="*/ 5078059 h 5091570"/>
                  <a:gd name="connsiteX7" fmla="*/ 181277 w 1615847"/>
                  <a:gd name="connsiteY7" fmla="*/ 5091570 h 5091570"/>
                  <a:gd name="connsiteX8" fmla="*/ 6966 w 1615847"/>
                  <a:gd name="connsiteY8" fmla="*/ 4892996 h 5091570"/>
                  <a:gd name="connsiteX9" fmla="*/ 0 w 1615847"/>
                  <a:gd name="connsiteY9" fmla="*/ 4512085 h 5091570"/>
                  <a:gd name="connsiteX10" fmla="*/ 250610 w 1615847"/>
                  <a:gd name="connsiteY10" fmla="*/ 2971526 h 5091570"/>
                  <a:gd name="connsiteX11" fmla="*/ 253546 w 1615847"/>
                  <a:gd name="connsiteY11" fmla="*/ 1916691 h 5091570"/>
                  <a:gd name="connsiteX12" fmla="*/ 398086 w 1615847"/>
                  <a:gd name="connsiteY12" fmla="*/ 1351127 h 5091570"/>
                  <a:gd name="connsiteX13" fmla="*/ 662518 w 1615847"/>
                  <a:gd name="connsiteY13" fmla="*/ 753083 h 5091570"/>
                  <a:gd name="connsiteX14" fmla="*/ 810629 w 1615847"/>
                  <a:gd name="connsiteY14" fmla="*/ 204716 h 5091570"/>
                  <a:gd name="connsiteX15" fmla="*/ 1097232 w 1615847"/>
                  <a:gd name="connsiteY15" fmla="*/ 0 h 5091570"/>
                  <a:gd name="connsiteX16" fmla="*/ 1356539 w 1615847"/>
                  <a:gd name="connsiteY16" fmla="*/ 13647 h 5091570"/>
                  <a:gd name="connsiteX17" fmla="*/ 1615847 w 1615847"/>
                  <a:gd name="connsiteY17" fmla="*/ 573206 h 5091570"/>
                  <a:gd name="connsiteX18" fmla="*/ 1574903 w 1615847"/>
                  <a:gd name="connsiteY18"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402752 w 1615847"/>
                  <a:gd name="connsiteY4" fmla="*/ 4882214 h 5091570"/>
                  <a:gd name="connsiteX5" fmla="*/ 404305 w 1615847"/>
                  <a:gd name="connsiteY5" fmla="*/ 5078059 h 5091570"/>
                  <a:gd name="connsiteX6" fmla="*/ 181277 w 1615847"/>
                  <a:gd name="connsiteY6" fmla="*/ 5091570 h 5091570"/>
                  <a:gd name="connsiteX7" fmla="*/ 6966 w 1615847"/>
                  <a:gd name="connsiteY7" fmla="*/ 4892996 h 5091570"/>
                  <a:gd name="connsiteX8" fmla="*/ 0 w 1615847"/>
                  <a:gd name="connsiteY8" fmla="*/ 4512085 h 5091570"/>
                  <a:gd name="connsiteX9" fmla="*/ 250610 w 1615847"/>
                  <a:gd name="connsiteY9" fmla="*/ 2971526 h 5091570"/>
                  <a:gd name="connsiteX10" fmla="*/ 253546 w 1615847"/>
                  <a:gd name="connsiteY10" fmla="*/ 1916691 h 5091570"/>
                  <a:gd name="connsiteX11" fmla="*/ 398086 w 1615847"/>
                  <a:gd name="connsiteY11" fmla="*/ 1351127 h 5091570"/>
                  <a:gd name="connsiteX12" fmla="*/ 662518 w 1615847"/>
                  <a:gd name="connsiteY12" fmla="*/ 753083 h 5091570"/>
                  <a:gd name="connsiteX13" fmla="*/ 810629 w 1615847"/>
                  <a:gd name="connsiteY13" fmla="*/ 204716 h 5091570"/>
                  <a:gd name="connsiteX14" fmla="*/ 1097232 w 1615847"/>
                  <a:gd name="connsiteY14" fmla="*/ 0 h 5091570"/>
                  <a:gd name="connsiteX15" fmla="*/ 1356539 w 1615847"/>
                  <a:gd name="connsiteY15" fmla="*/ 13647 h 5091570"/>
                  <a:gd name="connsiteX16" fmla="*/ 1615847 w 1615847"/>
                  <a:gd name="connsiteY16" fmla="*/ 573206 h 5091570"/>
                  <a:gd name="connsiteX17" fmla="*/ 1574903 w 1615847"/>
                  <a:gd name="connsiteY17" fmla="*/ 545910 h 5091570"/>
                  <a:gd name="connsiteX0" fmla="*/ 1567937 w 1608881"/>
                  <a:gd name="connsiteY0" fmla="*/ 545910 h 5091570"/>
                  <a:gd name="connsiteX1" fmla="*/ 1185800 w 1608881"/>
                  <a:gd name="connsiteY1" fmla="*/ 955343 h 5091570"/>
                  <a:gd name="connsiteX2" fmla="*/ 990240 w 1608881"/>
                  <a:gd name="connsiteY2" fmla="*/ 1904544 h 5091570"/>
                  <a:gd name="connsiteX3" fmla="*/ 877027 w 1608881"/>
                  <a:gd name="connsiteY3" fmla="*/ 2584477 h 5091570"/>
                  <a:gd name="connsiteX4" fmla="*/ 395786 w 1608881"/>
                  <a:gd name="connsiteY4" fmla="*/ 4882214 h 5091570"/>
                  <a:gd name="connsiteX5" fmla="*/ 397339 w 1608881"/>
                  <a:gd name="connsiteY5" fmla="*/ 5078059 h 5091570"/>
                  <a:gd name="connsiteX6" fmla="*/ 174311 w 1608881"/>
                  <a:gd name="connsiteY6" fmla="*/ 5091570 h 5091570"/>
                  <a:gd name="connsiteX7" fmla="*/ 0 w 1608881"/>
                  <a:gd name="connsiteY7" fmla="*/ 4892996 h 5091570"/>
                  <a:gd name="connsiteX8" fmla="*/ 243644 w 1608881"/>
                  <a:gd name="connsiteY8" fmla="*/ 2971526 h 5091570"/>
                  <a:gd name="connsiteX9" fmla="*/ 246580 w 1608881"/>
                  <a:gd name="connsiteY9" fmla="*/ 1916691 h 5091570"/>
                  <a:gd name="connsiteX10" fmla="*/ 391120 w 1608881"/>
                  <a:gd name="connsiteY10" fmla="*/ 1351127 h 5091570"/>
                  <a:gd name="connsiteX11" fmla="*/ 655552 w 1608881"/>
                  <a:gd name="connsiteY11" fmla="*/ 753083 h 5091570"/>
                  <a:gd name="connsiteX12" fmla="*/ 803663 w 1608881"/>
                  <a:gd name="connsiteY12" fmla="*/ 204716 h 5091570"/>
                  <a:gd name="connsiteX13" fmla="*/ 1090266 w 1608881"/>
                  <a:gd name="connsiteY13" fmla="*/ 0 h 5091570"/>
                  <a:gd name="connsiteX14" fmla="*/ 1349573 w 1608881"/>
                  <a:gd name="connsiteY14" fmla="*/ 13647 h 5091570"/>
                  <a:gd name="connsiteX15" fmla="*/ 1608881 w 1608881"/>
                  <a:gd name="connsiteY15" fmla="*/ 573206 h 5091570"/>
                  <a:gd name="connsiteX16" fmla="*/ 1567937 w 1608881"/>
                  <a:gd name="connsiteY16" fmla="*/ 545910 h 5091570"/>
                  <a:gd name="connsiteX0" fmla="*/ 1393626 w 1434570"/>
                  <a:gd name="connsiteY0" fmla="*/ 545910 h 5091570"/>
                  <a:gd name="connsiteX1" fmla="*/ 1011489 w 1434570"/>
                  <a:gd name="connsiteY1" fmla="*/ 955343 h 5091570"/>
                  <a:gd name="connsiteX2" fmla="*/ 815929 w 1434570"/>
                  <a:gd name="connsiteY2" fmla="*/ 1904544 h 5091570"/>
                  <a:gd name="connsiteX3" fmla="*/ 702716 w 1434570"/>
                  <a:gd name="connsiteY3" fmla="*/ 2584477 h 5091570"/>
                  <a:gd name="connsiteX4" fmla="*/ 221475 w 1434570"/>
                  <a:gd name="connsiteY4" fmla="*/ 4882214 h 5091570"/>
                  <a:gd name="connsiteX5" fmla="*/ 223028 w 1434570"/>
                  <a:gd name="connsiteY5" fmla="*/ 5078059 h 5091570"/>
                  <a:gd name="connsiteX6" fmla="*/ 0 w 1434570"/>
                  <a:gd name="connsiteY6" fmla="*/ 5091570 h 5091570"/>
                  <a:gd name="connsiteX7" fmla="*/ 69333 w 1434570"/>
                  <a:gd name="connsiteY7" fmla="*/ 2971526 h 5091570"/>
                  <a:gd name="connsiteX8" fmla="*/ 72269 w 1434570"/>
                  <a:gd name="connsiteY8" fmla="*/ 1916691 h 5091570"/>
                  <a:gd name="connsiteX9" fmla="*/ 216809 w 1434570"/>
                  <a:gd name="connsiteY9" fmla="*/ 1351127 h 5091570"/>
                  <a:gd name="connsiteX10" fmla="*/ 481241 w 1434570"/>
                  <a:gd name="connsiteY10" fmla="*/ 753083 h 5091570"/>
                  <a:gd name="connsiteX11" fmla="*/ 629352 w 1434570"/>
                  <a:gd name="connsiteY11" fmla="*/ 204716 h 5091570"/>
                  <a:gd name="connsiteX12" fmla="*/ 915955 w 1434570"/>
                  <a:gd name="connsiteY12" fmla="*/ 0 h 5091570"/>
                  <a:gd name="connsiteX13" fmla="*/ 1175262 w 1434570"/>
                  <a:gd name="connsiteY13" fmla="*/ 13647 h 5091570"/>
                  <a:gd name="connsiteX14" fmla="*/ 1434570 w 1434570"/>
                  <a:gd name="connsiteY14" fmla="*/ 573206 h 5091570"/>
                  <a:gd name="connsiteX15" fmla="*/ 1393626 w 1434570"/>
                  <a:gd name="connsiteY15" fmla="*/ 545910 h 5091570"/>
                  <a:gd name="connsiteX0" fmla="*/ 1393626 w 1434570"/>
                  <a:gd name="connsiteY0" fmla="*/ 545910 h 5091570"/>
                  <a:gd name="connsiteX1" fmla="*/ 1011489 w 1434570"/>
                  <a:gd name="connsiteY1" fmla="*/ 955343 h 5091570"/>
                  <a:gd name="connsiteX2" fmla="*/ 815929 w 1434570"/>
                  <a:gd name="connsiteY2" fmla="*/ 1904544 h 5091570"/>
                  <a:gd name="connsiteX3" fmla="*/ 702716 w 1434570"/>
                  <a:gd name="connsiteY3" fmla="*/ 2584477 h 5091570"/>
                  <a:gd name="connsiteX4" fmla="*/ 223028 w 1434570"/>
                  <a:gd name="connsiteY4" fmla="*/ 5078059 h 5091570"/>
                  <a:gd name="connsiteX5" fmla="*/ 0 w 1434570"/>
                  <a:gd name="connsiteY5" fmla="*/ 5091570 h 5091570"/>
                  <a:gd name="connsiteX6" fmla="*/ 69333 w 1434570"/>
                  <a:gd name="connsiteY6" fmla="*/ 2971526 h 5091570"/>
                  <a:gd name="connsiteX7" fmla="*/ 72269 w 1434570"/>
                  <a:gd name="connsiteY7" fmla="*/ 1916691 h 5091570"/>
                  <a:gd name="connsiteX8" fmla="*/ 216809 w 1434570"/>
                  <a:gd name="connsiteY8" fmla="*/ 1351127 h 5091570"/>
                  <a:gd name="connsiteX9" fmla="*/ 481241 w 1434570"/>
                  <a:gd name="connsiteY9" fmla="*/ 753083 h 5091570"/>
                  <a:gd name="connsiteX10" fmla="*/ 629352 w 1434570"/>
                  <a:gd name="connsiteY10" fmla="*/ 204716 h 5091570"/>
                  <a:gd name="connsiteX11" fmla="*/ 915955 w 1434570"/>
                  <a:gd name="connsiteY11" fmla="*/ 0 h 5091570"/>
                  <a:gd name="connsiteX12" fmla="*/ 1175262 w 1434570"/>
                  <a:gd name="connsiteY12" fmla="*/ 13647 h 5091570"/>
                  <a:gd name="connsiteX13" fmla="*/ 1434570 w 1434570"/>
                  <a:gd name="connsiteY13" fmla="*/ 573206 h 5091570"/>
                  <a:gd name="connsiteX14" fmla="*/ 1393626 w 1434570"/>
                  <a:gd name="connsiteY14" fmla="*/ 545910 h 5091570"/>
                  <a:gd name="connsiteX0" fmla="*/ 1393626 w 1434570"/>
                  <a:gd name="connsiteY0" fmla="*/ 545910 h 5091570"/>
                  <a:gd name="connsiteX1" fmla="*/ 1011489 w 1434570"/>
                  <a:gd name="connsiteY1" fmla="*/ 955343 h 5091570"/>
                  <a:gd name="connsiteX2" fmla="*/ 815929 w 1434570"/>
                  <a:gd name="connsiteY2" fmla="*/ 1904544 h 5091570"/>
                  <a:gd name="connsiteX3" fmla="*/ 702716 w 1434570"/>
                  <a:gd name="connsiteY3" fmla="*/ 2584477 h 5091570"/>
                  <a:gd name="connsiteX4" fmla="*/ 884307 w 1434570"/>
                  <a:gd name="connsiteY4" fmla="*/ 1800078 h 5091570"/>
                  <a:gd name="connsiteX5" fmla="*/ 0 w 1434570"/>
                  <a:gd name="connsiteY5" fmla="*/ 5091570 h 5091570"/>
                  <a:gd name="connsiteX6" fmla="*/ 69333 w 1434570"/>
                  <a:gd name="connsiteY6" fmla="*/ 2971526 h 5091570"/>
                  <a:gd name="connsiteX7" fmla="*/ 72269 w 1434570"/>
                  <a:gd name="connsiteY7" fmla="*/ 1916691 h 5091570"/>
                  <a:gd name="connsiteX8" fmla="*/ 216809 w 1434570"/>
                  <a:gd name="connsiteY8" fmla="*/ 1351127 h 5091570"/>
                  <a:gd name="connsiteX9" fmla="*/ 481241 w 1434570"/>
                  <a:gd name="connsiteY9" fmla="*/ 753083 h 5091570"/>
                  <a:gd name="connsiteX10" fmla="*/ 629352 w 1434570"/>
                  <a:gd name="connsiteY10" fmla="*/ 204716 h 5091570"/>
                  <a:gd name="connsiteX11" fmla="*/ 915955 w 1434570"/>
                  <a:gd name="connsiteY11" fmla="*/ 0 h 5091570"/>
                  <a:gd name="connsiteX12" fmla="*/ 1175262 w 1434570"/>
                  <a:gd name="connsiteY12" fmla="*/ 13647 h 5091570"/>
                  <a:gd name="connsiteX13" fmla="*/ 1434570 w 1434570"/>
                  <a:gd name="connsiteY13" fmla="*/ 573206 h 5091570"/>
                  <a:gd name="connsiteX14" fmla="*/ 1393626 w 1434570"/>
                  <a:gd name="connsiteY14" fmla="*/ 545910 h 5091570"/>
                  <a:gd name="connsiteX0" fmla="*/ 1324293 w 1365237"/>
                  <a:gd name="connsiteY0" fmla="*/ 545910 h 2971526"/>
                  <a:gd name="connsiteX1" fmla="*/ 942156 w 1365237"/>
                  <a:gd name="connsiteY1" fmla="*/ 955343 h 2971526"/>
                  <a:gd name="connsiteX2" fmla="*/ 746596 w 1365237"/>
                  <a:gd name="connsiteY2" fmla="*/ 1904544 h 2971526"/>
                  <a:gd name="connsiteX3" fmla="*/ 633383 w 1365237"/>
                  <a:gd name="connsiteY3" fmla="*/ 2584477 h 2971526"/>
                  <a:gd name="connsiteX4" fmla="*/ 814974 w 1365237"/>
                  <a:gd name="connsiteY4" fmla="*/ 1800078 h 2971526"/>
                  <a:gd name="connsiteX5" fmla="*/ 403009 w 1365237"/>
                  <a:gd name="connsiteY5" fmla="*/ 2948276 h 2971526"/>
                  <a:gd name="connsiteX6" fmla="*/ 0 w 1365237"/>
                  <a:gd name="connsiteY6" fmla="*/ 2971526 h 2971526"/>
                  <a:gd name="connsiteX7" fmla="*/ 2936 w 1365237"/>
                  <a:gd name="connsiteY7" fmla="*/ 1916691 h 2971526"/>
                  <a:gd name="connsiteX8" fmla="*/ 147476 w 1365237"/>
                  <a:gd name="connsiteY8" fmla="*/ 1351127 h 2971526"/>
                  <a:gd name="connsiteX9" fmla="*/ 411908 w 1365237"/>
                  <a:gd name="connsiteY9" fmla="*/ 753083 h 2971526"/>
                  <a:gd name="connsiteX10" fmla="*/ 560019 w 1365237"/>
                  <a:gd name="connsiteY10" fmla="*/ 204716 h 2971526"/>
                  <a:gd name="connsiteX11" fmla="*/ 846622 w 1365237"/>
                  <a:gd name="connsiteY11" fmla="*/ 0 h 2971526"/>
                  <a:gd name="connsiteX12" fmla="*/ 1105929 w 1365237"/>
                  <a:gd name="connsiteY12" fmla="*/ 13647 h 2971526"/>
                  <a:gd name="connsiteX13" fmla="*/ 1365237 w 1365237"/>
                  <a:gd name="connsiteY13" fmla="*/ 573206 h 2971526"/>
                  <a:gd name="connsiteX14" fmla="*/ 1324293 w 1365237"/>
                  <a:gd name="connsiteY14" fmla="*/ 545910 h 2971526"/>
                  <a:gd name="connsiteX0" fmla="*/ 1321366 w 1362310"/>
                  <a:gd name="connsiteY0" fmla="*/ 545910 h 2971526"/>
                  <a:gd name="connsiteX1" fmla="*/ 939229 w 1362310"/>
                  <a:gd name="connsiteY1" fmla="*/ 955343 h 2971526"/>
                  <a:gd name="connsiteX2" fmla="*/ 743669 w 1362310"/>
                  <a:gd name="connsiteY2" fmla="*/ 1904544 h 2971526"/>
                  <a:gd name="connsiteX3" fmla="*/ 630456 w 1362310"/>
                  <a:gd name="connsiteY3" fmla="*/ 2584477 h 2971526"/>
                  <a:gd name="connsiteX4" fmla="*/ 812047 w 1362310"/>
                  <a:gd name="connsiteY4" fmla="*/ 1800078 h 2971526"/>
                  <a:gd name="connsiteX5" fmla="*/ 400082 w 1362310"/>
                  <a:gd name="connsiteY5" fmla="*/ 2948276 h 2971526"/>
                  <a:gd name="connsiteX6" fmla="*/ 79733 w 1362310"/>
                  <a:gd name="connsiteY6" fmla="*/ 2971526 h 2971526"/>
                  <a:gd name="connsiteX7" fmla="*/ 9 w 1362310"/>
                  <a:gd name="connsiteY7" fmla="*/ 1916691 h 2971526"/>
                  <a:gd name="connsiteX8" fmla="*/ 144549 w 1362310"/>
                  <a:gd name="connsiteY8" fmla="*/ 1351127 h 2971526"/>
                  <a:gd name="connsiteX9" fmla="*/ 408981 w 1362310"/>
                  <a:gd name="connsiteY9" fmla="*/ 753083 h 2971526"/>
                  <a:gd name="connsiteX10" fmla="*/ 557092 w 1362310"/>
                  <a:gd name="connsiteY10" fmla="*/ 204716 h 2971526"/>
                  <a:gd name="connsiteX11" fmla="*/ 843695 w 1362310"/>
                  <a:gd name="connsiteY11" fmla="*/ 0 h 2971526"/>
                  <a:gd name="connsiteX12" fmla="*/ 1103002 w 1362310"/>
                  <a:gd name="connsiteY12" fmla="*/ 13647 h 2971526"/>
                  <a:gd name="connsiteX13" fmla="*/ 1362310 w 1362310"/>
                  <a:gd name="connsiteY13" fmla="*/ 573206 h 2971526"/>
                  <a:gd name="connsiteX14" fmla="*/ 1321366 w 1362310"/>
                  <a:gd name="connsiteY14" fmla="*/ 545910 h 2971526"/>
                  <a:gd name="connsiteX0" fmla="*/ 1321366 w 1362310"/>
                  <a:gd name="connsiteY0" fmla="*/ 545910 h 2971526"/>
                  <a:gd name="connsiteX1" fmla="*/ 939229 w 1362310"/>
                  <a:gd name="connsiteY1" fmla="*/ 955343 h 2971526"/>
                  <a:gd name="connsiteX2" fmla="*/ 743669 w 1362310"/>
                  <a:gd name="connsiteY2" fmla="*/ 1904544 h 2971526"/>
                  <a:gd name="connsiteX3" fmla="*/ 630456 w 1362310"/>
                  <a:gd name="connsiteY3" fmla="*/ 2584477 h 2971526"/>
                  <a:gd name="connsiteX4" fmla="*/ 812047 w 1362310"/>
                  <a:gd name="connsiteY4" fmla="*/ 1800078 h 2971526"/>
                  <a:gd name="connsiteX5" fmla="*/ 518168 w 1362310"/>
                  <a:gd name="connsiteY5" fmla="*/ 2910454 h 2971526"/>
                  <a:gd name="connsiteX6" fmla="*/ 79733 w 1362310"/>
                  <a:gd name="connsiteY6" fmla="*/ 2971526 h 2971526"/>
                  <a:gd name="connsiteX7" fmla="*/ 9 w 1362310"/>
                  <a:gd name="connsiteY7" fmla="*/ 1916691 h 2971526"/>
                  <a:gd name="connsiteX8" fmla="*/ 144549 w 1362310"/>
                  <a:gd name="connsiteY8" fmla="*/ 1351127 h 2971526"/>
                  <a:gd name="connsiteX9" fmla="*/ 408981 w 1362310"/>
                  <a:gd name="connsiteY9" fmla="*/ 753083 h 2971526"/>
                  <a:gd name="connsiteX10" fmla="*/ 557092 w 1362310"/>
                  <a:gd name="connsiteY10" fmla="*/ 204716 h 2971526"/>
                  <a:gd name="connsiteX11" fmla="*/ 843695 w 1362310"/>
                  <a:gd name="connsiteY11" fmla="*/ 0 h 2971526"/>
                  <a:gd name="connsiteX12" fmla="*/ 1103002 w 1362310"/>
                  <a:gd name="connsiteY12" fmla="*/ 13647 h 2971526"/>
                  <a:gd name="connsiteX13" fmla="*/ 1362310 w 1362310"/>
                  <a:gd name="connsiteY13" fmla="*/ 573206 h 2971526"/>
                  <a:gd name="connsiteX14" fmla="*/ 1321366 w 1362310"/>
                  <a:gd name="connsiteY14" fmla="*/ 545910 h 2971526"/>
                  <a:gd name="connsiteX0" fmla="*/ 1321366 w 1362310"/>
                  <a:gd name="connsiteY0" fmla="*/ 545910 h 2971526"/>
                  <a:gd name="connsiteX1" fmla="*/ 939229 w 1362310"/>
                  <a:gd name="connsiteY1" fmla="*/ 955343 h 2971526"/>
                  <a:gd name="connsiteX2" fmla="*/ 743669 w 1362310"/>
                  <a:gd name="connsiteY2" fmla="*/ 1904544 h 2971526"/>
                  <a:gd name="connsiteX3" fmla="*/ 630456 w 1362310"/>
                  <a:gd name="connsiteY3" fmla="*/ 2584477 h 2971526"/>
                  <a:gd name="connsiteX4" fmla="*/ 812047 w 1362310"/>
                  <a:gd name="connsiteY4" fmla="*/ 1800078 h 2971526"/>
                  <a:gd name="connsiteX5" fmla="*/ 541785 w 1362310"/>
                  <a:gd name="connsiteY5" fmla="*/ 2796986 h 2971526"/>
                  <a:gd name="connsiteX6" fmla="*/ 79733 w 1362310"/>
                  <a:gd name="connsiteY6" fmla="*/ 2971526 h 2971526"/>
                  <a:gd name="connsiteX7" fmla="*/ 9 w 1362310"/>
                  <a:gd name="connsiteY7" fmla="*/ 1916691 h 2971526"/>
                  <a:gd name="connsiteX8" fmla="*/ 144549 w 1362310"/>
                  <a:gd name="connsiteY8" fmla="*/ 1351127 h 2971526"/>
                  <a:gd name="connsiteX9" fmla="*/ 408981 w 1362310"/>
                  <a:gd name="connsiteY9" fmla="*/ 753083 h 2971526"/>
                  <a:gd name="connsiteX10" fmla="*/ 557092 w 1362310"/>
                  <a:gd name="connsiteY10" fmla="*/ 204716 h 2971526"/>
                  <a:gd name="connsiteX11" fmla="*/ 843695 w 1362310"/>
                  <a:gd name="connsiteY11" fmla="*/ 0 h 2971526"/>
                  <a:gd name="connsiteX12" fmla="*/ 1103002 w 1362310"/>
                  <a:gd name="connsiteY12" fmla="*/ 13647 h 2971526"/>
                  <a:gd name="connsiteX13" fmla="*/ 1362310 w 1362310"/>
                  <a:gd name="connsiteY13" fmla="*/ 573206 h 2971526"/>
                  <a:gd name="connsiteX14" fmla="*/ 1321366 w 1362310"/>
                  <a:gd name="connsiteY14" fmla="*/ 545910 h 2971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62310" h="2971526">
                    <a:moveTo>
                      <a:pt x="1321366" y="545910"/>
                    </a:moveTo>
                    <a:lnTo>
                      <a:pt x="939229" y="955343"/>
                    </a:lnTo>
                    <a:lnTo>
                      <a:pt x="743669" y="1904544"/>
                    </a:lnTo>
                    <a:lnTo>
                      <a:pt x="630456" y="2584477"/>
                    </a:lnTo>
                    <a:lnTo>
                      <a:pt x="812047" y="1800078"/>
                    </a:lnTo>
                    <a:lnTo>
                      <a:pt x="541785" y="2796986"/>
                    </a:lnTo>
                    <a:lnTo>
                      <a:pt x="79733" y="2971526"/>
                    </a:lnTo>
                    <a:cubicBezTo>
                      <a:pt x="80712" y="2619914"/>
                      <a:pt x="-970" y="2268303"/>
                      <a:pt x="9" y="1916691"/>
                    </a:cubicBezTo>
                    <a:lnTo>
                      <a:pt x="144549" y="1351127"/>
                    </a:lnTo>
                    <a:cubicBezTo>
                      <a:pt x="209428" y="1081402"/>
                      <a:pt x="340224" y="944152"/>
                      <a:pt x="408981" y="753083"/>
                    </a:cubicBezTo>
                    <a:cubicBezTo>
                      <a:pt x="477738" y="562015"/>
                      <a:pt x="449560" y="399924"/>
                      <a:pt x="557092" y="204716"/>
                    </a:cubicBezTo>
                    <a:lnTo>
                      <a:pt x="843695" y="0"/>
                    </a:lnTo>
                    <a:lnTo>
                      <a:pt x="1103002" y="13647"/>
                    </a:lnTo>
                    <a:lnTo>
                      <a:pt x="1362310" y="573206"/>
                    </a:lnTo>
                    <a:lnTo>
                      <a:pt x="1321366" y="545910"/>
                    </a:lnTo>
                    <a:close/>
                  </a:path>
                </a:pathLst>
              </a:custGeom>
              <a:solidFill>
                <a:srgbClr val="FF9966">
                  <a:alpha val="50000"/>
                </a:srgbClr>
              </a:solidFill>
              <a:ln w="1682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810" dirty="0"/>
              </a:p>
            </p:txBody>
          </p:sp>
          <p:sp>
            <p:nvSpPr>
              <p:cNvPr id="601" name="フリーフォーム 78">
                <a:extLst>
                  <a:ext uri="{FF2B5EF4-FFF2-40B4-BE49-F238E27FC236}">
                    <a16:creationId xmlns:a16="http://schemas.microsoft.com/office/drawing/2014/main" id="{357DF0C1-04ED-9DEB-532F-E1EB35332DA2}"/>
                  </a:ext>
                </a:extLst>
              </p:cNvPr>
              <p:cNvSpPr>
                <a:spLocks noChangeAspect="1"/>
              </p:cNvSpPr>
              <p:nvPr/>
            </p:nvSpPr>
            <p:spPr>
              <a:xfrm>
                <a:off x="-2881957" y="1111082"/>
                <a:ext cx="223196" cy="284514"/>
              </a:xfrm>
              <a:custGeom>
                <a:avLst/>
                <a:gdLst>
                  <a:gd name="connsiteX0" fmla="*/ 1405720 w 1760561"/>
                  <a:gd name="connsiteY0" fmla="*/ 54591 h 2483892"/>
                  <a:gd name="connsiteX1" fmla="*/ 95534 w 1760561"/>
                  <a:gd name="connsiteY1" fmla="*/ 218364 h 2483892"/>
                  <a:gd name="connsiteX2" fmla="*/ 95534 w 1760561"/>
                  <a:gd name="connsiteY2" fmla="*/ 218364 h 2483892"/>
                  <a:gd name="connsiteX3" fmla="*/ 0 w 1760561"/>
                  <a:gd name="connsiteY3" fmla="*/ 2483892 h 2483892"/>
                  <a:gd name="connsiteX4" fmla="*/ 805218 w 1760561"/>
                  <a:gd name="connsiteY4" fmla="*/ 2456597 h 2483892"/>
                  <a:gd name="connsiteX5" fmla="*/ 1583140 w 1760561"/>
                  <a:gd name="connsiteY5" fmla="*/ 2129050 h 2483892"/>
                  <a:gd name="connsiteX6" fmla="*/ 1760561 w 1760561"/>
                  <a:gd name="connsiteY6" fmla="*/ 2169994 h 2483892"/>
                  <a:gd name="connsiteX7" fmla="*/ 1719618 w 1760561"/>
                  <a:gd name="connsiteY7" fmla="*/ 1119116 h 2483892"/>
                  <a:gd name="connsiteX8" fmla="*/ 1460311 w 1760561"/>
                  <a:gd name="connsiteY8" fmla="*/ 0 h 2483892"/>
                  <a:gd name="connsiteX9" fmla="*/ 1405720 w 1760561"/>
                  <a:gd name="connsiteY9" fmla="*/ 54591 h 2483892"/>
                  <a:gd name="connsiteX0" fmla="*/ 1405720 w 1760561"/>
                  <a:gd name="connsiteY0" fmla="*/ 54591 h 2483892"/>
                  <a:gd name="connsiteX1" fmla="*/ 95534 w 1760561"/>
                  <a:gd name="connsiteY1" fmla="*/ 218364 h 2483892"/>
                  <a:gd name="connsiteX2" fmla="*/ 95534 w 1760561"/>
                  <a:gd name="connsiteY2" fmla="*/ 218364 h 2483892"/>
                  <a:gd name="connsiteX3" fmla="*/ 0 w 1760561"/>
                  <a:gd name="connsiteY3" fmla="*/ 2483892 h 2483892"/>
                  <a:gd name="connsiteX4" fmla="*/ 805218 w 1760561"/>
                  <a:gd name="connsiteY4" fmla="*/ 2456597 h 2483892"/>
                  <a:gd name="connsiteX5" fmla="*/ 1583140 w 1760561"/>
                  <a:gd name="connsiteY5" fmla="*/ 2129050 h 2483892"/>
                  <a:gd name="connsiteX6" fmla="*/ 1760561 w 1760561"/>
                  <a:gd name="connsiteY6" fmla="*/ 2169994 h 2483892"/>
                  <a:gd name="connsiteX7" fmla="*/ 1719618 w 1760561"/>
                  <a:gd name="connsiteY7" fmla="*/ 1119116 h 2483892"/>
                  <a:gd name="connsiteX8" fmla="*/ 1460311 w 1760561"/>
                  <a:gd name="connsiteY8" fmla="*/ 0 h 2483892"/>
                  <a:gd name="connsiteX9" fmla="*/ 1405720 w 1760561"/>
                  <a:gd name="connsiteY9" fmla="*/ 54591 h 2483892"/>
                  <a:gd name="connsiteX0" fmla="*/ 1173708 w 1760561"/>
                  <a:gd name="connsiteY0" fmla="*/ 27296 h 2483892"/>
                  <a:gd name="connsiteX1" fmla="*/ 95534 w 1760561"/>
                  <a:gd name="connsiteY1" fmla="*/ 218364 h 2483892"/>
                  <a:gd name="connsiteX2" fmla="*/ 95534 w 1760561"/>
                  <a:gd name="connsiteY2" fmla="*/ 218364 h 2483892"/>
                  <a:gd name="connsiteX3" fmla="*/ 0 w 1760561"/>
                  <a:gd name="connsiteY3" fmla="*/ 2483892 h 2483892"/>
                  <a:gd name="connsiteX4" fmla="*/ 805218 w 1760561"/>
                  <a:gd name="connsiteY4" fmla="*/ 2456597 h 2483892"/>
                  <a:gd name="connsiteX5" fmla="*/ 1583140 w 1760561"/>
                  <a:gd name="connsiteY5" fmla="*/ 2129050 h 2483892"/>
                  <a:gd name="connsiteX6" fmla="*/ 1760561 w 1760561"/>
                  <a:gd name="connsiteY6" fmla="*/ 2169994 h 2483892"/>
                  <a:gd name="connsiteX7" fmla="*/ 1719618 w 1760561"/>
                  <a:gd name="connsiteY7" fmla="*/ 1119116 h 2483892"/>
                  <a:gd name="connsiteX8" fmla="*/ 1460311 w 1760561"/>
                  <a:gd name="connsiteY8" fmla="*/ 0 h 2483892"/>
                  <a:gd name="connsiteX9" fmla="*/ 1173708 w 1760561"/>
                  <a:gd name="connsiteY9" fmla="*/ 27296 h 2483892"/>
                  <a:gd name="connsiteX0" fmla="*/ 1201004 w 1760561"/>
                  <a:gd name="connsiteY0" fmla="*/ 68239 h 2483892"/>
                  <a:gd name="connsiteX1" fmla="*/ 95534 w 1760561"/>
                  <a:gd name="connsiteY1" fmla="*/ 218364 h 2483892"/>
                  <a:gd name="connsiteX2" fmla="*/ 95534 w 1760561"/>
                  <a:gd name="connsiteY2" fmla="*/ 218364 h 2483892"/>
                  <a:gd name="connsiteX3" fmla="*/ 0 w 1760561"/>
                  <a:gd name="connsiteY3" fmla="*/ 2483892 h 2483892"/>
                  <a:gd name="connsiteX4" fmla="*/ 805218 w 1760561"/>
                  <a:gd name="connsiteY4" fmla="*/ 2456597 h 2483892"/>
                  <a:gd name="connsiteX5" fmla="*/ 1583140 w 1760561"/>
                  <a:gd name="connsiteY5" fmla="*/ 2129050 h 2483892"/>
                  <a:gd name="connsiteX6" fmla="*/ 1760561 w 1760561"/>
                  <a:gd name="connsiteY6" fmla="*/ 2169994 h 2483892"/>
                  <a:gd name="connsiteX7" fmla="*/ 1719618 w 1760561"/>
                  <a:gd name="connsiteY7" fmla="*/ 1119116 h 2483892"/>
                  <a:gd name="connsiteX8" fmla="*/ 1460311 w 1760561"/>
                  <a:gd name="connsiteY8" fmla="*/ 0 h 2483892"/>
                  <a:gd name="connsiteX9" fmla="*/ 1201004 w 1760561"/>
                  <a:gd name="connsiteY9" fmla="*/ 68239 h 2483892"/>
                  <a:gd name="connsiteX0" fmla="*/ 1201004 w 1719618"/>
                  <a:gd name="connsiteY0" fmla="*/ 68239 h 2483892"/>
                  <a:gd name="connsiteX1" fmla="*/ 95534 w 1719618"/>
                  <a:gd name="connsiteY1" fmla="*/ 218364 h 2483892"/>
                  <a:gd name="connsiteX2" fmla="*/ 95534 w 1719618"/>
                  <a:gd name="connsiteY2" fmla="*/ 218364 h 2483892"/>
                  <a:gd name="connsiteX3" fmla="*/ 0 w 1719618"/>
                  <a:gd name="connsiteY3" fmla="*/ 2483892 h 2483892"/>
                  <a:gd name="connsiteX4" fmla="*/ 805218 w 1719618"/>
                  <a:gd name="connsiteY4" fmla="*/ 2456597 h 2483892"/>
                  <a:gd name="connsiteX5" fmla="*/ 1583140 w 1719618"/>
                  <a:gd name="connsiteY5" fmla="*/ 2129050 h 2483892"/>
                  <a:gd name="connsiteX6" fmla="*/ 1583140 w 1719618"/>
                  <a:gd name="connsiteY6" fmla="*/ 1446663 h 2483892"/>
                  <a:gd name="connsiteX7" fmla="*/ 1719618 w 1719618"/>
                  <a:gd name="connsiteY7" fmla="*/ 1119116 h 2483892"/>
                  <a:gd name="connsiteX8" fmla="*/ 1460311 w 1719618"/>
                  <a:gd name="connsiteY8" fmla="*/ 0 h 2483892"/>
                  <a:gd name="connsiteX9" fmla="*/ 1201004 w 1719618"/>
                  <a:gd name="connsiteY9" fmla="*/ 68239 h 2483892"/>
                  <a:gd name="connsiteX0" fmla="*/ 1201004 w 1719618"/>
                  <a:gd name="connsiteY0" fmla="*/ 68239 h 2483892"/>
                  <a:gd name="connsiteX1" fmla="*/ 95534 w 1719618"/>
                  <a:gd name="connsiteY1" fmla="*/ 218364 h 2483892"/>
                  <a:gd name="connsiteX2" fmla="*/ 95534 w 1719618"/>
                  <a:gd name="connsiteY2" fmla="*/ 218364 h 2483892"/>
                  <a:gd name="connsiteX3" fmla="*/ 0 w 1719618"/>
                  <a:gd name="connsiteY3" fmla="*/ 2483892 h 2483892"/>
                  <a:gd name="connsiteX4" fmla="*/ 805218 w 1719618"/>
                  <a:gd name="connsiteY4" fmla="*/ 2456597 h 2483892"/>
                  <a:gd name="connsiteX5" fmla="*/ 682388 w 1719618"/>
                  <a:gd name="connsiteY5" fmla="*/ 1624083 h 2483892"/>
                  <a:gd name="connsiteX6" fmla="*/ 1583140 w 1719618"/>
                  <a:gd name="connsiteY6" fmla="*/ 1446663 h 2483892"/>
                  <a:gd name="connsiteX7" fmla="*/ 1719618 w 1719618"/>
                  <a:gd name="connsiteY7" fmla="*/ 1119116 h 2483892"/>
                  <a:gd name="connsiteX8" fmla="*/ 1460311 w 1719618"/>
                  <a:gd name="connsiteY8" fmla="*/ 0 h 2483892"/>
                  <a:gd name="connsiteX9" fmla="*/ 1201004 w 1719618"/>
                  <a:gd name="connsiteY9" fmla="*/ 68239 h 2483892"/>
                  <a:gd name="connsiteX0" fmla="*/ 1201004 w 1719618"/>
                  <a:gd name="connsiteY0" fmla="*/ 68239 h 2483892"/>
                  <a:gd name="connsiteX1" fmla="*/ 95534 w 1719618"/>
                  <a:gd name="connsiteY1" fmla="*/ 218364 h 2483892"/>
                  <a:gd name="connsiteX2" fmla="*/ 95534 w 1719618"/>
                  <a:gd name="connsiteY2" fmla="*/ 218364 h 2483892"/>
                  <a:gd name="connsiteX3" fmla="*/ 0 w 1719618"/>
                  <a:gd name="connsiteY3" fmla="*/ 2483892 h 2483892"/>
                  <a:gd name="connsiteX4" fmla="*/ 627797 w 1719618"/>
                  <a:gd name="connsiteY4" fmla="*/ 859809 h 2483892"/>
                  <a:gd name="connsiteX5" fmla="*/ 682388 w 1719618"/>
                  <a:gd name="connsiteY5" fmla="*/ 1624083 h 2483892"/>
                  <a:gd name="connsiteX6" fmla="*/ 1583140 w 1719618"/>
                  <a:gd name="connsiteY6" fmla="*/ 1446663 h 2483892"/>
                  <a:gd name="connsiteX7" fmla="*/ 1719618 w 1719618"/>
                  <a:gd name="connsiteY7" fmla="*/ 1119116 h 2483892"/>
                  <a:gd name="connsiteX8" fmla="*/ 1460311 w 1719618"/>
                  <a:gd name="connsiteY8" fmla="*/ 0 h 2483892"/>
                  <a:gd name="connsiteX9" fmla="*/ 1201004 w 1719618"/>
                  <a:gd name="connsiteY9" fmla="*/ 68239 h 2483892"/>
                  <a:gd name="connsiteX0" fmla="*/ 1201004 w 1719618"/>
                  <a:gd name="connsiteY0" fmla="*/ 68239 h 2483892"/>
                  <a:gd name="connsiteX1" fmla="*/ 95534 w 1719618"/>
                  <a:gd name="connsiteY1" fmla="*/ 218364 h 2483892"/>
                  <a:gd name="connsiteX2" fmla="*/ 95534 w 1719618"/>
                  <a:gd name="connsiteY2" fmla="*/ 218364 h 2483892"/>
                  <a:gd name="connsiteX3" fmla="*/ 0 w 1719618"/>
                  <a:gd name="connsiteY3" fmla="*/ 2483892 h 2483892"/>
                  <a:gd name="connsiteX4" fmla="*/ 382137 w 1719618"/>
                  <a:gd name="connsiteY4" fmla="*/ 723331 h 2483892"/>
                  <a:gd name="connsiteX5" fmla="*/ 682388 w 1719618"/>
                  <a:gd name="connsiteY5" fmla="*/ 1624083 h 2483892"/>
                  <a:gd name="connsiteX6" fmla="*/ 1583140 w 1719618"/>
                  <a:gd name="connsiteY6" fmla="*/ 1446663 h 2483892"/>
                  <a:gd name="connsiteX7" fmla="*/ 1719618 w 1719618"/>
                  <a:gd name="connsiteY7" fmla="*/ 1119116 h 2483892"/>
                  <a:gd name="connsiteX8" fmla="*/ 1460311 w 1719618"/>
                  <a:gd name="connsiteY8" fmla="*/ 0 h 2483892"/>
                  <a:gd name="connsiteX9" fmla="*/ 1201004 w 1719618"/>
                  <a:gd name="connsiteY9" fmla="*/ 68239 h 2483892"/>
                  <a:gd name="connsiteX0" fmla="*/ 1201004 w 1719618"/>
                  <a:gd name="connsiteY0" fmla="*/ 68239 h 2483892"/>
                  <a:gd name="connsiteX1" fmla="*/ 95534 w 1719618"/>
                  <a:gd name="connsiteY1" fmla="*/ 218364 h 2483892"/>
                  <a:gd name="connsiteX2" fmla="*/ 95534 w 1719618"/>
                  <a:gd name="connsiteY2" fmla="*/ 218364 h 2483892"/>
                  <a:gd name="connsiteX3" fmla="*/ 0 w 1719618"/>
                  <a:gd name="connsiteY3" fmla="*/ 2483892 h 2483892"/>
                  <a:gd name="connsiteX4" fmla="*/ 382137 w 1719618"/>
                  <a:gd name="connsiteY4" fmla="*/ 723331 h 2483892"/>
                  <a:gd name="connsiteX5" fmla="*/ 859809 w 1719618"/>
                  <a:gd name="connsiteY5" fmla="*/ 1514901 h 2483892"/>
                  <a:gd name="connsiteX6" fmla="*/ 1583140 w 1719618"/>
                  <a:gd name="connsiteY6" fmla="*/ 1446663 h 2483892"/>
                  <a:gd name="connsiteX7" fmla="*/ 1719618 w 1719618"/>
                  <a:gd name="connsiteY7" fmla="*/ 1119116 h 2483892"/>
                  <a:gd name="connsiteX8" fmla="*/ 1460311 w 1719618"/>
                  <a:gd name="connsiteY8" fmla="*/ 0 h 2483892"/>
                  <a:gd name="connsiteX9" fmla="*/ 1201004 w 1719618"/>
                  <a:gd name="connsiteY9" fmla="*/ 68239 h 2483892"/>
                  <a:gd name="connsiteX0" fmla="*/ 1201004 w 1719618"/>
                  <a:gd name="connsiteY0" fmla="*/ 68239 h 2483892"/>
                  <a:gd name="connsiteX1" fmla="*/ 95534 w 1719618"/>
                  <a:gd name="connsiteY1" fmla="*/ 218364 h 2483892"/>
                  <a:gd name="connsiteX2" fmla="*/ 95534 w 1719618"/>
                  <a:gd name="connsiteY2" fmla="*/ 218364 h 2483892"/>
                  <a:gd name="connsiteX3" fmla="*/ 0 w 1719618"/>
                  <a:gd name="connsiteY3" fmla="*/ 2483892 h 2483892"/>
                  <a:gd name="connsiteX4" fmla="*/ 491319 w 1719618"/>
                  <a:gd name="connsiteY4" fmla="*/ 259307 h 2483892"/>
                  <a:gd name="connsiteX5" fmla="*/ 859809 w 1719618"/>
                  <a:gd name="connsiteY5" fmla="*/ 1514901 h 2483892"/>
                  <a:gd name="connsiteX6" fmla="*/ 1583140 w 1719618"/>
                  <a:gd name="connsiteY6" fmla="*/ 1446663 h 2483892"/>
                  <a:gd name="connsiteX7" fmla="*/ 1719618 w 1719618"/>
                  <a:gd name="connsiteY7" fmla="*/ 1119116 h 2483892"/>
                  <a:gd name="connsiteX8" fmla="*/ 1460311 w 1719618"/>
                  <a:gd name="connsiteY8" fmla="*/ 0 h 2483892"/>
                  <a:gd name="connsiteX9" fmla="*/ 1201004 w 1719618"/>
                  <a:gd name="connsiteY9" fmla="*/ 68239 h 2483892"/>
                  <a:gd name="connsiteX0" fmla="*/ 1201004 w 1719618"/>
                  <a:gd name="connsiteY0" fmla="*/ 68239 h 2483892"/>
                  <a:gd name="connsiteX1" fmla="*/ 95534 w 1719618"/>
                  <a:gd name="connsiteY1" fmla="*/ 218364 h 2483892"/>
                  <a:gd name="connsiteX2" fmla="*/ 136477 w 1719618"/>
                  <a:gd name="connsiteY2" fmla="*/ 245660 h 2483892"/>
                  <a:gd name="connsiteX3" fmla="*/ 0 w 1719618"/>
                  <a:gd name="connsiteY3" fmla="*/ 2483892 h 2483892"/>
                  <a:gd name="connsiteX4" fmla="*/ 491319 w 1719618"/>
                  <a:gd name="connsiteY4" fmla="*/ 259307 h 2483892"/>
                  <a:gd name="connsiteX5" fmla="*/ 859809 w 1719618"/>
                  <a:gd name="connsiteY5" fmla="*/ 1514901 h 2483892"/>
                  <a:gd name="connsiteX6" fmla="*/ 1583140 w 1719618"/>
                  <a:gd name="connsiteY6" fmla="*/ 1446663 h 2483892"/>
                  <a:gd name="connsiteX7" fmla="*/ 1719618 w 1719618"/>
                  <a:gd name="connsiteY7" fmla="*/ 1119116 h 2483892"/>
                  <a:gd name="connsiteX8" fmla="*/ 1460311 w 1719618"/>
                  <a:gd name="connsiteY8" fmla="*/ 0 h 2483892"/>
                  <a:gd name="connsiteX9" fmla="*/ 1201004 w 1719618"/>
                  <a:gd name="connsiteY9" fmla="*/ 68239 h 2483892"/>
                  <a:gd name="connsiteX0" fmla="*/ 1201004 w 1719618"/>
                  <a:gd name="connsiteY0" fmla="*/ 68239 h 2483892"/>
                  <a:gd name="connsiteX1" fmla="*/ 95534 w 1719618"/>
                  <a:gd name="connsiteY1" fmla="*/ 218364 h 2483892"/>
                  <a:gd name="connsiteX2" fmla="*/ 504967 w 1719618"/>
                  <a:gd name="connsiteY2" fmla="*/ 177421 h 2483892"/>
                  <a:gd name="connsiteX3" fmla="*/ 0 w 1719618"/>
                  <a:gd name="connsiteY3" fmla="*/ 2483892 h 2483892"/>
                  <a:gd name="connsiteX4" fmla="*/ 491319 w 1719618"/>
                  <a:gd name="connsiteY4" fmla="*/ 259307 h 2483892"/>
                  <a:gd name="connsiteX5" fmla="*/ 859809 w 1719618"/>
                  <a:gd name="connsiteY5" fmla="*/ 1514901 h 2483892"/>
                  <a:gd name="connsiteX6" fmla="*/ 1583140 w 1719618"/>
                  <a:gd name="connsiteY6" fmla="*/ 1446663 h 2483892"/>
                  <a:gd name="connsiteX7" fmla="*/ 1719618 w 1719618"/>
                  <a:gd name="connsiteY7" fmla="*/ 1119116 h 2483892"/>
                  <a:gd name="connsiteX8" fmla="*/ 1460311 w 1719618"/>
                  <a:gd name="connsiteY8" fmla="*/ 0 h 2483892"/>
                  <a:gd name="connsiteX9" fmla="*/ 1201004 w 1719618"/>
                  <a:gd name="connsiteY9" fmla="*/ 68239 h 2483892"/>
                  <a:gd name="connsiteX0" fmla="*/ 1201004 w 1719618"/>
                  <a:gd name="connsiteY0" fmla="*/ 68239 h 2483892"/>
                  <a:gd name="connsiteX1" fmla="*/ 504967 w 1719618"/>
                  <a:gd name="connsiteY1" fmla="*/ 177421 h 2483892"/>
                  <a:gd name="connsiteX2" fmla="*/ 0 w 1719618"/>
                  <a:gd name="connsiteY2" fmla="*/ 2483892 h 2483892"/>
                  <a:gd name="connsiteX3" fmla="*/ 491319 w 1719618"/>
                  <a:gd name="connsiteY3" fmla="*/ 259307 h 2483892"/>
                  <a:gd name="connsiteX4" fmla="*/ 859809 w 1719618"/>
                  <a:gd name="connsiteY4" fmla="*/ 1514901 h 2483892"/>
                  <a:gd name="connsiteX5" fmla="*/ 1583140 w 1719618"/>
                  <a:gd name="connsiteY5" fmla="*/ 1446663 h 2483892"/>
                  <a:gd name="connsiteX6" fmla="*/ 1719618 w 1719618"/>
                  <a:gd name="connsiteY6" fmla="*/ 1119116 h 2483892"/>
                  <a:gd name="connsiteX7" fmla="*/ 1460311 w 1719618"/>
                  <a:gd name="connsiteY7" fmla="*/ 0 h 2483892"/>
                  <a:gd name="connsiteX8" fmla="*/ 1201004 w 1719618"/>
                  <a:gd name="connsiteY8" fmla="*/ 68239 h 2483892"/>
                  <a:gd name="connsiteX0" fmla="*/ 709685 w 1228299"/>
                  <a:gd name="connsiteY0" fmla="*/ 68239 h 1514901"/>
                  <a:gd name="connsiteX1" fmla="*/ 13648 w 1228299"/>
                  <a:gd name="connsiteY1" fmla="*/ 177421 h 1514901"/>
                  <a:gd name="connsiteX2" fmla="*/ 0 w 1228299"/>
                  <a:gd name="connsiteY2" fmla="*/ 259307 h 1514901"/>
                  <a:gd name="connsiteX3" fmla="*/ 368490 w 1228299"/>
                  <a:gd name="connsiteY3" fmla="*/ 1514901 h 1514901"/>
                  <a:gd name="connsiteX4" fmla="*/ 1091821 w 1228299"/>
                  <a:gd name="connsiteY4" fmla="*/ 1446663 h 1514901"/>
                  <a:gd name="connsiteX5" fmla="*/ 1228299 w 1228299"/>
                  <a:gd name="connsiteY5" fmla="*/ 1119116 h 1514901"/>
                  <a:gd name="connsiteX6" fmla="*/ 968992 w 1228299"/>
                  <a:gd name="connsiteY6" fmla="*/ 0 h 1514901"/>
                  <a:gd name="connsiteX7" fmla="*/ 709685 w 1228299"/>
                  <a:gd name="connsiteY7" fmla="*/ 68239 h 1514901"/>
                  <a:gd name="connsiteX0" fmla="*/ 709685 w 1241947"/>
                  <a:gd name="connsiteY0" fmla="*/ 68239 h 1514901"/>
                  <a:gd name="connsiteX1" fmla="*/ 13648 w 1241947"/>
                  <a:gd name="connsiteY1" fmla="*/ 177421 h 1514901"/>
                  <a:gd name="connsiteX2" fmla="*/ 0 w 1241947"/>
                  <a:gd name="connsiteY2" fmla="*/ 259307 h 1514901"/>
                  <a:gd name="connsiteX3" fmla="*/ 368490 w 1241947"/>
                  <a:gd name="connsiteY3" fmla="*/ 1514901 h 1514901"/>
                  <a:gd name="connsiteX4" fmla="*/ 1241947 w 1241947"/>
                  <a:gd name="connsiteY4" fmla="*/ 1405719 h 1514901"/>
                  <a:gd name="connsiteX5" fmla="*/ 1228299 w 1241947"/>
                  <a:gd name="connsiteY5" fmla="*/ 1119116 h 1514901"/>
                  <a:gd name="connsiteX6" fmla="*/ 968992 w 1241947"/>
                  <a:gd name="connsiteY6" fmla="*/ 0 h 1514901"/>
                  <a:gd name="connsiteX7" fmla="*/ 709685 w 1241947"/>
                  <a:gd name="connsiteY7" fmla="*/ 68239 h 1514901"/>
                  <a:gd name="connsiteX0" fmla="*/ 709685 w 1241947"/>
                  <a:gd name="connsiteY0" fmla="*/ 68239 h 1583140"/>
                  <a:gd name="connsiteX1" fmla="*/ 13648 w 1241947"/>
                  <a:gd name="connsiteY1" fmla="*/ 177421 h 1583140"/>
                  <a:gd name="connsiteX2" fmla="*/ 0 w 1241947"/>
                  <a:gd name="connsiteY2" fmla="*/ 259307 h 1583140"/>
                  <a:gd name="connsiteX3" fmla="*/ 150126 w 1241947"/>
                  <a:gd name="connsiteY3" fmla="*/ 1583140 h 1583140"/>
                  <a:gd name="connsiteX4" fmla="*/ 1241947 w 1241947"/>
                  <a:gd name="connsiteY4" fmla="*/ 1405719 h 1583140"/>
                  <a:gd name="connsiteX5" fmla="*/ 1228299 w 1241947"/>
                  <a:gd name="connsiteY5" fmla="*/ 1119116 h 1583140"/>
                  <a:gd name="connsiteX6" fmla="*/ 968992 w 1241947"/>
                  <a:gd name="connsiteY6" fmla="*/ 0 h 1583140"/>
                  <a:gd name="connsiteX7" fmla="*/ 709685 w 1241947"/>
                  <a:gd name="connsiteY7" fmla="*/ 68239 h 1583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41947" h="1583140">
                    <a:moveTo>
                      <a:pt x="709685" y="68239"/>
                    </a:moveTo>
                    <a:lnTo>
                      <a:pt x="13648" y="177421"/>
                    </a:lnTo>
                    <a:lnTo>
                      <a:pt x="0" y="259307"/>
                    </a:lnTo>
                    <a:lnTo>
                      <a:pt x="150126" y="1583140"/>
                    </a:lnTo>
                    <a:lnTo>
                      <a:pt x="1241947" y="1405719"/>
                    </a:lnTo>
                    <a:lnTo>
                      <a:pt x="1228299" y="1119116"/>
                    </a:lnTo>
                    <a:lnTo>
                      <a:pt x="968992" y="0"/>
                    </a:lnTo>
                    <a:lnTo>
                      <a:pt x="709685" y="68239"/>
                    </a:lnTo>
                    <a:close/>
                  </a:path>
                </a:pathLst>
              </a:custGeom>
              <a:solidFill>
                <a:srgbClr val="66CCFF">
                  <a:alpha val="5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810" dirty="0"/>
              </a:p>
            </p:txBody>
          </p:sp>
          <p:sp>
            <p:nvSpPr>
              <p:cNvPr id="602" name="フリーフォーム 67">
                <a:extLst>
                  <a:ext uri="{FF2B5EF4-FFF2-40B4-BE49-F238E27FC236}">
                    <a16:creationId xmlns:a16="http://schemas.microsoft.com/office/drawing/2014/main" id="{42B72A9C-1B42-886B-1169-D1013F91FF13}"/>
                  </a:ext>
                </a:extLst>
              </p:cNvPr>
              <p:cNvSpPr>
                <a:spLocks noChangeAspect="1"/>
              </p:cNvSpPr>
              <p:nvPr/>
            </p:nvSpPr>
            <p:spPr>
              <a:xfrm>
                <a:off x="-2375017" y="780922"/>
                <a:ext cx="303859" cy="771525"/>
              </a:xfrm>
              <a:custGeom>
                <a:avLst/>
                <a:gdLst>
                  <a:gd name="connsiteX0" fmla="*/ 1351128 w 1719618"/>
                  <a:gd name="connsiteY0" fmla="*/ 0 h 4858603"/>
                  <a:gd name="connsiteX1" fmla="*/ 1501254 w 1719618"/>
                  <a:gd name="connsiteY1" fmla="*/ 627797 h 4858603"/>
                  <a:gd name="connsiteX2" fmla="*/ 1528549 w 1719618"/>
                  <a:gd name="connsiteY2" fmla="*/ 736979 h 4858603"/>
                  <a:gd name="connsiteX3" fmla="*/ 1719618 w 1719618"/>
                  <a:gd name="connsiteY3" fmla="*/ 859809 h 4858603"/>
                  <a:gd name="connsiteX4" fmla="*/ 1146412 w 1719618"/>
                  <a:gd name="connsiteY4" fmla="*/ 1692322 h 4858603"/>
                  <a:gd name="connsiteX5" fmla="*/ 1460310 w 1719618"/>
                  <a:gd name="connsiteY5" fmla="*/ 1842447 h 4858603"/>
                  <a:gd name="connsiteX6" fmla="*/ 1514901 w 1719618"/>
                  <a:gd name="connsiteY6" fmla="*/ 2265528 h 4858603"/>
                  <a:gd name="connsiteX7" fmla="*/ 1282889 w 1719618"/>
                  <a:gd name="connsiteY7" fmla="*/ 3534770 h 4858603"/>
                  <a:gd name="connsiteX8" fmla="*/ 968991 w 1719618"/>
                  <a:gd name="connsiteY8" fmla="*/ 3835021 h 4858603"/>
                  <a:gd name="connsiteX9" fmla="*/ 846161 w 1719618"/>
                  <a:gd name="connsiteY9" fmla="*/ 3807725 h 4858603"/>
                  <a:gd name="connsiteX10" fmla="*/ 627797 w 1719618"/>
                  <a:gd name="connsiteY10" fmla="*/ 4776716 h 4858603"/>
                  <a:gd name="connsiteX11" fmla="*/ 614149 w 1719618"/>
                  <a:gd name="connsiteY11" fmla="*/ 4858603 h 4858603"/>
                  <a:gd name="connsiteX12" fmla="*/ 0 w 1719618"/>
                  <a:gd name="connsiteY12" fmla="*/ 4735773 h 4858603"/>
                  <a:gd name="connsiteX13" fmla="*/ 300251 w 1719618"/>
                  <a:gd name="connsiteY13" fmla="*/ 3152633 h 4858603"/>
                  <a:gd name="connsiteX14" fmla="*/ 504967 w 1719618"/>
                  <a:gd name="connsiteY14" fmla="*/ 2183642 h 4858603"/>
                  <a:gd name="connsiteX15" fmla="*/ 682388 w 1719618"/>
                  <a:gd name="connsiteY15" fmla="*/ 1323833 h 4858603"/>
                  <a:gd name="connsiteX16" fmla="*/ 900752 w 1719618"/>
                  <a:gd name="connsiteY16" fmla="*/ 504967 h 4858603"/>
                  <a:gd name="connsiteX17" fmla="*/ 1023582 w 1719618"/>
                  <a:gd name="connsiteY17" fmla="*/ 300250 h 4858603"/>
                  <a:gd name="connsiteX18" fmla="*/ 1351128 w 1719618"/>
                  <a:gd name="connsiteY18" fmla="*/ 0 h 4858603"/>
                  <a:gd name="connsiteX0" fmla="*/ 1351128 w 1719618"/>
                  <a:gd name="connsiteY0" fmla="*/ 0 h 4858603"/>
                  <a:gd name="connsiteX1" fmla="*/ 1501254 w 1719618"/>
                  <a:gd name="connsiteY1" fmla="*/ 627797 h 4858603"/>
                  <a:gd name="connsiteX2" fmla="*/ 1528549 w 1719618"/>
                  <a:gd name="connsiteY2" fmla="*/ 736979 h 4858603"/>
                  <a:gd name="connsiteX3" fmla="*/ 1719618 w 1719618"/>
                  <a:gd name="connsiteY3" fmla="*/ 859809 h 4858603"/>
                  <a:gd name="connsiteX4" fmla="*/ 1146412 w 1719618"/>
                  <a:gd name="connsiteY4" fmla="*/ 1692322 h 4858603"/>
                  <a:gd name="connsiteX5" fmla="*/ 1460310 w 1719618"/>
                  <a:gd name="connsiteY5" fmla="*/ 1842447 h 4858603"/>
                  <a:gd name="connsiteX6" fmla="*/ 1514901 w 1719618"/>
                  <a:gd name="connsiteY6" fmla="*/ 2265528 h 4858603"/>
                  <a:gd name="connsiteX7" fmla="*/ 1282889 w 1719618"/>
                  <a:gd name="connsiteY7" fmla="*/ 3534770 h 4858603"/>
                  <a:gd name="connsiteX8" fmla="*/ 968991 w 1719618"/>
                  <a:gd name="connsiteY8" fmla="*/ 3835021 h 4858603"/>
                  <a:gd name="connsiteX9" fmla="*/ 846161 w 1719618"/>
                  <a:gd name="connsiteY9" fmla="*/ 3807725 h 4858603"/>
                  <a:gd name="connsiteX10" fmla="*/ 614149 w 1719618"/>
                  <a:gd name="connsiteY10" fmla="*/ 4858603 h 4858603"/>
                  <a:gd name="connsiteX11" fmla="*/ 0 w 1719618"/>
                  <a:gd name="connsiteY11" fmla="*/ 4735773 h 4858603"/>
                  <a:gd name="connsiteX12" fmla="*/ 300251 w 1719618"/>
                  <a:gd name="connsiteY12" fmla="*/ 3152633 h 4858603"/>
                  <a:gd name="connsiteX13" fmla="*/ 504967 w 1719618"/>
                  <a:gd name="connsiteY13" fmla="*/ 2183642 h 4858603"/>
                  <a:gd name="connsiteX14" fmla="*/ 682388 w 1719618"/>
                  <a:gd name="connsiteY14" fmla="*/ 1323833 h 4858603"/>
                  <a:gd name="connsiteX15" fmla="*/ 900752 w 1719618"/>
                  <a:gd name="connsiteY15" fmla="*/ 504967 h 4858603"/>
                  <a:gd name="connsiteX16" fmla="*/ 1023582 w 1719618"/>
                  <a:gd name="connsiteY16" fmla="*/ 300250 h 4858603"/>
                  <a:gd name="connsiteX17" fmla="*/ 1351128 w 1719618"/>
                  <a:gd name="connsiteY17" fmla="*/ 0 h 4858603"/>
                  <a:gd name="connsiteX0" fmla="*/ 1351128 w 1719618"/>
                  <a:gd name="connsiteY0" fmla="*/ 0 h 4735773"/>
                  <a:gd name="connsiteX1" fmla="*/ 1501254 w 1719618"/>
                  <a:gd name="connsiteY1" fmla="*/ 627797 h 4735773"/>
                  <a:gd name="connsiteX2" fmla="*/ 1528549 w 1719618"/>
                  <a:gd name="connsiteY2" fmla="*/ 736979 h 4735773"/>
                  <a:gd name="connsiteX3" fmla="*/ 1719618 w 1719618"/>
                  <a:gd name="connsiteY3" fmla="*/ 859809 h 4735773"/>
                  <a:gd name="connsiteX4" fmla="*/ 1146412 w 1719618"/>
                  <a:gd name="connsiteY4" fmla="*/ 1692322 h 4735773"/>
                  <a:gd name="connsiteX5" fmla="*/ 1460310 w 1719618"/>
                  <a:gd name="connsiteY5" fmla="*/ 1842447 h 4735773"/>
                  <a:gd name="connsiteX6" fmla="*/ 1514901 w 1719618"/>
                  <a:gd name="connsiteY6" fmla="*/ 2265528 h 4735773"/>
                  <a:gd name="connsiteX7" fmla="*/ 1282889 w 1719618"/>
                  <a:gd name="connsiteY7" fmla="*/ 3534770 h 4735773"/>
                  <a:gd name="connsiteX8" fmla="*/ 968991 w 1719618"/>
                  <a:gd name="connsiteY8" fmla="*/ 3835021 h 4735773"/>
                  <a:gd name="connsiteX9" fmla="*/ 846161 w 1719618"/>
                  <a:gd name="connsiteY9" fmla="*/ 3807725 h 4735773"/>
                  <a:gd name="connsiteX10" fmla="*/ 0 w 1719618"/>
                  <a:gd name="connsiteY10" fmla="*/ 4735773 h 4735773"/>
                  <a:gd name="connsiteX11" fmla="*/ 300251 w 1719618"/>
                  <a:gd name="connsiteY11" fmla="*/ 3152633 h 4735773"/>
                  <a:gd name="connsiteX12" fmla="*/ 504967 w 1719618"/>
                  <a:gd name="connsiteY12" fmla="*/ 2183642 h 4735773"/>
                  <a:gd name="connsiteX13" fmla="*/ 682388 w 1719618"/>
                  <a:gd name="connsiteY13" fmla="*/ 1323833 h 4735773"/>
                  <a:gd name="connsiteX14" fmla="*/ 900752 w 1719618"/>
                  <a:gd name="connsiteY14" fmla="*/ 504967 h 4735773"/>
                  <a:gd name="connsiteX15" fmla="*/ 1023582 w 1719618"/>
                  <a:gd name="connsiteY15" fmla="*/ 300250 h 4735773"/>
                  <a:gd name="connsiteX16" fmla="*/ 1351128 w 1719618"/>
                  <a:gd name="connsiteY16" fmla="*/ 0 h 4735773"/>
                  <a:gd name="connsiteX0" fmla="*/ 1146868 w 1515358"/>
                  <a:gd name="connsiteY0" fmla="*/ 0 h 4080680"/>
                  <a:gd name="connsiteX1" fmla="*/ 1296994 w 1515358"/>
                  <a:gd name="connsiteY1" fmla="*/ 627797 h 4080680"/>
                  <a:gd name="connsiteX2" fmla="*/ 1324289 w 1515358"/>
                  <a:gd name="connsiteY2" fmla="*/ 736979 h 4080680"/>
                  <a:gd name="connsiteX3" fmla="*/ 1515358 w 1515358"/>
                  <a:gd name="connsiteY3" fmla="*/ 859809 h 4080680"/>
                  <a:gd name="connsiteX4" fmla="*/ 942152 w 1515358"/>
                  <a:gd name="connsiteY4" fmla="*/ 1692322 h 4080680"/>
                  <a:gd name="connsiteX5" fmla="*/ 1256050 w 1515358"/>
                  <a:gd name="connsiteY5" fmla="*/ 1842447 h 4080680"/>
                  <a:gd name="connsiteX6" fmla="*/ 1310641 w 1515358"/>
                  <a:gd name="connsiteY6" fmla="*/ 2265528 h 4080680"/>
                  <a:gd name="connsiteX7" fmla="*/ 1078629 w 1515358"/>
                  <a:gd name="connsiteY7" fmla="*/ 3534770 h 4080680"/>
                  <a:gd name="connsiteX8" fmla="*/ 764731 w 1515358"/>
                  <a:gd name="connsiteY8" fmla="*/ 3835021 h 4080680"/>
                  <a:gd name="connsiteX9" fmla="*/ 641901 w 1515358"/>
                  <a:gd name="connsiteY9" fmla="*/ 3807725 h 4080680"/>
                  <a:gd name="connsiteX10" fmla="*/ 0 w 1515358"/>
                  <a:gd name="connsiteY10" fmla="*/ 4080680 h 4080680"/>
                  <a:gd name="connsiteX11" fmla="*/ 95991 w 1515358"/>
                  <a:gd name="connsiteY11" fmla="*/ 3152633 h 4080680"/>
                  <a:gd name="connsiteX12" fmla="*/ 300707 w 1515358"/>
                  <a:gd name="connsiteY12" fmla="*/ 2183642 h 4080680"/>
                  <a:gd name="connsiteX13" fmla="*/ 478128 w 1515358"/>
                  <a:gd name="connsiteY13" fmla="*/ 1323833 h 4080680"/>
                  <a:gd name="connsiteX14" fmla="*/ 696492 w 1515358"/>
                  <a:gd name="connsiteY14" fmla="*/ 504967 h 4080680"/>
                  <a:gd name="connsiteX15" fmla="*/ 819322 w 1515358"/>
                  <a:gd name="connsiteY15" fmla="*/ 300250 h 4080680"/>
                  <a:gd name="connsiteX16" fmla="*/ 1146868 w 1515358"/>
                  <a:gd name="connsiteY16" fmla="*/ 0 h 4080680"/>
                  <a:gd name="connsiteX0" fmla="*/ 1146868 w 1515358"/>
                  <a:gd name="connsiteY0" fmla="*/ 0 h 4080680"/>
                  <a:gd name="connsiteX1" fmla="*/ 1296994 w 1515358"/>
                  <a:gd name="connsiteY1" fmla="*/ 627797 h 4080680"/>
                  <a:gd name="connsiteX2" fmla="*/ 1324289 w 1515358"/>
                  <a:gd name="connsiteY2" fmla="*/ 736979 h 4080680"/>
                  <a:gd name="connsiteX3" fmla="*/ 1515358 w 1515358"/>
                  <a:gd name="connsiteY3" fmla="*/ 859809 h 4080680"/>
                  <a:gd name="connsiteX4" fmla="*/ 942152 w 1515358"/>
                  <a:gd name="connsiteY4" fmla="*/ 1692322 h 4080680"/>
                  <a:gd name="connsiteX5" fmla="*/ 1256050 w 1515358"/>
                  <a:gd name="connsiteY5" fmla="*/ 1842447 h 4080680"/>
                  <a:gd name="connsiteX6" fmla="*/ 1310641 w 1515358"/>
                  <a:gd name="connsiteY6" fmla="*/ 2265528 h 4080680"/>
                  <a:gd name="connsiteX7" fmla="*/ 1078629 w 1515358"/>
                  <a:gd name="connsiteY7" fmla="*/ 3534770 h 4080680"/>
                  <a:gd name="connsiteX8" fmla="*/ 764731 w 1515358"/>
                  <a:gd name="connsiteY8" fmla="*/ 3835021 h 4080680"/>
                  <a:gd name="connsiteX9" fmla="*/ 641901 w 1515358"/>
                  <a:gd name="connsiteY9" fmla="*/ 3807725 h 4080680"/>
                  <a:gd name="connsiteX10" fmla="*/ 0 w 1515358"/>
                  <a:gd name="connsiteY10" fmla="*/ 4080680 h 4080680"/>
                  <a:gd name="connsiteX11" fmla="*/ 8831 w 1515358"/>
                  <a:gd name="connsiteY11" fmla="*/ 4063156 h 4080680"/>
                  <a:gd name="connsiteX12" fmla="*/ 95991 w 1515358"/>
                  <a:gd name="connsiteY12" fmla="*/ 3152633 h 4080680"/>
                  <a:gd name="connsiteX13" fmla="*/ 300707 w 1515358"/>
                  <a:gd name="connsiteY13" fmla="*/ 2183642 h 4080680"/>
                  <a:gd name="connsiteX14" fmla="*/ 478128 w 1515358"/>
                  <a:gd name="connsiteY14" fmla="*/ 1323833 h 4080680"/>
                  <a:gd name="connsiteX15" fmla="*/ 696492 w 1515358"/>
                  <a:gd name="connsiteY15" fmla="*/ 504967 h 4080680"/>
                  <a:gd name="connsiteX16" fmla="*/ 819322 w 1515358"/>
                  <a:gd name="connsiteY16" fmla="*/ 300250 h 4080680"/>
                  <a:gd name="connsiteX17" fmla="*/ 1146868 w 1515358"/>
                  <a:gd name="connsiteY17" fmla="*/ 0 h 4080680"/>
                  <a:gd name="connsiteX0" fmla="*/ 1146868 w 1515358"/>
                  <a:gd name="connsiteY0" fmla="*/ 0 h 4199634"/>
                  <a:gd name="connsiteX1" fmla="*/ 1296994 w 1515358"/>
                  <a:gd name="connsiteY1" fmla="*/ 627797 h 4199634"/>
                  <a:gd name="connsiteX2" fmla="*/ 1324289 w 1515358"/>
                  <a:gd name="connsiteY2" fmla="*/ 736979 h 4199634"/>
                  <a:gd name="connsiteX3" fmla="*/ 1515358 w 1515358"/>
                  <a:gd name="connsiteY3" fmla="*/ 859809 h 4199634"/>
                  <a:gd name="connsiteX4" fmla="*/ 942152 w 1515358"/>
                  <a:gd name="connsiteY4" fmla="*/ 1692322 h 4199634"/>
                  <a:gd name="connsiteX5" fmla="*/ 1256050 w 1515358"/>
                  <a:gd name="connsiteY5" fmla="*/ 1842447 h 4199634"/>
                  <a:gd name="connsiteX6" fmla="*/ 1310641 w 1515358"/>
                  <a:gd name="connsiteY6" fmla="*/ 2265528 h 4199634"/>
                  <a:gd name="connsiteX7" fmla="*/ 1078629 w 1515358"/>
                  <a:gd name="connsiteY7" fmla="*/ 3534770 h 4199634"/>
                  <a:gd name="connsiteX8" fmla="*/ 764731 w 1515358"/>
                  <a:gd name="connsiteY8" fmla="*/ 3835021 h 4199634"/>
                  <a:gd name="connsiteX9" fmla="*/ 641901 w 1515358"/>
                  <a:gd name="connsiteY9" fmla="*/ 3807725 h 4199634"/>
                  <a:gd name="connsiteX10" fmla="*/ 0 w 1515358"/>
                  <a:gd name="connsiteY10" fmla="*/ 4080680 h 4199634"/>
                  <a:gd name="connsiteX11" fmla="*/ 609596 w 1515358"/>
                  <a:gd name="connsiteY11" fmla="*/ 4199634 h 4199634"/>
                  <a:gd name="connsiteX12" fmla="*/ 95991 w 1515358"/>
                  <a:gd name="connsiteY12" fmla="*/ 3152633 h 4199634"/>
                  <a:gd name="connsiteX13" fmla="*/ 300707 w 1515358"/>
                  <a:gd name="connsiteY13" fmla="*/ 2183642 h 4199634"/>
                  <a:gd name="connsiteX14" fmla="*/ 478128 w 1515358"/>
                  <a:gd name="connsiteY14" fmla="*/ 1323833 h 4199634"/>
                  <a:gd name="connsiteX15" fmla="*/ 696492 w 1515358"/>
                  <a:gd name="connsiteY15" fmla="*/ 504967 h 4199634"/>
                  <a:gd name="connsiteX16" fmla="*/ 819322 w 1515358"/>
                  <a:gd name="connsiteY16" fmla="*/ 300250 h 4199634"/>
                  <a:gd name="connsiteX17" fmla="*/ 1146868 w 1515358"/>
                  <a:gd name="connsiteY17" fmla="*/ 0 h 4199634"/>
                  <a:gd name="connsiteX0" fmla="*/ 1146868 w 1515358"/>
                  <a:gd name="connsiteY0" fmla="*/ 0 h 4080680"/>
                  <a:gd name="connsiteX1" fmla="*/ 1296994 w 1515358"/>
                  <a:gd name="connsiteY1" fmla="*/ 627797 h 4080680"/>
                  <a:gd name="connsiteX2" fmla="*/ 1324289 w 1515358"/>
                  <a:gd name="connsiteY2" fmla="*/ 736979 h 4080680"/>
                  <a:gd name="connsiteX3" fmla="*/ 1515358 w 1515358"/>
                  <a:gd name="connsiteY3" fmla="*/ 859809 h 4080680"/>
                  <a:gd name="connsiteX4" fmla="*/ 942152 w 1515358"/>
                  <a:gd name="connsiteY4" fmla="*/ 1692322 h 4080680"/>
                  <a:gd name="connsiteX5" fmla="*/ 1256050 w 1515358"/>
                  <a:gd name="connsiteY5" fmla="*/ 1842447 h 4080680"/>
                  <a:gd name="connsiteX6" fmla="*/ 1310641 w 1515358"/>
                  <a:gd name="connsiteY6" fmla="*/ 2265528 h 4080680"/>
                  <a:gd name="connsiteX7" fmla="*/ 1078629 w 1515358"/>
                  <a:gd name="connsiteY7" fmla="*/ 3534770 h 4080680"/>
                  <a:gd name="connsiteX8" fmla="*/ 764731 w 1515358"/>
                  <a:gd name="connsiteY8" fmla="*/ 3835021 h 4080680"/>
                  <a:gd name="connsiteX9" fmla="*/ 641901 w 1515358"/>
                  <a:gd name="connsiteY9" fmla="*/ 3807725 h 4080680"/>
                  <a:gd name="connsiteX10" fmla="*/ 0 w 1515358"/>
                  <a:gd name="connsiteY10" fmla="*/ 4080680 h 4080680"/>
                  <a:gd name="connsiteX11" fmla="*/ 68909 w 1515358"/>
                  <a:gd name="connsiteY11" fmla="*/ 3790202 h 4080680"/>
                  <a:gd name="connsiteX12" fmla="*/ 95991 w 1515358"/>
                  <a:gd name="connsiteY12" fmla="*/ 3152633 h 4080680"/>
                  <a:gd name="connsiteX13" fmla="*/ 300707 w 1515358"/>
                  <a:gd name="connsiteY13" fmla="*/ 2183642 h 4080680"/>
                  <a:gd name="connsiteX14" fmla="*/ 478128 w 1515358"/>
                  <a:gd name="connsiteY14" fmla="*/ 1323833 h 4080680"/>
                  <a:gd name="connsiteX15" fmla="*/ 696492 w 1515358"/>
                  <a:gd name="connsiteY15" fmla="*/ 504967 h 4080680"/>
                  <a:gd name="connsiteX16" fmla="*/ 819322 w 1515358"/>
                  <a:gd name="connsiteY16" fmla="*/ 300250 h 4080680"/>
                  <a:gd name="connsiteX17" fmla="*/ 1146868 w 1515358"/>
                  <a:gd name="connsiteY17" fmla="*/ 0 h 4080680"/>
                  <a:gd name="connsiteX0" fmla="*/ 1077959 w 1446449"/>
                  <a:gd name="connsiteY0" fmla="*/ 0 h 4148919"/>
                  <a:gd name="connsiteX1" fmla="*/ 1228085 w 1446449"/>
                  <a:gd name="connsiteY1" fmla="*/ 627797 h 4148919"/>
                  <a:gd name="connsiteX2" fmla="*/ 1255380 w 1446449"/>
                  <a:gd name="connsiteY2" fmla="*/ 736979 h 4148919"/>
                  <a:gd name="connsiteX3" fmla="*/ 1446449 w 1446449"/>
                  <a:gd name="connsiteY3" fmla="*/ 859809 h 4148919"/>
                  <a:gd name="connsiteX4" fmla="*/ 873243 w 1446449"/>
                  <a:gd name="connsiteY4" fmla="*/ 1692322 h 4148919"/>
                  <a:gd name="connsiteX5" fmla="*/ 1187141 w 1446449"/>
                  <a:gd name="connsiteY5" fmla="*/ 1842447 h 4148919"/>
                  <a:gd name="connsiteX6" fmla="*/ 1241732 w 1446449"/>
                  <a:gd name="connsiteY6" fmla="*/ 2265528 h 4148919"/>
                  <a:gd name="connsiteX7" fmla="*/ 1009720 w 1446449"/>
                  <a:gd name="connsiteY7" fmla="*/ 3534770 h 4148919"/>
                  <a:gd name="connsiteX8" fmla="*/ 695822 w 1446449"/>
                  <a:gd name="connsiteY8" fmla="*/ 3835021 h 4148919"/>
                  <a:gd name="connsiteX9" fmla="*/ 572992 w 1446449"/>
                  <a:gd name="connsiteY9" fmla="*/ 3807725 h 4148919"/>
                  <a:gd name="connsiteX10" fmla="*/ 339610 w 1446449"/>
                  <a:gd name="connsiteY10" fmla="*/ 4148919 h 4148919"/>
                  <a:gd name="connsiteX11" fmla="*/ 0 w 1446449"/>
                  <a:gd name="connsiteY11" fmla="*/ 3790202 h 4148919"/>
                  <a:gd name="connsiteX12" fmla="*/ 27082 w 1446449"/>
                  <a:gd name="connsiteY12" fmla="*/ 3152633 h 4148919"/>
                  <a:gd name="connsiteX13" fmla="*/ 231798 w 1446449"/>
                  <a:gd name="connsiteY13" fmla="*/ 2183642 h 4148919"/>
                  <a:gd name="connsiteX14" fmla="*/ 409219 w 1446449"/>
                  <a:gd name="connsiteY14" fmla="*/ 1323833 h 4148919"/>
                  <a:gd name="connsiteX15" fmla="*/ 627583 w 1446449"/>
                  <a:gd name="connsiteY15" fmla="*/ 504967 h 4148919"/>
                  <a:gd name="connsiteX16" fmla="*/ 750413 w 1446449"/>
                  <a:gd name="connsiteY16" fmla="*/ 300250 h 4148919"/>
                  <a:gd name="connsiteX17" fmla="*/ 1077959 w 1446449"/>
                  <a:gd name="connsiteY17" fmla="*/ 0 h 4148919"/>
                  <a:gd name="connsiteX0" fmla="*/ 1114005 w 1482495"/>
                  <a:gd name="connsiteY0" fmla="*/ 0 h 4148919"/>
                  <a:gd name="connsiteX1" fmla="*/ 1264131 w 1482495"/>
                  <a:gd name="connsiteY1" fmla="*/ 627797 h 4148919"/>
                  <a:gd name="connsiteX2" fmla="*/ 1291426 w 1482495"/>
                  <a:gd name="connsiteY2" fmla="*/ 736979 h 4148919"/>
                  <a:gd name="connsiteX3" fmla="*/ 1482495 w 1482495"/>
                  <a:gd name="connsiteY3" fmla="*/ 859809 h 4148919"/>
                  <a:gd name="connsiteX4" fmla="*/ 909289 w 1482495"/>
                  <a:gd name="connsiteY4" fmla="*/ 1692322 h 4148919"/>
                  <a:gd name="connsiteX5" fmla="*/ 1223187 w 1482495"/>
                  <a:gd name="connsiteY5" fmla="*/ 1842447 h 4148919"/>
                  <a:gd name="connsiteX6" fmla="*/ 1277778 w 1482495"/>
                  <a:gd name="connsiteY6" fmla="*/ 2265528 h 4148919"/>
                  <a:gd name="connsiteX7" fmla="*/ 1045766 w 1482495"/>
                  <a:gd name="connsiteY7" fmla="*/ 3534770 h 4148919"/>
                  <a:gd name="connsiteX8" fmla="*/ 731868 w 1482495"/>
                  <a:gd name="connsiteY8" fmla="*/ 3835021 h 4148919"/>
                  <a:gd name="connsiteX9" fmla="*/ 609038 w 1482495"/>
                  <a:gd name="connsiteY9" fmla="*/ 3807725 h 4148919"/>
                  <a:gd name="connsiteX10" fmla="*/ 375656 w 1482495"/>
                  <a:gd name="connsiteY10" fmla="*/ 4148919 h 4148919"/>
                  <a:gd name="connsiteX11" fmla="*/ 0 w 1482495"/>
                  <a:gd name="connsiteY11" fmla="*/ 4063157 h 4148919"/>
                  <a:gd name="connsiteX12" fmla="*/ 63128 w 1482495"/>
                  <a:gd name="connsiteY12" fmla="*/ 3152633 h 4148919"/>
                  <a:gd name="connsiteX13" fmla="*/ 267844 w 1482495"/>
                  <a:gd name="connsiteY13" fmla="*/ 2183642 h 4148919"/>
                  <a:gd name="connsiteX14" fmla="*/ 445265 w 1482495"/>
                  <a:gd name="connsiteY14" fmla="*/ 1323833 h 4148919"/>
                  <a:gd name="connsiteX15" fmla="*/ 663629 w 1482495"/>
                  <a:gd name="connsiteY15" fmla="*/ 504967 h 4148919"/>
                  <a:gd name="connsiteX16" fmla="*/ 786459 w 1482495"/>
                  <a:gd name="connsiteY16" fmla="*/ 300250 h 4148919"/>
                  <a:gd name="connsiteX17" fmla="*/ 1114005 w 1482495"/>
                  <a:gd name="connsiteY17" fmla="*/ 0 h 4148919"/>
                  <a:gd name="connsiteX0" fmla="*/ 1114005 w 1482495"/>
                  <a:gd name="connsiteY0" fmla="*/ 0 h 4148919"/>
                  <a:gd name="connsiteX1" fmla="*/ 1264131 w 1482495"/>
                  <a:gd name="connsiteY1" fmla="*/ 627797 h 4148919"/>
                  <a:gd name="connsiteX2" fmla="*/ 1291426 w 1482495"/>
                  <a:gd name="connsiteY2" fmla="*/ 736979 h 4148919"/>
                  <a:gd name="connsiteX3" fmla="*/ 1482495 w 1482495"/>
                  <a:gd name="connsiteY3" fmla="*/ 859809 h 4148919"/>
                  <a:gd name="connsiteX4" fmla="*/ 1029441 w 1482495"/>
                  <a:gd name="connsiteY4" fmla="*/ 1705970 h 4148919"/>
                  <a:gd name="connsiteX5" fmla="*/ 1223187 w 1482495"/>
                  <a:gd name="connsiteY5" fmla="*/ 1842447 h 4148919"/>
                  <a:gd name="connsiteX6" fmla="*/ 1277778 w 1482495"/>
                  <a:gd name="connsiteY6" fmla="*/ 2265528 h 4148919"/>
                  <a:gd name="connsiteX7" fmla="*/ 1045766 w 1482495"/>
                  <a:gd name="connsiteY7" fmla="*/ 3534770 h 4148919"/>
                  <a:gd name="connsiteX8" fmla="*/ 731868 w 1482495"/>
                  <a:gd name="connsiteY8" fmla="*/ 3835021 h 4148919"/>
                  <a:gd name="connsiteX9" fmla="*/ 609038 w 1482495"/>
                  <a:gd name="connsiteY9" fmla="*/ 3807725 h 4148919"/>
                  <a:gd name="connsiteX10" fmla="*/ 375656 w 1482495"/>
                  <a:gd name="connsiteY10" fmla="*/ 4148919 h 4148919"/>
                  <a:gd name="connsiteX11" fmla="*/ 0 w 1482495"/>
                  <a:gd name="connsiteY11" fmla="*/ 4063157 h 4148919"/>
                  <a:gd name="connsiteX12" fmla="*/ 63128 w 1482495"/>
                  <a:gd name="connsiteY12" fmla="*/ 3152633 h 4148919"/>
                  <a:gd name="connsiteX13" fmla="*/ 267844 w 1482495"/>
                  <a:gd name="connsiteY13" fmla="*/ 2183642 h 4148919"/>
                  <a:gd name="connsiteX14" fmla="*/ 445265 w 1482495"/>
                  <a:gd name="connsiteY14" fmla="*/ 1323833 h 4148919"/>
                  <a:gd name="connsiteX15" fmla="*/ 663629 w 1482495"/>
                  <a:gd name="connsiteY15" fmla="*/ 504967 h 4148919"/>
                  <a:gd name="connsiteX16" fmla="*/ 786459 w 1482495"/>
                  <a:gd name="connsiteY16" fmla="*/ 300250 h 4148919"/>
                  <a:gd name="connsiteX17" fmla="*/ 1114005 w 1482495"/>
                  <a:gd name="connsiteY17" fmla="*/ 0 h 4148919"/>
                  <a:gd name="connsiteX0" fmla="*/ 1114005 w 1482495"/>
                  <a:gd name="connsiteY0" fmla="*/ 0 h 4148919"/>
                  <a:gd name="connsiteX1" fmla="*/ 1264131 w 1482495"/>
                  <a:gd name="connsiteY1" fmla="*/ 627797 h 4148919"/>
                  <a:gd name="connsiteX2" fmla="*/ 1291426 w 1482495"/>
                  <a:gd name="connsiteY2" fmla="*/ 736979 h 4148919"/>
                  <a:gd name="connsiteX3" fmla="*/ 1482495 w 1482495"/>
                  <a:gd name="connsiteY3" fmla="*/ 859809 h 4148919"/>
                  <a:gd name="connsiteX4" fmla="*/ 1029441 w 1482495"/>
                  <a:gd name="connsiteY4" fmla="*/ 1705970 h 4148919"/>
                  <a:gd name="connsiteX5" fmla="*/ 1223187 w 1482495"/>
                  <a:gd name="connsiteY5" fmla="*/ 1842447 h 4148919"/>
                  <a:gd name="connsiteX6" fmla="*/ 1277778 w 1482495"/>
                  <a:gd name="connsiteY6" fmla="*/ 2265528 h 4148919"/>
                  <a:gd name="connsiteX7" fmla="*/ 1105843 w 1482495"/>
                  <a:gd name="connsiteY7" fmla="*/ 3575713 h 4148919"/>
                  <a:gd name="connsiteX8" fmla="*/ 731868 w 1482495"/>
                  <a:gd name="connsiteY8" fmla="*/ 3835021 h 4148919"/>
                  <a:gd name="connsiteX9" fmla="*/ 609038 w 1482495"/>
                  <a:gd name="connsiteY9" fmla="*/ 3807725 h 4148919"/>
                  <a:gd name="connsiteX10" fmla="*/ 375656 w 1482495"/>
                  <a:gd name="connsiteY10" fmla="*/ 4148919 h 4148919"/>
                  <a:gd name="connsiteX11" fmla="*/ 0 w 1482495"/>
                  <a:gd name="connsiteY11" fmla="*/ 4063157 h 4148919"/>
                  <a:gd name="connsiteX12" fmla="*/ 63128 w 1482495"/>
                  <a:gd name="connsiteY12" fmla="*/ 3152633 h 4148919"/>
                  <a:gd name="connsiteX13" fmla="*/ 267844 w 1482495"/>
                  <a:gd name="connsiteY13" fmla="*/ 2183642 h 4148919"/>
                  <a:gd name="connsiteX14" fmla="*/ 445265 w 1482495"/>
                  <a:gd name="connsiteY14" fmla="*/ 1323833 h 4148919"/>
                  <a:gd name="connsiteX15" fmla="*/ 663629 w 1482495"/>
                  <a:gd name="connsiteY15" fmla="*/ 504967 h 4148919"/>
                  <a:gd name="connsiteX16" fmla="*/ 786459 w 1482495"/>
                  <a:gd name="connsiteY16" fmla="*/ 300250 h 4148919"/>
                  <a:gd name="connsiteX17" fmla="*/ 1114005 w 1482495"/>
                  <a:gd name="connsiteY17" fmla="*/ 0 h 4148919"/>
                  <a:gd name="connsiteX0" fmla="*/ 1114005 w 1482495"/>
                  <a:gd name="connsiteY0" fmla="*/ 0 h 4148919"/>
                  <a:gd name="connsiteX1" fmla="*/ 1264131 w 1482495"/>
                  <a:gd name="connsiteY1" fmla="*/ 627797 h 4148919"/>
                  <a:gd name="connsiteX2" fmla="*/ 1291426 w 1482495"/>
                  <a:gd name="connsiteY2" fmla="*/ 736979 h 4148919"/>
                  <a:gd name="connsiteX3" fmla="*/ 1482495 w 1482495"/>
                  <a:gd name="connsiteY3" fmla="*/ 859809 h 4148919"/>
                  <a:gd name="connsiteX4" fmla="*/ 1029441 w 1482495"/>
                  <a:gd name="connsiteY4" fmla="*/ 1705970 h 4148919"/>
                  <a:gd name="connsiteX5" fmla="*/ 1223187 w 1482495"/>
                  <a:gd name="connsiteY5" fmla="*/ 1842447 h 4148919"/>
                  <a:gd name="connsiteX6" fmla="*/ 1277778 w 1482495"/>
                  <a:gd name="connsiteY6" fmla="*/ 2265528 h 4148919"/>
                  <a:gd name="connsiteX7" fmla="*/ 1105843 w 1482495"/>
                  <a:gd name="connsiteY7" fmla="*/ 3575713 h 4148919"/>
                  <a:gd name="connsiteX8" fmla="*/ 731868 w 1482495"/>
                  <a:gd name="connsiteY8" fmla="*/ 3944203 h 4148919"/>
                  <a:gd name="connsiteX9" fmla="*/ 609038 w 1482495"/>
                  <a:gd name="connsiteY9" fmla="*/ 3807725 h 4148919"/>
                  <a:gd name="connsiteX10" fmla="*/ 375656 w 1482495"/>
                  <a:gd name="connsiteY10" fmla="*/ 4148919 h 4148919"/>
                  <a:gd name="connsiteX11" fmla="*/ 0 w 1482495"/>
                  <a:gd name="connsiteY11" fmla="*/ 4063157 h 4148919"/>
                  <a:gd name="connsiteX12" fmla="*/ 63128 w 1482495"/>
                  <a:gd name="connsiteY12" fmla="*/ 3152633 h 4148919"/>
                  <a:gd name="connsiteX13" fmla="*/ 267844 w 1482495"/>
                  <a:gd name="connsiteY13" fmla="*/ 2183642 h 4148919"/>
                  <a:gd name="connsiteX14" fmla="*/ 445265 w 1482495"/>
                  <a:gd name="connsiteY14" fmla="*/ 1323833 h 4148919"/>
                  <a:gd name="connsiteX15" fmla="*/ 663629 w 1482495"/>
                  <a:gd name="connsiteY15" fmla="*/ 504967 h 4148919"/>
                  <a:gd name="connsiteX16" fmla="*/ 786459 w 1482495"/>
                  <a:gd name="connsiteY16" fmla="*/ 300250 h 4148919"/>
                  <a:gd name="connsiteX17" fmla="*/ 1114005 w 1482495"/>
                  <a:gd name="connsiteY17" fmla="*/ 0 h 4148919"/>
                  <a:gd name="connsiteX0" fmla="*/ 1114005 w 1482495"/>
                  <a:gd name="connsiteY0" fmla="*/ 0 h 4148919"/>
                  <a:gd name="connsiteX1" fmla="*/ 1264131 w 1482495"/>
                  <a:gd name="connsiteY1" fmla="*/ 627797 h 4148919"/>
                  <a:gd name="connsiteX2" fmla="*/ 1291426 w 1482495"/>
                  <a:gd name="connsiteY2" fmla="*/ 736979 h 4148919"/>
                  <a:gd name="connsiteX3" fmla="*/ 1482495 w 1482495"/>
                  <a:gd name="connsiteY3" fmla="*/ 859809 h 4148919"/>
                  <a:gd name="connsiteX4" fmla="*/ 1029441 w 1482495"/>
                  <a:gd name="connsiteY4" fmla="*/ 1705970 h 4148919"/>
                  <a:gd name="connsiteX5" fmla="*/ 1223187 w 1482495"/>
                  <a:gd name="connsiteY5" fmla="*/ 1842447 h 4148919"/>
                  <a:gd name="connsiteX6" fmla="*/ 1277778 w 1482495"/>
                  <a:gd name="connsiteY6" fmla="*/ 2265528 h 4148919"/>
                  <a:gd name="connsiteX7" fmla="*/ 1105843 w 1482495"/>
                  <a:gd name="connsiteY7" fmla="*/ 3575713 h 4148919"/>
                  <a:gd name="connsiteX8" fmla="*/ 731868 w 1482495"/>
                  <a:gd name="connsiteY8" fmla="*/ 3944203 h 4148919"/>
                  <a:gd name="connsiteX9" fmla="*/ 585008 w 1482495"/>
                  <a:gd name="connsiteY9" fmla="*/ 3903259 h 4148919"/>
                  <a:gd name="connsiteX10" fmla="*/ 375656 w 1482495"/>
                  <a:gd name="connsiteY10" fmla="*/ 4148919 h 4148919"/>
                  <a:gd name="connsiteX11" fmla="*/ 0 w 1482495"/>
                  <a:gd name="connsiteY11" fmla="*/ 4063157 h 4148919"/>
                  <a:gd name="connsiteX12" fmla="*/ 63128 w 1482495"/>
                  <a:gd name="connsiteY12" fmla="*/ 3152633 h 4148919"/>
                  <a:gd name="connsiteX13" fmla="*/ 267844 w 1482495"/>
                  <a:gd name="connsiteY13" fmla="*/ 2183642 h 4148919"/>
                  <a:gd name="connsiteX14" fmla="*/ 445265 w 1482495"/>
                  <a:gd name="connsiteY14" fmla="*/ 1323833 h 4148919"/>
                  <a:gd name="connsiteX15" fmla="*/ 663629 w 1482495"/>
                  <a:gd name="connsiteY15" fmla="*/ 504967 h 4148919"/>
                  <a:gd name="connsiteX16" fmla="*/ 786459 w 1482495"/>
                  <a:gd name="connsiteY16" fmla="*/ 300250 h 4148919"/>
                  <a:gd name="connsiteX17" fmla="*/ 1114005 w 1482495"/>
                  <a:gd name="connsiteY17" fmla="*/ 0 h 4148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82495" h="4148919">
                    <a:moveTo>
                      <a:pt x="1114005" y="0"/>
                    </a:moveTo>
                    <a:lnTo>
                      <a:pt x="1264131" y="627797"/>
                    </a:lnTo>
                    <a:lnTo>
                      <a:pt x="1291426" y="736979"/>
                    </a:lnTo>
                    <a:lnTo>
                      <a:pt x="1482495" y="859809"/>
                    </a:lnTo>
                    <a:lnTo>
                      <a:pt x="1029441" y="1705970"/>
                    </a:lnTo>
                    <a:lnTo>
                      <a:pt x="1223187" y="1842447"/>
                    </a:lnTo>
                    <a:lnTo>
                      <a:pt x="1277778" y="2265528"/>
                    </a:lnTo>
                    <a:lnTo>
                      <a:pt x="1105843" y="3575713"/>
                    </a:lnTo>
                    <a:lnTo>
                      <a:pt x="731868" y="3944203"/>
                    </a:lnTo>
                    <a:lnTo>
                      <a:pt x="585008" y="3903259"/>
                    </a:lnTo>
                    <a:lnTo>
                      <a:pt x="375656" y="4148919"/>
                    </a:lnTo>
                    <a:lnTo>
                      <a:pt x="0" y="4063157"/>
                    </a:lnTo>
                    <a:lnTo>
                      <a:pt x="63128" y="3152633"/>
                    </a:lnTo>
                    <a:lnTo>
                      <a:pt x="267844" y="2183642"/>
                    </a:lnTo>
                    <a:lnTo>
                      <a:pt x="445265" y="1323833"/>
                    </a:lnTo>
                    <a:lnTo>
                      <a:pt x="663629" y="504967"/>
                    </a:lnTo>
                    <a:lnTo>
                      <a:pt x="786459" y="300250"/>
                    </a:lnTo>
                    <a:lnTo>
                      <a:pt x="1114005" y="0"/>
                    </a:lnTo>
                    <a:close/>
                  </a:path>
                </a:pathLst>
              </a:custGeom>
              <a:solidFill>
                <a:srgbClr val="66CCFF">
                  <a:alpha val="5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810"/>
              </a:p>
            </p:txBody>
          </p:sp>
        </p:grpSp>
        <p:sp>
          <p:nvSpPr>
            <p:cNvPr id="561" name="フリーフォーム 81">
              <a:extLst>
                <a:ext uri="{FF2B5EF4-FFF2-40B4-BE49-F238E27FC236}">
                  <a16:creationId xmlns:a16="http://schemas.microsoft.com/office/drawing/2014/main" id="{B8F055DD-76D6-C94D-80A1-1AE77DAFF1DC}"/>
                </a:ext>
              </a:extLst>
            </p:cNvPr>
            <p:cNvSpPr>
              <a:spLocks noChangeAspect="1"/>
            </p:cNvSpPr>
            <p:nvPr/>
          </p:nvSpPr>
          <p:spPr>
            <a:xfrm>
              <a:off x="13448514" y="772657"/>
              <a:ext cx="1283049" cy="1105200"/>
            </a:xfrm>
            <a:custGeom>
              <a:avLst/>
              <a:gdLst>
                <a:gd name="connsiteX0" fmla="*/ 5227092 w 7942997"/>
                <a:gd name="connsiteY0" fmla="*/ 81887 h 6018663"/>
                <a:gd name="connsiteX1" fmla="*/ 5390866 w 7942997"/>
                <a:gd name="connsiteY1" fmla="*/ 27296 h 6018663"/>
                <a:gd name="connsiteX2" fmla="*/ 5895833 w 7942997"/>
                <a:gd name="connsiteY2" fmla="*/ 791570 h 6018663"/>
                <a:gd name="connsiteX3" fmla="*/ 7151427 w 7942997"/>
                <a:gd name="connsiteY3" fmla="*/ 2279176 h 6018663"/>
                <a:gd name="connsiteX4" fmla="*/ 7533564 w 7942997"/>
                <a:gd name="connsiteY4" fmla="*/ 3179928 h 6018663"/>
                <a:gd name="connsiteX5" fmla="*/ 7942997 w 7942997"/>
                <a:gd name="connsiteY5" fmla="*/ 4421875 h 6018663"/>
                <a:gd name="connsiteX6" fmla="*/ 6933063 w 7942997"/>
                <a:gd name="connsiteY6" fmla="*/ 5950424 h 6018663"/>
                <a:gd name="connsiteX7" fmla="*/ 4899546 w 7942997"/>
                <a:gd name="connsiteY7" fmla="*/ 5950424 h 6018663"/>
                <a:gd name="connsiteX8" fmla="*/ 3507474 w 7942997"/>
                <a:gd name="connsiteY8" fmla="*/ 6018663 h 6018663"/>
                <a:gd name="connsiteX9" fmla="*/ 3425588 w 7942997"/>
                <a:gd name="connsiteY9" fmla="*/ 5431809 h 6018663"/>
                <a:gd name="connsiteX10" fmla="*/ 3207224 w 7942997"/>
                <a:gd name="connsiteY10" fmla="*/ 5240740 h 6018663"/>
                <a:gd name="connsiteX11" fmla="*/ 2743200 w 7942997"/>
                <a:gd name="connsiteY11" fmla="*/ 5418161 h 6018663"/>
                <a:gd name="connsiteX12" fmla="*/ 2265528 w 7942997"/>
                <a:gd name="connsiteY12" fmla="*/ 5377218 h 6018663"/>
                <a:gd name="connsiteX13" fmla="*/ 1815152 w 7942997"/>
                <a:gd name="connsiteY13" fmla="*/ 5909481 h 6018663"/>
                <a:gd name="connsiteX14" fmla="*/ 1815152 w 7942997"/>
                <a:gd name="connsiteY14" fmla="*/ 5909481 h 6018663"/>
                <a:gd name="connsiteX15" fmla="*/ 1119116 w 7942997"/>
                <a:gd name="connsiteY15" fmla="*/ 5936776 h 6018663"/>
                <a:gd name="connsiteX16" fmla="*/ 1214651 w 7942997"/>
                <a:gd name="connsiteY16" fmla="*/ 4121624 h 6018663"/>
                <a:gd name="connsiteX17" fmla="*/ 0 w 7942997"/>
                <a:gd name="connsiteY17" fmla="*/ 3835021 h 6018663"/>
                <a:gd name="connsiteX18" fmla="*/ 2497540 w 7942997"/>
                <a:gd name="connsiteY18" fmla="*/ 1869743 h 6018663"/>
                <a:gd name="connsiteX19" fmla="*/ 3111689 w 7942997"/>
                <a:gd name="connsiteY19" fmla="*/ 764275 h 6018663"/>
                <a:gd name="connsiteX20" fmla="*/ 3657600 w 7942997"/>
                <a:gd name="connsiteY20" fmla="*/ 232012 h 6018663"/>
                <a:gd name="connsiteX21" fmla="*/ 4462818 w 7942997"/>
                <a:gd name="connsiteY21" fmla="*/ 0 h 6018663"/>
                <a:gd name="connsiteX22" fmla="*/ 5227092 w 7942997"/>
                <a:gd name="connsiteY22" fmla="*/ 81887 h 6018663"/>
                <a:gd name="connsiteX0" fmla="*/ 5227092 w 7942997"/>
                <a:gd name="connsiteY0" fmla="*/ 81887 h 6018663"/>
                <a:gd name="connsiteX1" fmla="*/ 5390866 w 7942997"/>
                <a:gd name="connsiteY1" fmla="*/ 27296 h 6018663"/>
                <a:gd name="connsiteX2" fmla="*/ 5895833 w 7942997"/>
                <a:gd name="connsiteY2" fmla="*/ 791570 h 6018663"/>
                <a:gd name="connsiteX3" fmla="*/ 7151427 w 7942997"/>
                <a:gd name="connsiteY3" fmla="*/ 2279176 h 6018663"/>
                <a:gd name="connsiteX4" fmla="*/ 6946710 w 7942997"/>
                <a:gd name="connsiteY4" fmla="*/ 3316405 h 6018663"/>
                <a:gd name="connsiteX5" fmla="*/ 7942997 w 7942997"/>
                <a:gd name="connsiteY5" fmla="*/ 4421875 h 6018663"/>
                <a:gd name="connsiteX6" fmla="*/ 6933063 w 7942997"/>
                <a:gd name="connsiteY6" fmla="*/ 5950424 h 6018663"/>
                <a:gd name="connsiteX7" fmla="*/ 4899546 w 7942997"/>
                <a:gd name="connsiteY7" fmla="*/ 5950424 h 6018663"/>
                <a:gd name="connsiteX8" fmla="*/ 3507474 w 7942997"/>
                <a:gd name="connsiteY8" fmla="*/ 6018663 h 6018663"/>
                <a:gd name="connsiteX9" fmla="*/ 3425588 w 7942997"/>
                <a:gd name="connsiteY9" fmla="*/ 5431809 h 6018663"/>
                <a:gd name="connsiteX10" fmla="*/ 3207224 w 7942997"/>
                <a:gd name="connsiteY10" fmla="*/ 5240740 h 6018663"/>
                <a:gd name="connsiteX11" fmla="*/ 2743200 w 7942997"/>
                <a:gd name="connsiteY11" fmla="*/ 5418161 h 6018663"/>
                <a:gd name="connsiteX12" fmla="*/ 2265528 w 7942997"/>
                <a:gd name="connsiteY12" fmla="*/ 5377218 h 6018663"/>
                <a:gd name="connsiteX13" fmla="*/ 1815152 w 7942997"/>
                <a:gd name="connsiteY13" fmla="*/ 5909481 h 6018663"/>
                <a:gd name="connsiteX14" fmla="*/ 1815152 w 7942997"/>
                <a:gd name="connsiteY14" fmla="*/ 5909481 h 6018663"/>
                <a:gd name="connsiteX15" fmla="*/ 1119116 w 7942997"/>
                <a:gd name="connsiteY15" fmla="*/ 5936776 h 6018663"/>
                <a:gd name="connsiteX16" fmla="*/ 1214651 w 7942997"/>
                <a:gd name="connsiteY16" fmla="*/ 4121624 h 6018663"/>
                <a:gd name="connsiteX17" fmla="*/ 0 w 7942997"/>
                <a:gd name="connsiteY17" fmla="*/ 3835021 h 6018663"/>
                <a:gd name="connsiteX18" fmla="*/ 2497540 w 7942997"/>
                <a:gd name="connsiteY18" fmla="*/ 1869743 h 6018663"/>
                <a:gd name="connsiteX19" fmla="*/ 3111689 w 7942997"/>
                <a:gd name="connsiteY19" fmla="*/ 764275 h 6018663"/>
                <a:gd name="connsiteX20" fmla="*/ 3657600 w 7942997"/>
                <a:gd name="connsiteY20" fmla="*/ 232012 h 6018663"/>
                <a:gd name="connsiteX21" fmla="*/ 4462818 w 7942997"/>
                <a:gd name="connsiteY21" fmla="*/ 0 h 6018663"/>
                <a:gd name="connsiteX22" fmla="*/ 5227092 w 7942997"/>
                <a:gd name="connsiteY22" fmla="*/ 81887 h 6018663"/>
                <a:gd name="connsiteX0" fmla="*/ 5227092 w 7151427"/>
                <a:gd name="connsiteY0" fmla="*/ 81887 h 6018663"/>
                <a:gd name="connsiteX1" fmla="*/ 5390866 w 7151427"/>
                <a:gd name="connsiteY1" fmla="*/ 27296 h 6018663"/>
                <a:gd name="connsiteX2" fmla="*/ 5895833 w 7151427"/>
                <a:gd name="connsiteY2" fmla="*/ 791570 h 6018663"/>
                <a:gd name="connsiteX3" fmla="*/ 7151427 w 7151427"/>
                <a:gd name="connsiteY3" fmla="*/ 2279176 h 6018663"/>
                <a:gd name="connsiteX4" fmla="*/ 6946710 w 7151427"/>
                <a:gd name="connsiteY4" fmla="*/ 3316405 h 6018663"/>
                <a:gd name="connsiteX5" fmla="*/ 6892119 w 7151427"/>
                <a:gd name="connsiteY5" fmla="*/ 4585648 h 6018663"/>
                <a:gd name="connsiteX6" fmla="*/ 6933063 w 7151427"/>
                <a:gd name="connsiteY6" fmla="*/ 5950424 h 6018663"/>
                <a:gd name="connsiteX7" fmla="*/ 4899546 w 7151427"/>
                <a:gd name="connsiteY7" fmla="*/ 5950424 h 6018663"/>
                <a:gd name="connsiteX8" fmla="*/ 3507474 w 7151427"/>
                <a:gd name="connsiteY8" fmla="*/ 6018663 h 6018663"/>
                <a:gd name="connsiteX9" fmla="*/ 3425588 w 7151427"/>
                <a:gd name="connsiteY9" fmla="*/ 5431809 h 6018663"/>
                <a:gd name="connsiteX10" fmla="*/ 3207224 w 7151427"/>
                <a:gd name="connsiteY10" fmla="*/ 5240740 h 6018663"/>
                <a:gd name="connsiteX11" fmla="*/ 2743200 w 7151427"/>
                <a:gd name="connsiteY11" fmla="*/ 5418161 h 6018663"/>
                <a:gd name="connsiteX12" fmla="*/ 2265528 w 7151427"/>
                <a:gd name="connsiteY12" fmla="*/ 5377218 h 6018663"/>
                <a:gd name="connsiteX13" fmla="*/ 1815152 w 7151427"/>
                <a:gd name="connsiteY13" fmla="*/ 5909481 h 6018663"/>
                <a:gd name="connsiteX14" fmla="*/ 1815152 w 7151427"/>
                <a:gd name="connsiteY14" fmla="*/ 5909481 h 6018663"/>
                <a:gd name="connsiteX15" fmla="*/ 1119116 w 7151427"/>
                <a:gd name="connsiteY15" fmla="*/ 5936776 h 6018663"/>
                <a:gd name="connsiteX16" fmla="*/ 1214651 w 7151427"/>
                <a:gd name="connsiteY16" fmla="*/ 4121624 h 6018663"/>
                <a:gd name="connsiteX17" fmla="*/ 0 w 7151427"/>
                <a:gd name="connsiteY17" fmla="*/ 3835021 h 6018663"/>
                <a:gd name="connsiteX18" fmla="*/ 2497540 w 7151427"/>
                <a:gd name="connsiteY18" fmla="*/ 1869743 h 6018663"/>
                <a:gd name="connsiteX19" fmla="*/ 3111689 w 7151427"/>
                <a:gd name="connsiteY19" fmla="*/ 764275 h 6018663"/>
                <a:gd name="connsiteX20" fmla="*/ 3657600 w 7151427"/>
                <a:gd name="connsiteY20" fmla="*/ 232012 h 6018663"/>
                <a:gd name="connsiteX21" fmla="*/ 4462818 w 7151427"/>
                <a:gd name="connsiteY21" fmla="*/ 0 h 6018663"/>
                <a:gd name="connsiteX22" fmla="*/ 5227092 w 7151427"/>
                <a:gd name="connsiteY22" fmla="*/ 81887 h 6018663"/>
                <a:gd name="connsiteX0" fmla="*/ 5227092 w 7151427"/>
                <a:gd name="connsiteY0" fmla="*/ 81887 h 6018663"/>
                <a:gd name="connsiteX1" fmla="*/ 5390866 w 7151427"/>
                <a:gd name="connsiteY1" fmla="*/ 27296 h 6018663"/>
                <a:gd name="connsiteX2" fmla="*/ 5895833 w 7151427"/>
                <a:gd name="connsiteY2" fmla="*/ 791570 h 6018663"/>
                <a:gd name="connsiteX3" fmla="*/ 7151427 w 7151427"/>
                <a:gd name="connsiteY3" fmla="*/ 2279176 h 6018663"/>
                <a:gd name="connsiteX4" fmla="*/ 6946710 w 7151427"/>
                <a:gd name="connsiteY4" fmla="*/ 3316405 h 6018663"/>
                <a:gd name="connsiteX5" fmla="*/ 6892119 w 7151427"/>
                <a:gd name="connsiteY5" fmla="*/ 4585648 h 6018663"/>
                <a:gd name="connsiteX6" fmla="*/ 6059607 w 7151427"/>
                <a:gd name="connsiteY6" fmla="*/ 5349922 h 6018663"/>
                <a:gd name="connsiteX7" fmla="*/ 4899546 w 7151427"/>
                <a:gd name="connsiteY7" fmla="*/ 5950424 h 6018663"/>
                <a:gd name="connsiteX8" fmla="*/ 3507474 w 7151427"/>
                <a:gd name="connsiteY8" fmla="*/ 6018663 h 6018663"/>
                <a:gd name="connsiteX9" fmla="*/ 3425588 w 7151427"/>
                <a:gd name="connsiteY9" fmla="*/ 5431809 h 6018663"/>
                <a:gd name="connsiteX10" fmla="*/ 3207224 w 7151427"/>
                <a:gd name="connsiteY10" fmla="*/ 5240740 h 6018663"/>
                <a:gd name="connsiteX11" fmla="*/ 2743200 w 7151427"/>
                <a:gd name="connsiteY11" fmla="*/ 5418161 h 6018663"/>
                <a:gd name="connsiteX12" fmla="*/ 2265528 w 7151427"/>
                <a:gd name="connsiteY12" fmla="*/ 5377218 h 6018663"/>
                <a:gd name="connsiteX13" fmla="*/ 1815152 w 7151427"/>
                <a:gd name="connsiteY13" fmla="*/ 5909481 h 6018663"/>
                <a:gd name="connsiteX14" fmla="*/ 1815152 w 7151427"/>
                <a:gd name="connsiteY14" fmla="*/ 5909481 h 6018663"/>
                <a:gd name="connsiteX15" fmla="*/ 1119116 w 7151427"/>
                <a:gd name="connsiteY15" fmla="*/ 5936776 h 6018663"/>
                <a:gd name="connsiteX16" fmla="*/ 1214651 w 7151427"/>
                <a:gd name="connsiteY16" fmla="*/ 4121624 h 6018663"/>
                <a:gd name="connsiteX17" fmla="*/ 0 w 7151427"/>
                <a:gd name="connsiteY17" fmla="*/ 3835021 h 6018663"/>
                <a:gd name="connsiteX18" fmla="*/ 2497540 w 7151427"/>
                <a:gd name="connsiteY18" fmla="*/ 1869743 h 6018663"/>
                <a:gd name="connsiteX19" fmla="*/ 3111689 w 7151427"/>
                <a:gd name="connsiteY19" fmla="*/ 764275 h 6018663"/>
                <a:gd name="connsiteX20" fmla="*/ 3657600 w 7151427"/>
                <a:gd name="connsiteY20" fmla="*/ 232012 h 6018663"/>
                <a:gd name="connsiteX21" fmla="*/ 4462818 w 7151427"/>
                <a:gd name="connsiteY21" fmla="*/ 0 h 6018663"/>
                <a:gd name="connsiteX22" fmla="*/ 5227092 w 7151427"/>
                <a:gd name="connsiteY22" fmla="*/ 81887 h 6018663"/>
                <a:gd name="connsiteX0" fmla="*/ 5227092 w 6946710"/>
                <a:gd name="connsiteY0" fmla="*/ 81887 h 6018663"/>
                <a:gd name="connsiteX1" fmla="*/ 5390866 w 6946710"/>
                <a:gd name="connsiteY1" fmla="*/ 27296 h 6018663"/>
                <a:gd name="connsiteX2" fmla="*/ 5895833 w 6946710"/>
                <a:gd name="connsiteY2" fmla="*/ 791570 h 6018663"/>
                <a:gd name="connsiteX3" fmla="*/ 6346209 w 6946710"/>
                <a:gd name="connsiteY3" fmla="*/ 2565779 h 6018663"/>
                <a:gd name="connsiteX4" fmla="*/ 6946710 w 6946710"/>
                <a:gd name="connsiteY4" fmla="*/ 3316405 h 6018663"/>
                <a:gd name="connsiteX5" fmla="*/ 6892119 w 6946710"/>
                <a:gd name="connsiteY5" fmla="*/ 4585648 h 6018663"/>
                <a:gd name="connsiteX6" fmla="*/ 6059607 w 6946710"/>
                <a:gd name="connsiteY6" fmla="*/ 5349922 h 6018663"/>
                <a:gd name="connsiteX7" fmla="*/ 4899546 w 6946710"/>
                <a:gd name="connsiteY7" fmla="*/ 5950424 h 6018663"/>
                <a:gd name="connsiteX8" fmla="*/ 3507474 w 6946710"/>
                <a:gd name="connsiteY8" fmla="*/ 6018663 h 6018663"/>
                <a:gd name="connsiteX9" fmla="*/ 3425588 w 6946710"/>
                <a:gd name="connsiteY9" fmla="*/ 5431809 h 6018663"/>
                <a:gd name="connsiteX10" fmla="*/ 3207224 w 6946710"/>
                <a:gd name="connsiteY10" fmla="*/ 5240740 h 6018663"/>
                <a:gd name="connsiteX11" fmla="*/ 2743200 w 6946710"/>
                <a:gd name="connsiteY11" fmla="*/ 5418161 h 6018663"/>
                <a:gd name="connsiteX12" fmla="*/ 2265528 w 6946710"/>
                <a:gd name="connsiteY12" fmla="*/ 5377218 h 6018663"/>
                <a:gd name="connsiteX13" fmla="*/ 1815152 w 6946710"/>
                <a:gd name="connsiteY13" fmla="*/ 5909481 h 6018663"/>
                <a:gd name="connsiteX14" fmla="*/ 1815152 w 6946710"/>
                <a:gd name="connsiteY14" fmla="*/ 5909481 h 6018663"/>
                <a:gd name="connsiteX15" fmla="*/ 1119116 w 6946710"/>
                <a:gd name="connsiteY15" fmla="*/ 5936776 h 6018663"/>
                <a:gd name="connsiteX16" fmla="*/ 1214651 w 6946710"/>
                <a:gd name="connsiteY16" fmla="*/ 4121624 h 6018663"/>
                <a:gd name="connsiteX17" fmla="*/ 0 w 6946710"/>
                <a:gd name="connsiteY17" fmla="*/ 3835021 h 6018663"/>
                <a:gd name="connsiteX18" fmla="*/ 2497540 w 6946710"/>
                <a:gd name="connsiteY18" fmla="*/ 1869743 h 6018663"/>
                <a:gd name="connsiteX19" fmla="*/ 3111689 w 6946710"/>
                <a:gd name="connsiteY19" fmla="*/ 764275 h 6018663"/>
                <a:gd name="connsiteX20" fmla="*/ 3657600 w 6946710"/>
                <a:gd name="connsiteY20" fmla="*/ 232012 h 6018663"/>
                <a:gd name="connsiteX21" fmla="*/ 4462818 w 6946710"/>
                <a:gd name="connsiteY21" fmla="*/ 0 h 6018663"/>
                <a:gd name="connsiteX22" fmla="*/ 5227092 w 6946710"/>
                <a:gd name="connsiteY22" fmla="*/ 81887 h 6018663"/>
                <a:gd name="connsiteX0" fmla="*/ 5227092 w 6892119"/>
                <a:gd name="connsiteY0" fmla="*/ 81887 h 6018663"/>
                <a:gd name="connsiteX1" fmla="*/ 5390866 w 6892119"/>
                <a:gd name="connsiteY1" fmla="*/ 27296 h 6018663"/>
                <a:gd name="connsiteX2" fmla="*/ 5895833 w 6892119"/>
                <a:gd name="connsiteY2" fmla="*/ 791570 h 6018663"/>
                <a:gd name="connsiteX3" fmla="*/ 6346209 w 6892119"/>
                <a:gd name="connsiteY3" fmla="*/ 2565779 h 6018663"/>
                <a:gd name="connsiteX4" fmla="*/ 6168788 w 6892119"/>
                <a:gd name="connsiteY4" fmla="*/ 4258101 h 6018663"/>
                <a:gd name="connsiteX5" fmla="*/ 6892119 w 6892119"/>
                <a:gd name="connsiteY5" fmla="*/ 4585648 h 6018663"/>
                <a:gd name="connsiteX6" fmla="*/ 6059607 w 6892119"/>
                <a:gd name="connsiteY6" fmla="*/ 5349922 h 6018663"/>
                <a:gd name="connsiteX7" fmla="*/ 4899546 w 6892119"/>
                <a:gd name="connsiteY7" fmla="*/ 5950424 h 6018663"/>
                <a:gd name="connsiteX8" fmla="*/ 3507474 w 6892119"/>
                <a:gd name="connsiteY8" fmla="*/ 6018663 h 6018663"/>
                <a:gd name="connsiteX9" fmla="*/ 3425588 w 6892119"/>
                <a:gd name="connsiteY9" fmla="*/ 5431809 h 6018663"/>
                <a:gd name="connsiteX10" fmla="*/ 3207224 w 6892119"/>
                <a:gd name="connsiteY10" fmla="*/ 5240740 h 6018663"/>
                <a:gd name="connsiteX11" fmla="*/ 2743200 w 6892119"/>
                <a:gd name="connsiteY11" fmla="*/ 5418161 h 6018663"/>
                <a:gd name="connsiteX12" fmla="*/ 2265528 w 6892119"/>
                <a:gd name="connsiteY12" fmla="*/ 5377218 h 6018663"/>
                <a:gd name="connsiteX13" fmla="*/ 1815152 w 6892119"/>
                <a:gd name="connsiteY13" fmla="*/ 5909481 h 6018663"/>
                <a:gd name="connsiteX14" fmla="*/ 1815152 w 6892119"/>
                <a:gd name="connsiteY14" fmla="*/ 5909481 h 6018663"/>
                <a:gd name="connsiteX15" fmla="*/ 1119116 w 6892119"/>
                <a:gd name="connsiteY15" fmla="*/ 5936776 h 6018663"/>
                <a:gd name="connsiteX16" fmla="*/ 1214651 w 6892119"/>
                <a:gd name="connsiteY16" fmla="*/ 4121624 h 6018663"/>
                <a:gd name="connsiteX17" fmla="*/ 0 w 6892119"/>
                <a:gd name="connsiteY17" fmla="*/ 3835021 h 6018663"/>
                <a:gd name="connsiteX18" fmla="*/ 2497540 w 6892119"/>
                <a:gd name="connsiteY18" fmla="*/ 1869743 h 6018663"/>
                <a:gd name="connsiteX19" fmla="*/ 3111689 w 6892119"/>
                <a:gd name="connsiteY19" fmla="*/ 764275 h 6018663"/>
                <a:gd name="connsiteX20" fmla="*/ 3657600 w 6892119"/>
                <a:gd name="connsiteY20" fmla="*/ 232012 h 6018663"/>
                <a:gd name="connsiteX21" fmla="*/ 4462818 w 6892119"/>
                <a:gd name="connsiteY21" fmla="*/ 0 h 6018663"/>
                <a:gd name="connsiteX22" fmla="*/ 5227092 w 6892119"/>
                <a:gd name="connsiteY22" fmla="*/ 81887 h 6018663"/>
                <a:gd name="connsiteX0" fmla="*/ 5227092 w 6346209"/>
                <a:gd name="connsiteY0" fmla="*/ 81887 h 6018663"/>
                <a:gd name="connsiteX1" fmla="*/ 5390866 w 6346209"/>
                <a:gd name="connsiteY1" fmla="*/ 27296 h 6018663"/>
                <a:gd name="connsiteX2" fmla="*/ 5895833 w 6346209"/>
                <a:gd name="connsiteY2" fmla="*/ 791570 h 6018663"/>
                <a:gd name="connsiteX3" fmla="*/ 6346209 w 6346209"/>
                <a:gd name="connsiteY3" fmla="*/ 2565779 h 6018663"/>
                <a:gd name="connsiteX4" fmla="*/ 6168788 w 6346209"/>
                <a:gd name="connsiteY4" fmla="*/ 4258101 h 6018663"/>
                <a:gd name="connsiteX5" fmla="*/ 6018663 w 6346209"/>
                <a:gd name="connsiteY5" fmla="*/ 5117910 h 6018663"/>
                <a:gd name="connsiteX6" fmla="*/ 6059607 w 6346209"/>
                <a:gd name="connsiteY6" fmla="*/ 5349922 h 6018663"/>
                <a:gd name="connsiteX7" fmla="*/ 4899546 w 6346209"/>
                <a:gd name="connsiteY7" fmla="*/ 5950424 h 6018663"/>
                <a:gd name="connsiteX8" fmla="*/ 3507474 w 6346209"/>
                <a:gd name="connsiteY8" fmla="*/ 6018663 h 6018663"/>
                <a:gd name="connsiteX9" fmla="*/ 3425588 w 6346209"/>
                <a:gd name="connsiteY9" fmla="*/ 5431809 h 6018663"/>
                <a:gd name="connsiteX10" fmla="*/ 3207224 w 6346209"/>
                <a:gd name="connsiteY10" fmla="*/ 5240740 h 6018663"/>
                <a:gd name="connsiteX11" fmla="*/ 2743200 w 6346209"/>
                <a:gd name="connsiteY11" fmla="*/ 5418161 h 6018663"/>
                <a:gd name="connsiteX12" fmla="*/ 2265528 w 6346209"/>
                <a:gd name="connsiteY12" fmla="*/ 5377218 h 6018663"/>
                <a:gd name="connsiteX13" fmla="*/ 1815152 w 6346209"/>
                <a:gd name="connsiteY13" fmla="*/ 5909481 h 6018663"/>
                <a:gd name="connsiteX14" fmla="*/ 1815152 w 6346209"/>
                <a:gd name="connsiteY14" fmla="*/ 5909481 h 6018663"/>
                <a:gd name="connsiteX15" fmla="*/ 1119116 w 6346209"/>
                <a:gd name="connsiteY15" fmla="*/ 5936776 h 6018663"/>
                <a:gd name="connsiteX16" fmla="*/ 1214651 w 6346209"/>
                <a:gd name="connsiteY16" fmla="*/ 4121624 h 6018663"/>
                <a:gd name="connsiteX17" fmla="*/ 0 w 6346209"/>
                <a:gd name="connsiteY17" fmla="*/ 3835021 h 6018663"/>
                <a:gd name="connsiteX18" fmla="*/ 2497540 w 6346209"/>
                <a:gd name="connsiteY18" fmla="*/ 1869743 h 6018663"/>
                <a:gd name="connsiteX19" fmla="*/ 3111689 w 6346209"/>
                <a:gd name="connsiteY19" fmla="*/ 764275 h 6018663"/>
                <a:gd name="connsiteX20" fmla="*/ 3657600 w 6346209"/>
                <a:gd name="connsiteY20" fmla="*/ 232012 h 6018663"/>
                <a:gd name="connsiteX21" fmla="*/ 4462818 w 6346209"/>
                <a:gd name="connsiteY21" fmla="*/ 0 h 6018663"/>
                <a:gd name="connsiteX22" fmla="*/ 5227092 w 6346209"/>
                <a:gd name="connsiteY22" fmla="*/ 81887 h 6018663"/>
                <a:gd name="connsiteX0" fmla="*/ 5227092 w 6346209"/>
                <a:gd name="connsiteY0" fmla="*/ 81887 h 6018663"/>
                <a:gd name="connsiteX1" fmla="*/ 5390866 w 6346209"/>
                <a:gd name="connsiteY1" fmla="*/ 27296 h 6018663"/>
                <a:gd name="connsiteX2" fmla="*/ 5895833 w 6346209"/>
                <a:gd name="connsiteY2" fmla="*/ 791570 h 6018663"/>
                <a:gd name="connsiteX3" fmla="*/ 6346209 w 6346209"/>
                <a:gd name="connsiteY3" fmla="*/ 2565779 h 6018663"/>
                <a:gd name="connsiteX4" fmla="*/ 6168788 w 6346209"/>
                <a:gd name="connsiteY4" fmla="*/ 4258101 h 6018663"/>
                <a:gd name="connsiteX5" fmla="*/ 6018663 w 6346209"/>
                <a:gd name="connsiteY5" fmla="*/ 5117910 h 6018663"/>
                <a:gd name="connsiteX6" fmla="*/ 5882186 w 6346209"/>
                <a:gd name="connsiteY6" fmla="*/ 5636525 h 6018663"/>
                <a:gd name="connsiteX7" fmla="*/ 4899546 w 6346209"/>
                <a:gd name="connsiteY7" fmla="*/ 5950424 h 6018663"/>
                <a:gd name="connsiteX8" fmla="*/ 3507474 w 6346209"/>
                <a:gd name="connsiteY8" fmla="*/ 6018663 h 6018663"/>
                <a:gd name="connsiteX9" fmla="*/ 3425588 w 6346209"/>
                <a:gd name="connsiteY9" fmla="*/ 5431809 h 6018663"/>
                <a:gd name="connsiteX10" fmla="*/ 3207224 w 6346209"/>
                <a:gd name="connsiteY10" fmla="*/ 5240740 h 6018663"/>
                <a:gd name="connsiteX11" fmla="*/ 2743200 w 6346209"/>
                <a:gd name="connsiteY11" fmla="*/ 5418161 h 6018663"/>
                <a:gd name="connsiteX12" fmla="*/ 2265528 w 6346209"/>
                <a:gd name="connsiteY12" fmla="*/ 5377218 h 6018663"/>
                <a:gd name="connsiteX13" fmla="*/ 1815152 w 6346209"/>
                <a:gd name="connsiteY13" fmla="*/ 5909481 h 6018663"/>
                <a:gd name="connsiteX14" fmla="*/ 1815152 w 6346209"/>
                <a:gd name="connsiteY14" fmla="*/ 5909481 h 6018663"/>
                <a:gd name="connsiteX15" fmla="*/ 1119116 w 6346209"/>
                <a:gd name="connsiteY15" fmla="*/ 5936776 h 6018663"/>
                <a:gd name="connsiteX16" fmla="*/ 1214651 w 6346209"/>
                <a:gd name="connsiteY16" fmla="*/ 4121624 h 6018663"/>
                <a:gd name="connsiteX17" fmla="*/ 0 w 6346209"/>
                <a:gd name="connsiteY17" fmla="*/ 3835021 h 6018663"/>
                <a:gd name="connsiteX18" fmla="*/ 2497540 w 6346209"/>
                <a:gd name="connsiteY18" fmla="*/ 1869743 h 6018663"/>
                <a:gd name="connsiteX19" fmla="*/ 3111689 w 6346209"/>
                <a:gd name="connsiteY19" fmla="*/ 764275 h 6018663"/>
                <a:gd name="connsiteX20" fmla="*/ 3657600 w 6346209"/>
                <a:gd name="connsiteY20" fmla="*/ 232012 h 6018663"/>
                <a:gd name="connsiteX21" fmla="*/ 4462818 w 6346209"/>
                <a:gd name="connsiteY21" fmla="*/ 0 h 6018663"/>
                <a:gd name="connsiteX22" fmla="*/ 5227092 w 6346209"/>
                <a:gd name="connsiteY22" fmla="*/ 81887 h 6018663"/>
                <a:gd name="connsiteX0" fmla="*/ 5227092 w 6346209"/>
                <a:gd name="connsiteY0" fmla="*/ 81887 h 6018663"/>
                <a:gd name="connsiteX1" fmla="*/ 5390866 w 6346209"/>
                <a:gd name="connsiteY1" fmla="*/ 27296 h 6018663"/>
                <a:gd name="connsiteX2" fmla="*/ 5895833 w 6346209"/>
                <a:gd name="connsiteY2" fmla="*/ 791570 h 6018663"/>
                <a:gd name="connsiteX3" fmla="*/ 6346209 w 6346209"/>
                <a:gd name="connsiteY3" fmla="*/ 2565779 h 6018663"/>
                <a:gd name="connsiteX4" fmla="*/ 6168788 w 6346209"/>
                <a:gd name="connsiteY4" fmla="*/ 4258101 h 6018663"/>
                <a:gd name="connsiteX5" fmla="*/ 6018663 w 6346209"/>
                <a:gd name="connsiteY5" fmla="*/ 5117910 h 6018663"/>
                <a:gd name="connsiteX6" fmla="*/ 5882186 w 6346209"/>
                <a:gd name="connsiteY6" fmla="*/ 5636525 h 6018663"/>
                <a:gd name="connsiteX7" fmla="*/ 4735772 w 6346209"/>
                <a:gd name="connsiteY7" fmla="*/ 5718412 h 6018663"/>
                <a:gd name="connsiteX8" fmla="*/ 3507474 w 6346209"/>
                <a:gd name="connsiteY8" fmla="*/ 6018663 h 6018663"/>
                <a:gd name="connsiteX9" fmla="*/ 3425588 w 6346209"/>
                <a:gd name="connsiteY9" fmla="*/ 5431809 h 6018663"/>
                <a:gd name="connsiteX10" fmla="*/ 3207224 w 6346209"/>
                <a:gd name="connsiteY10" fmla="*/ 5240740 h 6018663"/>
                <a:gd name="connsiteX11" fmla="*/ 2743200 w 6346209"/>
                <a:gd name="connsiteY11" fmla="*/ 5418161 h 6018663"/>
                <a:gd name="connsiteX12" fmla="*/ 2265528 w 6346209"/>
                <a:gd name="connsiteY12" fmla="*/ 5377218 h 6018663"/>
                <a:gd name="connsiteX13" fmla="*/ 1815152 w 6346209"/>
                <a:gd name="connsiteY13" fmla="*/ 5909481 h 6018663"/>
                <a:gd name="connsiteX14" fmla="*/ 1815152 w 6346209"/>
                <a:gd name="connsiteY14" fmla="*/ 5909481 h 6018663"/>
                <a:gd name="connsiteX15" fmla="*/ 1119116 w 6346209"/>
                <a:gd name="connsiteY15" fmla="*/ 5936776 h 6018663"/>
                <a:gd name="connsiteX16" fmla="*/ 1214651 w 6346209"/>
                <a:gd name="connsiteY16" fmla="*/ 4121624 h 6018663"/>
                <a:gd name="connsiteX17" fmla="*/ 0 w 6346209"/>
                <a:gd name="connsiteY17" fmla="*/ 3835021 h 6018663"/>
                <a:gd name="connsiteX18" fmla="*/ 2497540 w 6346209"/>
                <a:gd name="connsiteY18" fmla="*/ 1869743 h 6018663"/>
                <a:gd name="connsiteX19" fmla="*/ 3111689 w 6346209"/>
                <a:gd name="connsiteY19" fmla="*/ 764275 h 6018663"/>
                <a:gd name="connsiteX20" fmla="*/ 3657600 w 6346209"/>
                <a:gd name="connsiteY20" fmla="*/ 232012 h 6018663"/>
                <a:gd name="connsiteX21" fmla="*/ 4462818 w 6346209"/>
                <a:gd name="connsiteY21" fmla="*/ 0 h 6018663"/>
                <a:gd name="connsiteX22" fmla="*/ 5227092 w 6346209"/>
                <a:gd name="connsiteY22" fmla="*/ 81887 h 6018663"/>
                <a:gd name="connsiteX0" fmla="*/ 5227092 w 6346209"/>
                <a:gd name="connsiteY0" fmla="*/ 81887 h 5936776"/>
                <a:gd name="connsiteX1" fmla="*/ 5390866 w 6346209"/>
                <a:gd name="connsiteY1" fmla="*/ 27296 h 5936776"/>
                <a:gd name="connsiteX2" fmla="*/ 5895833 w 6346209"/>
                <a:gd name="connsiteY2" fmla="*/ 791570 h 5936776"/>
                <a:gd name="connsiteX3" fmla="*/ 6346209 w 6346209"/>
                <a:gd name="connsiteY3" fmla="*/ 2565779 h 5936776"/>
                <a:gd name="connsiteX4" fmla="*/ 6168788 w 6346209"/>
                <a:gd name="connsiteY4" fmla="*/ 4258101 h 5936776"/>
                <a:gd name="connsiteX5" fmla="*/ 6018663 w 6346209"/>
                <a:gd name="connsiteY5" fmla="*/ 5117910 h 5936776"/>
                <a:gd name="connsiteX6" fmla="*/ 5882186 w 6346209"/>
                <a:gd name="connsiteY6" fmla="*/ 5636525 h 5936776"/>
                <a:gd name="connsiteX7" fmla="*/ 4735772 w 6346209"/>
                <a:gd name="connsiteY7" fmla="*/ 5718412 h 5936776"/>
                <a:gd name="connsiteX8" fmla="*/ 3398292 w 6346209"/>
                <a:gd name="connsiteY8" fmla="*/ 5759356 h 5936776"/>
                <a:gd name="connsiteX9" fmla="*/ 3425588 w 6346209"/>
                <a:gd name="connsiteY9" fmla="*/ 5431809 h 5936776"/>
                <a:gd name="connsiteX10" fmla="*/ 3207224 w 6346209"/>
                <a:gd name="connsiteY10" fmla="*/ 5240740 h 5936776"/>
                <a:gd name="connsiteX11" fmla="*/ 2743200 w 6346209"/>
                <a:gd name="connsiteY11" fmla="*/ 5418161 h 5936776"/>
                <a:gd name="connsiteX12" fmla="*/ 2265528 w 6346209"/>
                <a:gd name="connsiteY12" fmla="*/ 5377218 h 5936776"/>
                <a:gd name="connsiteX13" fmla="*/ 1815152 w 6346209"/>
                <a:gd name="connsiteY13" fmla="*/ 5909481 h 5936776"/>
                <a:gd name="connsiteX14" fmla="*/ 1815152 w 6346209"/>
                <a:gd name="connsiteY14" fmla="*/ 5909481 h 5936776"/>
                <a:gd name="connsiteX15" fmla="*/ 1119116 w 6346209"/>
                <a:gd name="connsiteY15" fmla="*/ 5936776 h 5936776"/>
                <a:gd name="connsiteX16" fmla="*/ 1214651 w 6346209"/>
                <a:gd name="connsiteY16" fmla="*/ 4121624 h 5936776"/>
                <a:gd name="connsiteX17" fmla="*/ 0 w 6346209"/>
                <a:gd name="connsiteY17" fmla="*/ 3835021 h 5936776"/>
                <a:gd name="connsiteX18" fmla="*/ 2497540 w 6346209"/>
                <a:gd name="connsiteY18" fmla="*/ 1869743 h 5936776"/>
                <a:gd name="connsiteX19" fmla="*/ 3111689 w 6346209"/>
                <a:gd name="connsiteY19" fmla="*/ 764275 h 5936776"/>
                <a:gd name="connsiteX20" fmla="*/ 3657600 w 6346209"/>
                <a:gd name="connsiteY20" fmla="*/ 232012 h 5936776"/>
                <a:gd name="connsiteX21" fmla="*/ 4462818 w 6346209"/>
                <a:gd name="connsiteY21" fmla="*/ 0 h 5936776"/>
                <a:gd name="connsiteX22" fmla="*/ 5227092 w 6346209"/>
                <a:gd name="connsiteY22" fmla="*/ 81887 h 5936776"/>
                <a:gd name="connsiteX0" fmla="*/ 5227092 w 6346209"/>
                <a:gd name="connsiteY0" fmla="*/ 81887 h 5936776"/>
                <a:gd name="connsiteX1" fmla="*/ 5390866 w 6346209"/>
                <a:gd name="connsiteY1" fmla="*/ 27296 h 5936776"/>
                <a:gd name="connsiteX2" fmla="*/ 5895833 w 6346209"/>
                <a:gd name="connsiteY2" fmla="*/ 791570 h 5936776"/>
                <a:gd name="connsiteX3" fmla="*/ 6346209 w 6346209"/>
                <a:gd name="connsiteY3" fmla="*/ 2565779 h 5936776"/>
                <a:gd name="connsiteX4" fmla="*/ 6168788 w 6346209"/>
                <a:gd name="connsiteY4" fmla="*/ 4258101 h 5936776"/>
                <a:gd name="connsiteX5" fmla="*/ 6018663 w 6346209"/>
                <a:gd name="connsiteY5" fmla="*/ 5117910 h 5936776"/>
                <a:gd name="connsiteX6" fmla="*/ 5882186 w 6346209"/>
                <a:gd name="connsiteY6" fmla="*/ 5636525 h 5936776"/>
                <a:gd name="connsiteX7" fmla="*/ 4735772 w 6346209"/>
                <a:gd name="connsiteY7" fmla="*/ 5718412 h 5936776"/>
                <a:gd name="connsiteX8" fmla="*/ 3562065 w 6346209"/>
                <a:gd name="connsiteY8" fmla="*/ 5677470 h 5936776"/>
                <a:gd name="connsiteX9" fmla="*/ 3425588 w 6346209"/>
                <a:gd name="connsiteY9" fmla="*/ 5431809 h 5936776"/>
                <a:gd name="connsiteX10" fmla="*/ 3207224 w 6346209"/>
                <a:gd name="connsiteY10" fmla="*/ 5240740 h 5936776"/>
                <a:gd name="connsiteX11" fmla="*/ 2743200 w 6346209"/>
                <a:gd name="connsiteY11" fmla="*/ 5418161 h 5936776"/>
                <a:gd name="connsiteX12" fmla="*/ 2265528 w 6346209"/>
                <a:gd name="connsiteY12" fmla="*/ 5377218 h 5936776"/>
                <a:gd name="connsiteX13" fmla="*/ 1815152 w 6346209"/>
                <a:gd name="connsiteY13" fmla="*/ 5909481 h 5936776"/>
                <a:gd name="connsiteX14" fmla="*/ 1815152 w 6346209"/>
                <a:gd name="connsiteY14" fmla="*/ 5909481 h 5936776"/>
                <a:gd name="connsiteX15" fmla="*/ 1119116 w 6346209"/>
                <a:gd name="connsiteY15" fmla="*/ 5936776 h 5936776"/>
                <a:gd name="connsiteX16" fmla="*/ 1214651 w 6346209"/>
                <a:gd name="connsiteY16" fmla="*/ 4121624 h 5936776"/>
                <a:gd name="connsiteX17" fmla="*/ 0 w 6346209"/>
                <a:gd name="connsiteY17" fmla="*/ 3835021 h 5936776"/>
                <a:gd name="connsiteX18" fmla="*/ 2497540 w 6346209"/>
                <a:gd name="connsiteY18" fmla="*/ 1869743 h 5936776"/>
                <a:gd name="connsiteX19" fmla="*/ 3111689 w 6346209"/>
                <a:gd name="connsiteY19" fmla="*/ 764275 h 5936776"/>
                <a:gd name="connsiteX20" fmla="*/ 3657600 w 6346209"/>
                <a:gd name="connsiteY20" fmla="*/ 232012 h 5936776"/>
                <a:gd name="connsiteX21" fmla="*/ 4462818 w 6346209"/>
                <a:gd name="connsiteY21" fmla="*/ 0 h 5936776"/>
                <a:gd name="connsiteX22" fmla="*/ 5227092 w 6346209"/>
                <a:gd name="connsiteY22" fmla="*/ 81887 h 5936776"/>
                <a:gd name="connsiteX0" fmla="*/ 5227092 w 6550925"/>
                <a:gd name="connsiteY0" fmla="*/ 81887 h 5936776"/>
                <a:gd name="connsiteX1" fmla="*/ 5390866 w 6550925"/>
                <a:gd name="connsiteY1" fmla="*/ 27296 h 5936776"/>
                <a:gd name="connsiteX2" fmla="*/ 5895833 w 6550925"/>
                <a:gd name="connsiteY2" fmla="*/ 791570 h 5936776"/>
                <a:gd name="connsiteX3" fmla="*/ 6550925 w 6550925"/>
                <a:gd name="connsiteY3" fmla="*/ 2470245 h 5936776"/>
                <a:gd name="connsiteX4" fmla="*/ 6168788 w 6550925"/>
                <a:gd name="connsiteY4" fmla="*/ 4258101 h 5936776"/>
                <a:gd name="connsiteX5" fmla="*/ 6018663 w 6550925"/>
                <a:gd name="connsiteY5" fmla="*/ 5117910 h 5936776"/>
                <a:gd name="connsiteX6" fmla="*/ 5882186 w 6550925"/>
                <a:gd name="connsiteY6" fmla="*/ 5636525 h 5936776"/>
                <a:gd name="connsiteX7" fmla="*/ 4735772 w 6550925"/>
                <a:gd name="connsiteY7" fmla="*/ 5718412 h 5936776"/>
                <a:gd name="connsiteX8" fmla="*/ 3562065 w 6550925"/>
                <a:gd name="connsiteY8" fmla="*/ 5677470 h 5936776"/>
                <a:gd name="connsiteX9" fmla="*/ 3425588 w 6550925"/>
                <a:gd name="connsiteY9" fmla="*/ 5431809 h 5936776"/>
                <a:gd name="connsiteX10" fmla="*/ 3207224 w 6550925"/>
                <a:gd name="connsiteY10" fmla="*/ 5240740 h 5936776"/>
                <a:gd name="connsiteX11" fmla="*/ 2743200 w 6550925"/>
                <a:gd name="connsiteY11" fmla="*/ 5418161 h 5936776"/>
                <a:gd name="connsiteX12" fmla="*/ 2265528 w 6550925"/>
                <a:gd name="connsiteY12" fmla="*/ 5377218 h 5936776"/>
                <a:gd name="connsiteX13" fmla="*/ 1815152 w 6550925"/>
                <a:gd name="connsiteY13" fmla="*/ 5909481 h 5936776"/>
                <a:gd name="connsiteX14" fmla="*/ 1815152 w 6550925"/>
                <a:gd name="connsiteY14" fmla="*/ 5909481 h 5936776"/>
                <a:gd name="connsiteX15" fmla="*/ 1119116 w 6550925"/>
                <a:gd name="connsiteY15" fmla="*/ 5936776 h 5936776"/>
                <a:gd name="connsiteX16" fmla="*/ 1214651 w 6550925"/>
                <a:gd name="connsiteY16" fmla="*/ 4121624 h 5936776"/>
                <a:gd name="connsiteX17" fmla="*/ 0 w 6550925"/>
                <a:gd name="connsiteY17" fmla="*/ 3835021 h 5936776"/>
                <a:gd name="connsiteX18" fmla="*/ 2497540 w 6550925"/>
                <a:gd name="connsiteY18" fmla="*/ 1869743 h 5936776"/>
                <a:gd name="connsiteX19" fmla="*/ 3111689 w 6550925"/>
                <a:gd name="connsiteY19" fmla="*/ 764275 h 5936776"/>
                <a:gd name="connsiteX20" fmla="*/ 3657600 w 6550925"/>
                <a:gd name="connsiteY20" fmla="*/ 232012 h 5936776"/>
                <a:gd name="connsiteX21" fmla="*/ 4462818 w 6550925"/>
                <a:gd name="connsiteY21" fmla="*/ 0 h 5936776"/>
                <a:gd name="connsiteX22" fmla="*/ 5227092 w 6550925"/>
                <a:gd name="connsiteY22" fmla="*/ 81887 h 5936776"/>
                <a:gd name="connsiteX0" fmla="*/ 5227092 w 6892119"/>
                <a:gd name="connsiteY0" fmla="*/ 81887 h 5936776"/>
                <a:gd name="connsiteX1" fmla="*/ 5390866 w 6892119"/>
                <a:gd name="connsiteY1" fmla="*/ 27296 h 5936776"/>
                <a:gd name="connsiteX2" fmla="*/ 5895833 w 6892119"/>
                <a:gd name="connsiteY2" fmla="*/ 791570 h 5936776"/>
                <a:gd name="connsiteX3" fmla="*/ 6892119 w 6892119"/>
                <a:gd name="connsiteY3" fmla="*/ 2129051 h 5936776"/>
                <a:gd name="connsiteX4" fmla="*/ 6168788 w 6892119"/>
                <a:gd name="connsiteY4" fmla="*/ 4258101 h 5936776"/>
                <a:gd name="connsiteX5" fmla="*/ 6018663 w 6892119"/>
                <a:gd name="connsiteY5" fmla="*/ 5117910 h 5936776"/>
                <a:gd name="connsiteX6" fmla="*/ 5882186 w 6892119"/>
                <a:gd name="connsiteY6" fmla="*/ 5636525 h 5936776"/>
                <a:gd name="connsiteX7" fmla="*/ 4735772 w 6892119"/>
                <a:gd name="connsiteY7" fmla="*/ 5718412 h 5936776"/>
                <a:gd name="connsiteX8" fmla="*/ 3562065 w 6892119"/>
                <a:gd name="connsiteY8" fmla="*/ 5677470 h 5936776"/>
                <a:gd name="connsiteX9" fmla="*/ 3425588 w 6892119"/>
                <a:gd name="connsiteY9" fmla="*/ 5431809 h 5936776"/>
                <a:gd name="connsiteX10" fmla="*/ 3207224 w 6892119"/>
                <a:gd name="connsiteY10" fmla="*/ 5240740 h 5936776"/>
                <a:gd name="connsiteX11" fmla="*/ 2743200 w 6892119"/>
                <a:gd name="connsiteY11" fmla="*/ 5418161 h 5936776"/>
                <a:gd name="connsiteX12" fmla="*/ 2265528 w 6892119"/>
                <a:gd name="connsiteY12" fmla="*/ 5377218 h 5936776"/>
                <a:gd name="connsiteX13" fmla="*/ 1815152 w 6892119"/>
                <a:gd name="connsiteY13" fmla="*/ 5909481 h 5936776"/>
                <a:gd name="connsiteX14" fmla="*/ 1815152 w 6892119"/>
                <a:gd name="connsiteY14" fmla="*/ 5909481 h 5936776"/>
                <a:gd name="connsiteX15" fmla="*/ 1119116 w 6892119"/>
                <a:gd name="connsiteY15" fmla="*/ 5936776 h 5936776"/>
                <a:gd name="connsiteX16" fmla="*/ 1214651 w 6892119"/>
                <a:gd name="connsiteY16" fmla="*/ 4121624 h 5936776"/>
                <a:gd name="connsiteX17" fmla="*/ 0 w 6892119"/>
                <a:gd name="connsiteY17" fmla="*/ 3835021 h 5936776"/>
                <a:gd name="connsiteX18" fmla="*/ 2497540 w 6892119"/>
                <a:gd name="connsiteY18" fmla="*/ 1869743 h 5936776"/>
                <a:gd name="connsiteX19" fmla="*/ 3111689 w 6892119"/>
                <a:gd name="connsiteY19" fmla="*/ 764275 h 5936776"/>
                <a:gd name="connsiteX20" fmla="*/ 3657600 w 6892119"/>
                <a:gd name="connsiteY20" fmla="*/ 232012 h 5936776"/>
                <a:gd name="connsiteX21" fmla="*/ 4462818 w 6892119"/>
                <a:gd name="connsiteY21" fmla="*/ 0 h 5936776"/>
                <a:gd name="connsiteX22" fmla="*/ 5227092 w 6892119"/>
                <a:gd name="connsiteY22" fmla="*/ 81887 h 5936776"/>
                <a:gd name="connsiteX0" fmla="*/ 5227092 w 6892119"/>
                <a:gd name="connsiteY0" fmla="*/ 81887 h 5936776"/>
                <a:gd name="connsiteX1" fmla="*/ 5390866 w 6892119"/>
                <a:gd name="connsiteY1" fmla="*/ 27296 h 5936776"/>
                <a:gd name="connsiteX2" fmla="*/ 5895833 w 6892119"/>
                <a:gd name="connsiteY2" fmla="*/ 791570 h 5936776"/>
                <a:gd name="connsiteX3" fmla="*/ 6892119 w 6892119"/>
                <a:gd name="connsiteY3" fmla="*/ 2129051 h 5936776"/>
                <a:gd name="connsiteX4" fmla="*/ 6769290 w 6892119"/>
                <a:gd name="connsiteY4" fmla="*/ 3411940 h 5936776"/>
                <a:gd name="connsiteX5" fmla="*/ 6018663 w 6892119"/>
                <a:gd name="connsiteY5" fmla="*/ 5117910 h 5936776"/>
                <a:gd name="connsiteX6" fmla="*/ 5882186 w 6892119"/>
                <a:gd name="connsiteY6" fmla="*/ 5636525 h 5936776"/>
                <a:gd name="connsiteX7" fmla="*/ 4735772 w 6892119"/>
                <a:gd name="connsiteY7" fmla="*/ 5718412 h 5936776"/>
                <a:gd name="connsiteX8" fmla="*/ 3562065 w 6892119"/>
                <a:gd name="connsiteY8" fmla="*/ 5677470 h 5936776"/>
                <a:gd name="connsiteX9" fmla="*/ 3425588 w 6892119"/>
                <a:gd name="connsiteY9" fmla="*/ 5431809 h 5936776"/>
                <a:gd name="connsiteX10" fmla="*/ 3207224 w 6892119"/>
                <a:gd name="connsiteY10" fmla="*/ 5240740 h 5936776"/>
                <a:gd name="connsiteX11" fmla="*/ 2743200 w 6892119"/>
                <a:gd name="connsiteY11" fmla="*/ 5418161 h 5936776"/>
                <a:gd name="connsiteX12" fmla="*/ 2265528 w 6892119"/>
                <a:gd name="connsiteY12" fmla="*/ 5377218 h 5936776"/>
                <a:gd name="connsiteX13" fmla="*/ 1815152 w 6892119"/>
                <a:gd name="connsiteY13" fmla="*/ 5909481 h 5936776"/>
                <a:gd name="connsiteX14" fmla="*/ 1815152 w 6892119"/>
                <a:gd name="connsiteY14" fmla="*/ 5909481 h 5936776"/>
                <a:gd name="connsiteX15" fmla="*/ 1119116 w 6892119"/>
                <a:gd name="connsiteY15" fmla="*/ 5936776 h 5936776"/>
                <a:gd name="connsiteX16" fmla="*/ 1214651 w 6892119"/>
                <a:gd name="connsiteY16" fmla="*/ 4121624 h 5936776"/>
                <a:gd name="connsiteX17" fmla="*/ 0 w 6892119"/>
                <a:gd name="connsiteY17" fmla="*/ 3835021 h 5936776"/>
                <a:gd name="connsiteX18" fmla="*/ 2497540 w 6892119"/>
                <a:gd name="connsiteY18" fmla="*/ 1869743 h 5936776"/>
                <a:gd name="connsiteX19" fmla="*/ 3111689 w 6892119"/>
                <a:gd name="connsiteY19" fmla="*/ 764275 h 5936776"/>
                <a:gd name="connsiteX20" fmla="*/ 3657600 w 6892119"/>
                <a:gd name="connsiteY20" fmla="*/ 232012 h 5936776"/>
                <a:gd name="connsiteX21" fmla="*/ 4462818 w 6892119"/>
                <a:gd name="connsiteY21" fmla="*/ 0 h 5936776"/>
                <a:gd name="connsiteX22" fmla="*/ 5227092 w 6892119"/>
                <a:gd name="connsiteY22" fmla="*/ 81887 h 5936776"/>
                <a:gd name="connsiteX0" fmla="*/ 5227092 w 6892119"/>
                <a:gd name="connsiteY0" fmla="*/ 81887 h 5936776"/>
                <a:gd name="connsiteX1" fmla="*/ 5390866 w 6892119"/>
                <a:gd name="connsiteY1" fmla="*/ 27296 h 5936776"/>
                <a:gd name="connsiteX2" fmla="*/ 5895833 w 6892119"/>
                <a:gd name="connsiteY2" fmla="*/ 791570 h 5936776"/>
                <a:gd name="connsiteX3" fmla="*/ 6892119 w 6892119"/>
                <a:gd name="connsiteY3" fmla="*/ 2129051 h 5936776"/>
                <a:gd name="connsiteX4" fmla="*/ 6769290 w 6892119"/>
                <a:gd name="connsiteY4" fmla="*/ 3411940 h 5936776"/>
                <a:gd name="connsiteX5" fmla="*/ 6537278 w 6892119"/>
                <a:gd name="connsiteY5" fmla="*/ 4817660 h 5936776"/>
                <a:gd name="connsiteX6" fmla="*/ 5882186 w 6892119"/>
                <a:gd name="connsiteY6" fmla="*/ 5636525 h 5936776"/>
                <a:gd name="connsiteX7" fmla="*/ 4735772 w 6892119"/>
                <a:gd name="connsiteY7" fmla="*/ 5718412 h 5936776"/>
                <a:gd name="connsiteX8" fmla="*/ 3562065 w 6892119"/>
                <a:gd name="connsiteY8" fmla="*/ 5677470 h 5936776"/>
                <a:gd name="connsiteX9" fmla="*/ 3425588 w 6892119"/>
                <a:gd name="connsiteY9" fmla="*/ 5431809 h 5936776"/>
                <a:gd name="connsiteX10" fmla="*/ 3207224 w 6892119"/>
                <a:gd name="connsiteY10" fmla="*/ 5240740 h 5936776"/>
                <a:gd name="connsiteX11" fmla="*/ 2743200 w 6892119"/>
                <a:gd name="connsiteY11" fmla="*/ 5418161 h 5936776"/>
                <a:gd name="connsiteX12" fmla="*/ 2265528 w 6892119"/>
                <a:gd name="connsiteY12" fmla="*/ 5377218 h 5936776"/>
                <a:gd name="connsiteX13" fmla="*/ 1815152 w 6892119"/>
                <a:gd name="connsiteY13" fmla="*/ 5909481 h 5936776"/>
                <a:gd name="connsiteX14" fmla="*/ 1815152 w 6892119"/>
                <a:gd name="connsiteY14" fmla="*/ 5909481 h 5936776"/>
                <a:gd name="connsiteX15" fmla="*/ 1119116 w 6892119"/>
                <a:gd name="connsiteY15" fmla="*/ 5936776 h 5936776"/>
                <a:gd name="connsiteX16" fmla="*/ 1214651 w 6892119"/>
                <a:gd name="connsiteY16" fmla="*/ 4121624 h 5936776"/>
                <a:gd name="connsiteX17" fmla="*/ 0 w 6892119"/>
                <a:gd name="connsiteY17" fmla="*/ 3835021 h 5936776"/>
                <a:gd name="connsiteX18" fmla="*/ 2497540 w 6892119"/>
                <a:gd name="connsiteY18" fmla="*/ 1869743 h 5936776"/>
                <a:gd name="connsiteX19" fmla="*/ 3111689 w 6892119"/>
                <a:gd name="connsiteY19" fmla="*/ 764275 h 5936776"/>
                <a:gd name="connsiteX20" fmla="*/ 3657600 w 6892119"/>
                <a:gd name="connsiteY20" fmla="*/ 232012 h 5936776"/>
                <a:gd name="connsiteX21" fmla="*/ 4462818 w 6892119"/>
                <a:gd name="connsiteY21" fmla="*/ 0 h 5936776"/>
                <a:gd name="connsiteX22" fmla="*/ 5227092 w 6892119"/>
                <a:gd name="connsiteY22" fmla="*/ 81887 h 5936776"/>
                <a:gd name="connsiteX0" fmla="*/ 5227092 w 6892119"/>
                <a:gd name="connsiteY0" fmla="*/ 81887 h 5936776"/>
                <a:gd name="connsiteX1" fmla="*/ 5390866 w 6892119"/>
                <a:gd name="connsiteY1" fmla="*/ 27296 h 5936776"/>
                <a:gd name="connsiteX2" fmla="*/ 5895833 w 6892119"/>
                <a:gd name="connsiteY2" fmla="*/ 791570 h 5936776"/>
                <a:gd name="connsiteX3" fmla="*/ 6892119 w 6892119"/>
                <a:gd name="connsiteY3" fmla="*/ 2129051 h 5936776"/>
                <a:gd name="connsiteX4" fmla="*/ 6769290 w 6892119"/>
                <a:gd name="connsiteY4" fmla="*/ 3411940 h 5936776"/>
                <a:gd name="connsiteX5" fmla="*/ 6537278 w 6892119"/>
                <a:gd name="connsiteY5" fmla="*/ 4817660 h 5936776"/>
                <a:gd name="connsiteX6" fmla="*/ 6127846 w 6892119"/>
                <a:gd name="connsiteY6" fmla="*/ 5609230 h 5936776"/>
                <a:gd name="connsiteX7" fmla="*/ 4735772 w 6892119"/>
                <a:gd name="connsiteY7" fmla="*/ 5718412 h 5936776"/>
                <a:gd name="connsiteX8" fmla="*/ 3562065 w 6892119"/>
                <a:gd name="connsiteY8" fmla="*/ 5677470 h 5936776"/>
                <a:gd name="connsiteX9" fmla="*/ 3425588 w 6892119"/>
                <a:gd name="connsiteY9" fmla="*/ 5431809 h 5936776"/>
                <a:gd name="connsiteX10" fmla="*/ 3207224 w 6892119"/>
                <a:gd name="connsiteY10" fmla="*/ 5240740 h 5936776"/>
                <a:gd name="connsiteX11" fmla="*/ 2743200 w 6892119"/>
                <a:gd name="connsiteY11" fmla="*/ 5418161 h 5936776"/>
                <a:gd name="connsiteX12" fmla="*/ 2265528 w 6892119"/>
                <a:gd name="connsiteY12" fmla="*/ 5377218 h 5936776"/>
                <a:gd name="connsiteX13" fmla="*/ 1815152 w 6892119"/>
                <a:gd name="connsiteY13" fmla="*/ 5909481 h 5936776"/>
                <a:gd name="connsiteX14" fmla="*/ 1815152 w 6892119"/>
                <a:gd name="connsiteY14" fmla="*/ 5909481 h 5936776"/>
                <a:gd name="connsiteX15" fmla="*/ 1119116 w 6892119"/>
                <a:gd name="connsiteY15" fmla="*/ 5936776 h 5936776"/>
                <a:gd name="connsiteX16" fmla="*/ 1214651 w 6892119"/>
                <a:gd name="connsiteY16" fmla="*/ 4121624 h 5936776"/>
                <a:gd name="connsiteX17" fmla="*/ 0 w 6892119"/>
                <a:gd name="connsiteY17" fmla="*/ 3835021 h 5936776"/>
                <a:gd name="connsiteX18" fmla="*/ 2497540 w 6892119"/>
                <a:gd name="connsiteY18" fmla="*/ 1869743 h 5936776"/>
                <a:gd name="connsiteX19" fmla="*/ 3111689 w 6892119"/>
                <a:gd name="connsiteY19" fmla="*/ 764275 h 5936776"/>
                <a:gd name="connsiteX20" fmla="*/ 3657600 w 6892119"/>
                <a:gd name="connsiteY20" fmla="*/ 232012 h 5936776"/>
                <a:gd name="connsiteX21" fmla="*/ 4462818 w 6892119"/>
                <a:gd name="connsiteY21" fmla="*/ 0 h 5936776"/>
                <a:gd name="connsiteX22" fmla="*/ 5227092 w 6892119"/>
                <a:gd name="connsiteY22" fmla="*/ 81887 h 5936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892119" h="5936776">
                  <a:moveTo>
                    <a:pt x="5227092" y="81887"/>
                  </a:moveTo>
                  <a:lnTo>
                    <a:pt x="5390866" y="27296"/>
                  </a:lnTo>
                  <a:lnTo>
                    <a:pt x="5895833" y="791570"/>
                  </a:lnTo>
                  <a:lnTo>
                    <a:pt x="6892119" y="2129051"/>
                  </a:lnTo>
                  <a:lnTo>
                    <a:pt x="6769290" y="3411940"/>
                  </a:lnTo>
                  <a:lnTo>
                    <a:pt x="6537278" y="4817660"/>
                  </a:lnTo>
                  <a:lnTo>
                    <a:pt x="6127846" y="5609230"/>
                  </a:lnTo>
                  <a:lnTo>
                    <a:pt x="4735772" y="5718412"/>
                  </a:lnTo>
                  <a:lnTo>
                    <a:pt x="3562065" y="5677470"/>
                  </a:lnTo>
                  <a:lnTo>
                    <a:pt x="3425588" y="5431809"/>
                  </a:lnTo>
                  <a:lnTo>
                    <a:pt x="3207224" y="5240740"/>
                  </a:lnTo>
                  <a:lnTo>
                    <a:pt x="2743200" y="5418161"/>
                  </a:lnTo>
                  <a:lnTo>
                    <a:pt x="2265528" y="5377218"/>
                  </a:lnTo>
                  <a:lnTo>
                    <a:pt x="1815152" y="5909481"/>
                  </a:lnTo>
                  <a:lnTo>
                    <a:pt x="1815152" y="5909481"/>
                  </a:lnTo>
                  <a:lnTo>
                    <a:pt x="1119116" y="5936776"/>
                  </a:lnTo>
                  <a:lnTo>
                    <a:pt x="1214651" y="4121624"/>
                  </a:lnTo>
                  <a:lnTo>
                    <a:pt x="0" y="3835021"/>
                  </a:lnTo>
                  <a:lnTo>
                    <a:pt x="2497540" y="1869743"/>
                  </a:lnTo>
                  <a:lnTo>
                    <a:pt x="3111689" y="764275"/>
                  </a:lnTo>
                  <a:lnTo>
                    <a:pt x="3657600" y="232012"/>
                  </a:lnTo>
                  <a:lnTo>
                    <a:pt x="4462818" y="0"/>
                  </a:lnTo>
                  <a:lnTo>
                    <a:pt x="5227092" y="81887"/>
                  </a:lnTo>
                  <a:close/>
                </a:path>
              </a:pathLst>
            </a:custGeom>
            <a:solidFill>
              <a:schemeClr val="bg2">
                <a:lumMod val="90000"/>
                <a:alpha val="20000"/>
              </a:schemeClr>
            </a:solidFill>
            <a:ln>
              <a:solidFill>
                <a:schemeClr val="tx1"/>
              </a:solidFill>
            </a:ln>
            <a:effectLst>
              <a:glow>
                <a:schemeClr val="bg1"/>
              </a:glow>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810" dirty="0"/>
            </a:p>
          </p:txBody>
        </p:sp>
        <p:sp>
          <p:nvSpPr>
            <p:cNvPr id="562" name="テキスト ボックス 561">
              <a:extLst>
                <a:ext uri="{FF2B5EF4-FFF2-40B4-BE49-F238E27FC236}">
                  <a16:creationId xmlns:a16="http://schemas.microsoft.com/office/drawing/2014/main" id="{F3E6887A-C4C3-A83E-8A4D-6ED5A4F89891}"/>
                </a:ext>
              </a:extLst>
            </p:cNvPr>
            <p:cNvSpPr txBox="1"/>
            <p:nvPr/>
          </p:nvSpPr>
          <p:spPr>
            <a:xfrm>
              <a:off x="14389327" y="1605116"/>
              <a:ext cx="896571" cy="713015"/>
            </a:xfrm>
            <a:prstGeom prst="rect">
              <a:avLst/>
            </a:prstGeom>
            <a:noFill/>
          </p:spPr>
          <p:txBody>
            <a:bodyPr wrap="square" rtlCol="0">
              <a:spAutoFit/>
            </a:bodyPr>
            <a:lstStyle/>
            <a:p>
              <a:r>
                <a:rPr kumimoji="1" lang="ja-JP" altLang="en-US" sz="495" b="1" dirty="0"/>
                <a:t>あすと長町</a:t>
              </a:r>
              <a:endParaRPr kumimoji="1" lang="en-US" altLang="ja-JP" sz="495" b="1" dirty="0"/>
            </a:p>
            <a:p>
              <a:r>
                <a:rPr kumimoji="1" lang="ja-JP" altLang="en-US" sz="495" b="1" dirty="0"/>
                <a:t>エリア</a:t>
              </a:r>
            </a:p>
          </p:txBody>
        </p:sp>
        <p:sp>
          <p:nvSpPr>
            <p:cNvPr id="563" name="テキスト ボックス 562">
              <a:extLst>
                <a:ext uri="{FF2B5EF4-FFF2-40B4-BE49-F238E27FC236}">
                  <a16:creationId xmlns:a16="http://schemas.microsoft.com/office/drawing/2014/main" id="{16E84F53-08D1-35D9-CB46-693010A45B31}"/>
                </a:ext>
              </a:extLst>
            </p:cNvPr>
            <p:cNvSpPr txBox="1"/>
            <p:nvPr/>
          </p:nvSpPr>
          <p:spPr>
            <a:xfrm>
              <a:off x="13666405" y="1417258"/>
              <a:ext cx="656591" cy="623186"/>
            </a:xfrm>
            <a:prstGeom prst="rect">
              <a:avLst/>
            </a:prstGeom>
            <a:noFill/>
          </p:spPr>
          <p:txBody>
            <a:bodyPr vert="eaVert" wrap="square" rtlCol="0">
              <a:spAutoFit/>
            </a:bodyPr>
            <a:lstStyle/>
            <a:p>
              <a:r>
                <a:rPr kumimoji="1" lang="ja-JP" altLang="en-US" sz="360" dirty="0"/>
                <a:t>旧国道４号</a:t>
              </a:r>
            </a:p>
          </p:txBody>
        </p:sp>
        <p:sp>
          <p:nvSpPr>
            <p:cNvPr id="564" name="テキスト ボックス 563">
              <a:extLst>
                <a:ext uri="{FF2B5EF4-FFF2-40B4-BE49-F238E27FC236}">
                  <a16:creationId xmlns:a16="http://schemas.microsoft.com/office/drawing/2014/main" id="{050CE63E-045D-7B74-07DA-A84FE737CC66}"/>
                </a:ext>
              </a:extLst>
            </p:cNvPr>
            <p:cNvSpPr txBox="1"/>
            <p:nvPr/>
          </p:nvSpPr>
          <p:spPr>
            <a:xfrm>
              <a:off x="13323496" y="1616618"/>
              <a:ext cx="606711" cy="1220846"/>
            </a:xfrm>
            <a:prstGeom prst="rect">
              <a:avLst/>
            </a:prstGeom>
            <a:noFill/>
          </p:spPr>
          <p:txBody>
            <a:bodyPr wrap="square" rtlCol="0">
              <a:spAutoFit/>
            </a:bodyPr>
            <a:lstStyle/>
            <a:p>
              <a:r>
                <a:rPr kumimoji="1" lang="ja-JP" altLang="en-US" sz="495" b="1" dirty="0"/>
                <a:t>長町南</a:t>
              </a:r>
              <a:endParaRPr kumimoji="1" lang="en-US" altLang="ja-JP" sz="495" b="1" dirty="0"/>
            </a:p>
            <a:p>
              <a:r>
                <a:rPr kumimoji="1" lang="ja-JP" altLang="en-US" sz="495" b="1" dirty="0"/>
                <a:t>エリア</a:t>
              </a:r>
            </a:p>
          </p:txBody>
        </p:sp>
        <p:sp>
          <p:nvSpPr>
            <p:cNvPr id="565" name="フリーフォーム 36">
              <a:extLst>
                <a:ext uri="{FF2B5EF4-FFF2-40B4-BE49-F238E27FC236}">
                  <a16:creationId xmlns:a16="http://schemas.microsoft.com/office/drawing/2014/main" id="{F2AC237D-982A-C61C-5F1D-D5016CB4BB7B}"/>
                </a:ext>
              </a:extLst>
            </p:cNvPr>
            <p:cNvSpPr>
              <a:spLocks noChangeAspect="1"/>
            </p:cNvSpPr>
            <p:nvPr/>
          </p:nvSpPr>
          <p:spPr>
            <a:xfrm rot="256943">
              <a:off x="14298788" y="851032"/>
              <a:ext cx="186734" cy="1052985"/>
            </a:xfrm>
            <a:custGeom>
              <a:avLst/>
              <a:gdLst>
                <a:gd name="connsiteX0" fmla="*/ 1255594 w 1255594"/>
                <a:gd name="connsiteY0" fmla="*/ 0 h 5527343"/>
                <a:gd name="connsiteX1" fmla="*/ 1064525 w 1255594"/>
                <a:gd name="connsiteY1" fmla="*/ 354842 h 5527343"/>
                <a:gd name="connsiteX2" fmla="*/ 450376 w 1255594"/>
                <a:gd name="connsiteY2" fmla="*/ 1828800 h 5527343"/>
                <a:gd name="connsiteX3" fmla="*/ 464024 w 1255594"/>
                <a:gd name="connsiteY3" fmla="*/ 2838734 h 5527343"/>
                <a:gd name="connsiteX4" fmla="*/ 54591 w 1255594"/>
                <a:gd name="connsiteY4" fmla="*/ 4107976 h 5527343"/>
                <a:gd name="connsiteX5" fmla="*/ 0 w 1255594"/>
                <a:gd name="connsiteY5" fmla="*/ 4312693 h 5527343"/>
                <a:gd name="connsiteX6" fmla="*/ 13648 w 1255594"/>
                <a:gd name="connsiteY6" fmla="*/ 5527343 h 5527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55594" h="5527343">
                  <a:moveTo>
                    <a:pt x="1255594" y="0"/>
                  </a:moveTo>
                  <a:lnTo>
                    <a:pt x="1064525" y="354842"/>
                  </a:lnTo>
                  <a:lnTo>
                    <a:pt x="450376" y="1828800"/>
                  </a:lnTo>
                  <a:lnTo>
                    <a:pt x="464024" y="2838734"/>
                  </a:lnTo>
                  <a:lnTo>
                    <a:pt x="54591" y="4107976"/>
                  </a:lnTo>
                  <a:lnTo>
                    <a:pt x="0" y="4312693"/>
                  </a:lnTo>
                  <a:lnTo>
                    <a:pt x="13648" y="5527343"/>
                  </a:lnTo>
                </a:path>
              </a:pathLst>
            </a:custGeom>
            <a:noFill/>
            <a:ln w="19050">
              <a:solidFill>
                <a:srgbClr val="FFF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810" dirty="0"/>
            </a:p>
          </p:txBody>
        </p:sp>
        <p:sp>
          <p:nvSpPr>
            <p:cNvPr id="566" name="テキスト ボックス 565">
              <a:extLst>
                <a:ext uri="{FF2B5EF4-FFF2-40B4-BE49-F238E27FC236}">
                  <a16:creationId xmlns:a16="http://schemas.microsoft.com/office/drawing/2014/main" id="{F60403D8-A63D-CA19-AF00-7A42B686ECD0}"/>
                </a:ext>
              </a:extLst>
            </p:cNvPr>
            <p:cNvSpPr txBox="1"/>
            <p:nvPr/>
          </p:nvSpPr>
          <p:spPr>
            <a:xfrm>
              <a:off x="13570187" y="976683"/>
              <a:ext cx="911524" cy="713015"/>
            </a:xfrm>
            <a:prstGeom prst="rect">
              <a:avLst/>
            </a:prstGeom>
            <a:noFill/>
          </p:spPr>
          <p:txBody>
            <a:bodyPr wrap="square" rtlCol="0">
              <a:spAutoFit/>
            </a:bodyPr>
            <a:lstStyle/>
            <a:p>
              <a:r>
                <a:rPr kumimoji="1" lang="ja-JP" altLang="en-US" sz="495" b="1" dirty="0"/>
                <a:t>長町商店街</a:t>
              </a:r>
              <a:endParaRPr kumimoji="1" lang="en-US" altLang="ja-JP" sz="495" b="1" dirty="0"/>
            </a:p>
            <a:p>
              <a:r>
                <a:rPr kumimoji="1" lang="ja-JP" altLang="en-US" sz="495" b="1" dirty="0"/>
                <a:t>エリア</a:t>
              </a:r>
            </a:p>
          </p:txBody>
        </p:sp>
        <p:sp>
          <p:nvSpPr>
            <p:cNvPr id="567" name="楕円 566">
              <a:extLst>
                <a:ext uri="{FF2B5EF4-FFF2-40B4-BE49-F238E27FC236}">
                  <a16:creationId xmlns:a16="http://schemas.microsoft.com/office/drawing/2014/main" id="{AF89A043-E32B-AC29-CC8B-6BE10900AA97}"/>
                </a:ext>
              </a:extLst>
            </p:cNvPr>
            <p:cNvSpPr>
              <a:spLocks noChangeAspect="1"/>
            </p:cNvSpPr>
            <p:nvPr/>
          </p:nvSpPr>
          <p:spPr>
            <a:xfrm>
              <a:off x="14225619" y="682195"/>
              <a:ext cx="66331" cy="6681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810" dirty="0"/>
            </a:p>
          </p:txBody>
        </p:sp>
        <p:sp>
          <p:nvSpPr>
            <p:cNvPr id="568" name="楕円 567">
              <a:extLst>
                <a:ext uri="{FF2B5EF4-FFF2-40B4-BE49-F238E27FC236}">
                  <a16:creationId xmlns:a16="http://schemas.microsoft.com/office/drawing/2014/main" id="{F3898F16-B610-18D3-0672-86943837EE20}"/>
                </a:ext>
              </a:extLst>
            </p:cNvPr>
            <p:cNvSpPr>
              <a:spLocks noChangeAspect="1"/>
            </p:cNvSpPr>
            <p:nvPr/>
          </p:nvSpPr>
          <p:spPr>
            <a:xfrm>
              <a:off x="14322995" y="1326937"/>
              <a:ext cx="66331" cy="6681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810"/>
            </a:p>
          </p:txBody>
        </p:sp>
        <p:sp>
          <p:nvSpPr>
            <p:cNvPr id="569" name="楕円 568">
              <a:extLst>
                <a:ext uri="{FF2B5EF4-FFF2-40B4-BE49-F238E27FC236}">
                  <a16:creationId xmlns:a16="http://schemas.microsoft.com/office/drawing/2014/main" id="{5A9A252E-9221-BADE-57AA-58FA9C3B3652}"/>
                </a:ext>
              </a:extLst>
            </p:cNvPr>
            <p:cNvSpPr>
              <a:spLocks noChangeAspect="1"/>
            </p:cNvSpPr>
            <p:nvPr/>
          </p:nvSpPr>
          <p:spPr>
            <a:xfrm>
              <a:off x="13841361" y="1616146"/>
              <a:ext cx="66331" cy="6681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810"/>
            </a:p>
          </p:txBody>
        </p:sp>
        <p:sp>
          <p:nvSpPr>
            <p:cNvPr id="570" name="楕円 569">
              <a:extLst>
                <a:ext uri="{FF2B5EF4-FFF2-40B4-BE49-F238E27FC236}">
                  <a16:creationId xmlns:a16="http://schemas.microsoft.com/office/drawing/2014/main" id="{456847EE-072C-6A8F-6389-A5158005AEB1}"/>
                </a:ext>
              </a:extLst>
            </p:cNvPr>
            <p:cNvSpPr>
              <a:spLocks noChangeAspect="1"/>
            </p:cNvSpPr>
            <p:nvPr/>
          </p:nvSpPr>
          <p:spPr>
            <a:xfrm>
              <a:off x="14349027" y="1417451"/>
              <a:ext cx="66331" cy="6681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810"/>
            </a:p>
          </p:txBody>
        </p:sp>
        <p:sp>
          <p:nvSpPr>
            <p:cNvPr id="571" name="テキスト ボックス 570">
              <a:extLst>
                <a:ext uri="{FF2B5EF4-FFF2-40B4-BE49-F238E27FC236}">
                  <a16:creationId xmlns:a16="http://schemas.microsoft.com/office/drawing/2014/main" id="{246407D1-3AB6-D48A-2178-0720BB7FC141}"/>
                </a:ext>
              </a:extLst>
            </p:cNvPr>
            <p:cNvSpPr txBox="1"/>
            <p:nvPr/>
          </p:nvSpPr>
          <p:spPr>
            <a:xfrm>
              <a:off x="14356160" y="962176"/>
              <a:ext cx="1123618" cy="451406"/>
            </a:xfrm>
            <a:prstGeom prst="rect">
              <a:avLst/>
            </a:prstGeom>
            <a:noFill/>
          </p:spPr>
          <p:txBody>
            <a:bodyPr wrap="square" rtlCol="0">
              <a:spAutoFit/>
            </a:bodyPr>
            <a:lstStyle/>
            <a:p>
              <a:r>
                <a:rPr kumimoji="1" lang="ja-JP" altLang="en-US" sz="360" dirty="0"/>
                <a:t>地下鉄長町一丁目駅</a:t>
              </a:r>
            </a:p>
          </p:txBody>
        </p:sp>
        <p:sp>
          <p:nvSpPr>
            <p:cNvPr id="596" name="テキスト ボックス 595">
              <a:extLst>
                <a:ext uri="{FF2B5EF4-FFF2-40B4-BE49-F238E27FC236}">
                  <a16:creationId xmlns:a16="http://schemas.microsoft.com/office/drawing/2014/main" id="{F6073FEE-56EF-E66C-E69F-A4A46EB0B532}"/>
                </a:ext>
              </a:extLst>
            </p:cNvPr>
            <p:cNvSpPr txBox="1"/>
            <p:nvPr/>
          </p:nvSpPr>
          <p:spPr>
            <a:xfrm>
              <a:off x="14361207" y="1251232"/>
              <a:ext cx="1024384" cy="451406"/>
            </a:xfrm>
            <a:prstGeom prst="rect">
              <a:avLst/>
            </a:prstGeom>
            <a:noFill/>
          </p:spPr>
          <p:txBody>
            <a:bodyPr wrap="square" rtlCol="0">
              <a:spAutoFit/>
            </a:bodyPr>
            <a:lstStyle/>
            <a:p>
              <a:r>
                <a:rPr kumimoji="1" lang="en-US" altLang="ja-JP" sz="360" dirty="0"/>
                <a:t>JR</a:t>
              </a:r>
              <a:r>
                <a:rPr kumimoji="1" lang="ja-JP" altLang="en-US" sz="360" dirty="0"/>
                <a:t>長町駅</a:t>
              </a:r>
              <a:endParaRPr kumimoji="1" lang="en-US" altLang="ja-JP" sz="360" dirty="0"/>
            </a:p>
            <a:p>
              <a:r>
                <a:rPr kumimoji="1" lang="ja-JP" altLang="en-US" sz="360" dirty="0"/>
                <a:t>地下鉄長町駅</a:t>
              </a:r>
            </a:p>
          </p:txBody>
        </p:sp>
        <p:pic>
          <p:nvPicPr>
            <p:cNvPr id="597" name="図 596">
              <a:extLst>
                <a:ext uri="{FF2B5EF4-FFF2-40B4-BE49-F238E27FC236}">
                  <a16:creationId xmlns:a16="http://schemas.microsoft.com/office/drawing/2014/main" id="{341015A2-21F4-6C87-5C2E-B0D96E4C551C}"/>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15046098" y="540022"/>
              <a:ext cx="285916" cy="272921"/>
            </a:xfrm>
            <a:prstGeom prst="rect">
              <a:avLst/>
            </a:prstGeom>
          </p:spPr>
        </p:pic>
        <p:sp>
          <p:nvSpPr>
            <p:cNvPr id="598" name="楕円 597">
              <a:extLst>
                <a:ext uri="{FF2B5EF4-FFF2-40B4-BE49-F238E27FC236}">
                  <a16:creationId xmlns:a16="http://schemas.microsoft.com/office/drawing/2014/main" id="{29A15B82-EF6D-2D8C-AB00-E368E65507B0}"/>
                </a:ext>
              </a:extLst>
            </p:cNvPr>
            <p:cNvSpPr>
              <a:spLocks noChangeAspect="1"/>
            </p:cNvSpPr>
            <p:nvPr/>
          </p:nvSpPr>
          <p:spPr>
            <a:xfrm>
              <a:off x="14426115" y="922388"/>
              <a:ext cx="66331" cy="6681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810"/>
            </a:p>
          </p:txBody>
        </p:sp>
      </p:grpSp>
      <p:sp>
        <p:nvSpPr>
          <p:cNvPr id="603" name="テキスト ボックス 602">
            <a:extLst>
              <a:ext uri="{FF2B5EF4-FFF2-40B4-BE49-F238E27FC236}">
                <a16:creationId xmlns:a16="http://schemas.microsoft.com/office/drawing/2014/main" id="{D0F9FF82-3377-0296-A206-9FEA4C7F2A88}"/>
              </a:ext>
            </a:extLst>
          </p:cNvPr>
          <p:cNvSpPr txBox="1"/>
          <p:nvPr/>
        </p:nvSpPr>
        <p:spPr>
          <a:xfrm>
            <a:off x="-1537725" y="-738039"/>
            <a:ext cx="575510" cy="168508"/>
          </a:xfrm>
          <a:prstGeom prst="rect">
            <a:avLst/>
          </a:prstGeom>
          <a:noFill/>
        </p:spPr>
        <p:txBody>
          <a:bodyPr wrap="square" rtlCol="0">
            <a:spAutoFit/>
          </a:bodyPr>
          <a:lstStyle/>
          <a:p>
            <a:r>
              <a:rPr kumimoji="1" lang="ja-JP" altLang="en-US" sz="495" b="1" dirty="0"/>
              <a:t>長町地区</a:t>
            </a:r>
          </a:p>
        </p:txBody>
      </p:sp>
      <p:sp>
        <p:nvSpPr>
          <p:cNvPr id="604" name="テキスト ボックス 603">
            <a:extLst>
              <a:ext uri="{FF2B5EF4-FFF2-40B4-BE49-F238E27FC236}">
                <a16:creationId xmlns:a16="http://schemas.microsoft.com/office/drawing/2014/main" id="{B1E60553-500E-EEB4-7433-D468CF52C3C8}"/>
              </a:ext>
            </a:extLst>
          </p:cNvPr>
          <p:cNvSpPr txBox="1"/>
          <p:nvPr/>
        </p:nvSpPr>
        <p:spPr>
          <a:xfrm>
            <a:off x="-1455782" y="3919789"/>
            <a:ext cx="698014" cy="286232"/>
          </a:xfrm>
          <a:prstGeom prst="rect">
            <a:avLst/>
          </a:prstGeom>
          <a:noFill/>
        </p:spPr>
        <p:txBody>
          <a:bodyPr wrap="square" rtlCol="0">
            <a:spAutoFit/>
          </a:bodyPr>
          <a:lstStyle/>
          <a:p>
            <a:r>
              <a:rPr kumimoji="1" lang="ja-JP" altLang="en-US" sz="630" b="1" dirty="0">
                <a:latin typeface="+mj-lt"/>
              </a:rPr>
              <a:t>リップルロード</a:t>
            </a:r>
          </a:p>
        </p:txBody>
      </p:sp>
      <p:grpSp>
        <p:nvGrpSpPr>
          <p:cNvPr id="803" name="グループ化 802">
            <a:extLst>
              <a:ext uri="{FF2B5EF4-FFF2-40B4-BE49-F238E27FC236}">
                <a16:creationId xmlns:a16="http://schemas.microsoft.com/office/drawing/2014/main" id="{4F42B7BD-0032-FD57-62BA-EFF70485E16D}"/>
              </a:ext>
            </a:extLst>
          </p:cNvPr>
          <p:cNvGrpSpPr/>
          <p:nvPr/>
        </p:nvGrpSpPr>
        <p:grpSpPr>
          <a:xfrm>
            <a:off x="5708438" y="2363076"/>
            <a:ext cx="1913522" cy="2391911"/>
            <a:chOff x="12938518" y="871628"/>
            <a:chExt cx="4252272" cy="5315358"/>
          </a:xfrm>
        </p:grpSpPr>
        <p:pic>
          <p:nvPicPr>
            <p:cNvPr id="741" name="図 740">
              <a:extLst>
                <a:ext uri="{FF2B5EF4-FFF2-40B4-BE49-F238E27FC236}">
                  <a16:creationId xmlns:a16="http://schemas.microsoft.com/office/drawing/2014/main" id="{E3FDD685-69F4-379E-D16B-A3D15DA9263B}"/>
                </a:ext>
              </a:extLst>
            </p:cNvPr>
            <p:cNvPicPr/>
            <p:nvPr/>
          </p:nvPicPr>
          <p:blipFill rotWithShape="1">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sharpenSoften amount="25000"/>
                      </a14:imgEffect>
                      <a14:imgEffect>
                        <a14:colorTemperature colorTemp="7200"/>
                      </a14:imgEffect>
                    </a14:imgLayer>
                  </a14:imgProps>
                </a:ext>
                <a:ext uri="{28A0092B-C50C-407E-A947-70E740481C1C}">
                  <a14:useLocalDpi xmlns:a14="http://schemas.microsoft.com/office/drawing/2010/main" val="0"/>
                </a:ext>
              </a:extLst>
            </a:blip>
            <a:srcRect l="33635" t="27514" r="34333" b="40964"/>
            <a:stretch/>
          </p:blipFill>
          <p:spPr bwMode="auto">
            <a:xfrm>
              <a:off x="12938518" y="1193432"/>
              <a:ext cx="3960019" cy="4876698"/>
            </a:xfrm>
            <a:prstGeom prst="rect">
              <a:avLst/>
            </a:prstGeom>
            <a:ln>
              <a:noFill/>
            </a:ln>
            <a:extLst>
              <a:ext uri="{53640926-AAD7-44D8-BBD7-CCE9431645EC}">
                <a14:shadowObscured xmlns:a14="http://schemas.microsoft.com/office/drawing/2010/main"/>
              </a:ext>
            </a:extLst>
          </p:spPr>
        </p:pic>
        <p:pic>
          <p:nvPicPr>
            <p:cNvPr id="742" name="図 741">
              <a:extLst>
                <a:ext uri="{FF2B5EF4-FFF2-40B4-BE49-F238E27FC236}">
                  <a16:creationId xmlns:a16="http://schemas.microsoft.com/office/drawing/2014/main" id="{9321F4A4-8071-42EB-8269-976BAEDA3F55}"/>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16576097" y="1902025"/>
              <a:ext cx="285916" cy="272921"/>
            </a:xfrm>
            <a:prstGeom prst="rect">
              <a:avLst/>
            </a:prstGeom>
          </p:spPr>
        </p:pic>
        <p:sp>
          <p:nvSpPr>
            <p:cNvPr id="743" name="楕円 742">
              <a:extLst>
                <a:ext uri="{FF2B5EF4-FFF2-40B4-BE49-F238E27FC236}">
                  <a16:creationId xmlns:a16="http://schemas.microsoft.com/office/drawing/2014/main" id="{DAD76538-2168-3DA7-A476-E597CAD14EDB}"/>
                </a:ext>
              </a:extLst>
            </p:cNvPr>
            <p:cNvSpPr/>
            <p:nvPr/>
          </p:nvSpPr>
          <p:spPr>
            <a:xfrm rot="1512817">
              <a:off x="14936613" y="2461950"/>
              <a:ext cx="910787" cy="1467068"/>
            </a:xfrm>
            <a:prstGeom prst="ellipse">
              <a:avLst/>
            </a:prstGeom>
            <a:solidFill>
              <a:srgbClr val="FFC000">
                <a:alpha val="30000"/>
              </a:srgbClr>
            </a:solidFill>
            <a:ln>
              <a:noFill/>
            </a:ln>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810"/>
            </a:p>
          </p:txBody>
        </p:sp>
        <p:sp>
          <p:nvSpPr>
            <p:cNvPr id="744" name="楕円 743">
              <a:extLst>
                <a:ext uri="{FF2B5EF4-FFF2-40B4-BE49-F238E27FC236}">
                  <a16:creationId xmlns:a16="http://schemas.microsoft.com/office/drawing/2014/main" id="{8B842E7F-29F8-9A6C-AE3B-C90AB65A2E5C}"/>
                </a:ext>
              </a:extLst>
            </p:cNvPr>
            <p:cNvSpPr/>
            <p:nvPr/>
          </p:nvSpPr>
          <p:spPr>
            <a:xfrm rot="1308935">
              <a:off x="14461012" y="3421422"/>
              <a:ext cx="1014380" cy="1603271"/>
            </a:xfrm>
            <a:prstGeom prst="ellipse">
              <a:avLst/>
            </a:prstGeom>
            <a:solidFill>
              <a:srgbClr val="00B0F0">
                <a:alpha val="30000"/>
              </a:srgbClr>
            </a:solidFill>
            <a:ln>
              <a:noFill/>
            </a:ln>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810" dirty="0"/>
            </a:p>
          </p:txBody>
        </p:sp>
        <p:cxnSp>
          <p:nvCxnSpPr>
            <p:cNvPr id="745" name="直線コネクタ 744">
              <a:extLst>
                <a:ext uri="{FF2B5EF4-FFF2-40B4-BE49-F238E27FC236}">
                  <a16:creationId xmlns:a16="http://schemas.microsoft.com/office/drawing/2014/main" id="{BBA0A2EB-A98A-C68F-8ED9-DAB14DBD1ECD}"/>
                </a:ext>
              </a:extLst>
            </p:cNvPr>
            <p:cNvCxnSpPr>
              <a:cxnSpLocks/>
            </p:cNvCxnSpPr>
            <p:nvPr/>
          </p:nvCxnSpPr>
          <p:spPr>
            <a:xfrm flipH="1" flipV="1">
              <a:off x="15544697" y="3264401"/>
              <a:ext cx="340743" cy="178820"/>
            </a:xfrm>
            <a:prstGeom prst="line">
              <a:avLst/>
            </a:prstGeom>
            <a:ln w="12700">
              <a:solidFill>
                <a:schemeClr val="tx1"/>
              </a:solidFill>
              <a:headEnd type="none" w="sm" len="sm"/>
              <a:tailEnd type="oval" w="sm" len="sm"/>
            </a:ln>
          </p:spPr>
          <p:style>
            <a:lnRef idx="1">
              <a:schemeClr val="accent1"/>
            </a:lnRef>
            <a:fillRef idx="0">
              <a:schemeClr val="accent1"/>
            </a:fillRef>
            <a:effectRef idx="0">
              <a:schemeClr val="accent1"/>
            </a:effectRef>
            <a:fontRef idx="minor">
              <a:schemeClr val="tx1"/>
            </a:fontRef>
          </p:style>
        </p:cxnSp>
        <p:sp>
          <p:nvSpPr>
            <p:cNvPr id="746" name="楕円 745">
              <a:extLst>
                <a:ext uri="{FF2B5EF4-FFF2-40B4-BE49-F238E27FC236}">
                  <a16:creationId xmlns:a16="http://schemas.microsoft.com/office/drawing/2014/main" id="{77806F5C-C063-F843-668F-3FB5A6F8D176}"/>
                </a:ext>
              </a:extLst>
            </p:cNvPr>
            <p:cNvSpPr/>
            <p:nvPr/>
          </p:nvSpPr>
          <p:spPr>
            <a:xfrm rot="360534">
              <a:off x="14258043" y="4586362"/>
              <a:ext cx="1022040" cy="1254276"/>
            </a:xfrm>
            <a:prstGeom prst="ellipse">
              <a:avLst/>
            </a:prstGeom>
            <a:solidFill>
              <a:srgbClr val="FF0000">
                <a:alpha val="30000"/>
              </a:srgbClr>
            </a:solidFill>
            <a:ln>
              <a:noFill/>
            </a:ln>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810"/>
            </a:p>
          </p:txBody>
        </p:sp>
        <p:sp>
          <p:nvSpPr>
            <p:cNvPr id="769" name="Rectangle 2">
              <a:extLst>
                <a:ext uri="{FF2B5EF4-FFF2-40B4-BE49-F238E27FC236}">
                  <a16:creationId xmlns:a16="http://schemas.microsoft.com/office/drawing/2014/main" id="{2EE17453-0A2F-ECDE-069F-483293E24ED2}"/>
                </a:ext>
              </a:extLst>
            </p:cNvPr>
            <p:cNvSpPr>
              <a:spLocks noChangeArrowheads="1"/>
            </p:cNvSpPr>
            <p:nvPr/>
          </p:nvSpPr>
          <p:spPr bwMode="auto">
            <a:xfrm>
              <a:off x="14974705" y="5873952"/>
              <a:ext cx="2009160" cy="200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1148" tIns="20574" rIns="41148" bIns="0" numCol="1" anchor="ctr" anchorCtr="0" compatLnSpc="1">
              <a:prstTxWarp prst="textNoShape">
                <a:avLst/>
              </a:prstTxWarp>
              <a:spAutoFit/>
            </a:bodyPr>
            <a:lstStyle/>
            <a:p>
              <a:pPr indent="31433" defTabSz="411480" eaLnBrk="0" fontAlgn="base" hangingPunct="0">
                <a:spcBef>
                  <a:spcPct val="0"/>
                </a:spcBef>
                <a:spcAft>
                  <a:spcPct val="0"/>
                </a:spcAft>
              </a:pPr>
              <a:r>
                <a:rPr lang="ja-JP" altLang="en-US" sz="450" dirty="0">
                  <a:latin typeface="BIZ UDPゴシック" panose="020B0400000000000000" pitchFamily="50" charset="-128"/>
                  <a:ea typeface="BIZ UDPゴシック" panose="020B0400000000000000" pitchFamily="50" charset="-128"/>
                </a:rPr>
                <a:t>国土地理院地図を加工して作成</a:t>
              </a:r>
              <a:endParaRPr lang="en-US" altLang="ja-JP" sz="450" dirty="0">
                <a:latin typeface="BIZ UDPゴシック" panose="020B0400000000000000" pitchFamily="50" charset="-128"/>
                <a:ea typeface="BIZ UDPゴシック" panose="020B0400000000000000" pitchFamily="50" charset="-128"/>
              </a:endParaRPr>
            </a:p>
          </p:txBody>
        </p:sp>
        <p:sp>
          <p:nvSpPr>
            <p:cNvPr id="770" name="テキスト ボックス 769">
              <a:extLst>
                <a:ext uri="{FF2B5EF4-FFF2-40B4-BE49-F238E27FC236}">
                  <a16:creationId xmlns:a16="http://schemas.microsoft.com/office/drawing/2014/main" id="{AFC2C7C1-02F5-EBB0-5315-E08875FE27DE}"/>
                </a:ext>
              </a:extLst>
            </p:cNvPr>
            <p:cNvSpPr txBox="1"/>
            <p:nvPr/>
          </p:nvSpPr>
          <p:spPr>
            <a:xfrm>
              <a:off x="15639647" y="3390608"/>
              <a:ext cx="1551143" cy="420629"/>
            </a:xfrm>
            <a:prstGeom prst="rect">
              <a:avLst/>
            </a:prstGeom>
            <a:noFill/>
          </p:spPr>
          <p:txBody>
            <a:bodyPr wrap="square" rtlCol="0">
              <a:spAutoFit/>
            </a:bodyPr>
            <a:lstStyle/>
            <a:p>
              <a:r>
                <a:rPr kumimoji="1" lang="ja-JP" altLang="en-US" sz="630" b="1" dirty="0">
                  <a:latin typeface="BIZ UDPゴシック" panose="020B0400000000000000" pitchFamily="50" charset="-128"/>
                  <a:ea typeface="BIZ UDPゴシック" panose="020B0400000000000000" pitchFamily="50" charset="-128"/>
                </a:rPr>
                <a:t>リップルロード</a:t>
              </a:r>
            </a:p>
          </p:txBody>
        </p:sp>
        <p:sp>
          <p:nvSpPr>
            <p:cNvPr id="771" name="テキスト ボックス 770">
              <a:extLst>
                <a:ext uri="{FF2B5EF4-FFF2-40B4-BE49-F238E27FC236}">
                  <a16:creationId xmlns:a16="http://schemas.microsoft.com/office/drawing/2014/main" id="{0830CC09-6CEC-CFE7-92FD-BBFF36FECC5D}"/>
                </a:ext>
              </a:extLst>
            </p:cNvPr>
            <p:cNvSpPr txBox="1"/>
            <p:nvPr/>
          </p:nvSpPr>
          <p:spPr>
            <a:xfrm>
              <a:off x="15085356" y="5550915"/>
              <a:ext cx="1551143" cy="636071"/>
            </a:xfrm>
            <a:prstGeom prst="rect">
              <a:avLst/>
            </a:prstGeom>
            <a:noFill/>
          </p:spPr>
          <p:txBody>
            <a:bodyPr wrap="square" rtlCol="0">
              <a:spAutoFit/>
            </a:bodyPr>
            <a:lstStyle/>
            <a:p>
              <a:r>
                <a:rPr kumimoji="1" lang="zh-TW" altLang="en-US" sz="630" b="1" dirty="0">
                  <a:latin typeface="BIZ UDPゴシック" panose="020B0400000000000000" pitchFamily="50" charset="-128"/>
                  <a:ea typeface="BIZ UDPゴシック" panose="020B0400000000000000" pitchFamily="50" charset="-128"/>
                </a:rPr>
                <a:t>長町駅西口広場</a:t>
              </a:r>
            </a:p>
          </p:txBody>
        </p:sp>
        <p:sp>
          <p:nvSpPr>
            <p:cNvPr id="772" name="楕円 771">
              <a:extLst>
                <a:ext uri="{FF2B5EF4-FFF2-40B4-BE49-F238E27FC236}">
                  <a16:creationId xmlns:a16="http://schemas.microsoft.com/office/drawing/2014/main" id="{0771B542-3E2B-4FD4-B4A3-927922D90F34}"/>
                </a:ext>
              </a:extLst>
            </p:cNvPr>
            <p:cNvSpPr/>
            <p:nvPr/>
          </p:nvSpPr>
          <p:spPr>
            <a:xfrm rot="1512817">
              <a:off x="15432426" y="3131457"/>
              <a:ext cx="288000" cy="288000"/>
            </a:xfrm>
            <a:prstGeom prst="ellipse">
              <a:avLst/>
            </a:prstGeom>
            <a:solidFill>
              <a:srgbClr val="00B050">
                <a:alpha val="75000"/>
              </a:srgbClr>
            </a:solidFill>
            <a:ln>
              <a:noFill/>
            </a:ln>
            <a:effectLst>
              <a:softEdge rad="508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810" dirty="0"/>
            </a:p>
          </p:txBody>
        </p:sp>
        <p:sp>
          <p:nvSpPr>
            <p:cNvPr id="773" name="楕円 772">
              <a:extLst>
                <a:ext uri="{FF2B5EF4-FFF2-40B4-BE49-F238E27FC236}">
                  <a16:creationId xmlns:a16="http://schemas.microsoft.com/office/drawing/2014/main" id="{FE68CF85-9529-FE3B-16EE-EBCAFFE6B624}"/>
                </a:ext>
              </a:extLst>
            </p:cNvPr>
            <p:cNvSpPr/>
            <p:nvPr/>
          </p:nvSpPr>
          <p:spPr>
            <a:xfrm rot="1512817">
              <a:off x="14727576" y="5246007"/>
              <a:ext cx="288000" cy="288000"/>
            </a:xfrm>
            <a:prstGeom prst="ellipse">
              <a:avLst/>
            </a:prstGeom>
            <a:solidFill>
              <a:srgbClr val="00B050">
                <a:alpha val="75000"/>
              </a:srgbClr>
            </a:solidFill>
            <a:ln>
              <a:noFill/>
            </a:ln>
            <a:effectLst>
              <a:softEdge rad="508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810" dirty="0"/>
            </a:p>
          </p:txBody>
        </p:sp>
        <p:sp>
          <p:nvSpPr>
            <p:cNvPr id="774" name="フリーフォーム 74">
              <a:extLst>
                <a:ext uri="{FF2B5EF4-FFF2-40B4-BE49-F238E27FC236}">
                  <a16:creationId xmlns:a16="http://schemas.microsoft.com/office/drawing/2014/main" id="{D8E12F3E-ACCF-DE92-9E32-4869F1A9BC2B}"/>
                </a:ext>
              </a:extLst>
            </p:cNvPr>
            <p:cNvSpPr>
              <a:spLocks noChangeAspect="1"/>
            </p:cNvSpPr>
            <p:nvPr/>
          </p:nvSpPr>
          <p:spPr>
            <a:xfrm rot="312780">
              <a:off x="14533517" y="2632188"/>
              <a:ext cx="1253695" cy="3379189"/>
            </a:xfrm>
            <a:custGeom>
              <a:avLst/>
              <a:gdLst>
                <a:gd name="connsiteX0" fmla="*/ 1842447 w 1883391"/>
                <a:gd name="connsiteY0" fmla="*/ 545910 h 5377218"/>
                <a:gd name="connsiteX1" fmla="*/ 1460310 w 1883391"/>
                <a:gd name="connsiteY1" fmla="*/ 955343 h 5377218"/>
                <a:gd name="connsiteX2" fmla="*/ 1160059 w 1883391"/>
                <a:gd name="connsiteY2" fmla="*/ 1842447 h 5377218"/>
                <a:gd name="connsiteX3" fmla="*/ 1023582 w 1883391"/>
                <a:gd name="connsiteY3" fmla="*/ 2497540 h 5377218"/>
                <a:gd name="connsiteX4" fmla="*/ 873456 w 1883391"/>
                <a:gd name="connsiteY4" fmla="*/ 3289110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023582 w 1883391"/>
                <a:gd name="connsiteY3" fmla="*/ 2497540 h 5377218"/>
                <a:gd name="connsiteX4" fmla="*/ 873456 w 1883391"/>
                <a:gd name="connsiteY4" fmla="*/ 3289110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873456 w 1883391"/>
                <a:gd name="connsiteY4" fmla="*/ 3289110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560940 w 1883391"/>
                <a:gd name="connsiteY15" fmla="*/ 1599516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560940 w 1883391"/>
                <a:gd name="connsiteY15" fmla="*/ 1599516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444617 w 1883391"/>
                <a:gd name="connsiteY15" fmla="*/ 1326288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444617 w 1883391"/>
                <a:gd name="connsiteY15" fmla="*/ 1326288 h 5377218"/>
                <a:gd name="connsiteX16" fmla="*/ 720681 w 1883391"/>
                <a:gd name="connsiteY16" fmla="*/ 641308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665630 w 1883391"/>
                <a:gd name="connsiteY15" fmla="*/ 1351127 h 5377218"/>
                <a:gd name="connsiteX16" fmla="*/ 720681 w 1883391"/>
                <a:gd name="connsiteY16" fmla="*/ 641308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518154 w 1883391"/>
                <a:gd name="connsiteY13" fmla="*/ 2971526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453485 w 1883391"/>
                <a:gd name="connsiteY12" fmla="*/ 3656372 h 5377218"/>
                <a:gd name="connsiteX13" fmla="*/ 518154 w 1883391"/>
                <a:gd name="connsiteY13" fmla="*/ 2971526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373155 w 1883391"/>
                <a:gd name="connsiteY11" fmla="*/ 4196003 h 5377218"/>
                <a:gd name="connsiteX12" fmla="*/ 453485 w 1883391"/>
                <a:gd name="connsiteY12" fmla="*/ 3656372 h 5377218"/>
                <a:gd name="connsiteX13" fmla="*/ 518154 w 1883391"/>
                <a:gd name="connsiteY13" fmla="*/ 2971526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637731 w 1678675"/>
                <a:gd name="connsiteY0" fmla="*/ 545910 h 5377218"/>
                <a:gd name="connsiteX1" fmla="*/ 1255594 w 1678675"/>
                <a:gd name="connsiteY1" fmla="*/ 955343 h 5377218"/>
                <a:gd name="connsiteX2" fmla="*/ 1060034 w 1678675"/>
                <a:gd name="connsiteY2" fmla="*/ 1904544 h 5377218"/>
                <a:gd name="connsiteX3" fmla="*/ 946821 w 1678675"/>
                <a:gd name="connsiteY3" fmla="*/ 2584477 h 5377218"/>
                <a:gd name="connsiteX4" fmla="*/ 785062 w 1678675"/>
                <a:gd name="connsiteY4" fmla="*/ 3388465 h 5377218"/>
                <a:gd name="connsiteX5" fmla="*/ 642540 w 1678675"/>
                <a:gd name="connsiteY5" fmla="*/ 4117939 h 5377218"/>
                <a:gd name="connsiteX6" fmla="*/ 465580 w 1678675"/>
                <a:gd name="connsiteY6" fmla="*/ 4882214 h 5377218"/>
                <a:gd name="connsiteX7" fmla="*/ 327546 w 1678675"/>
                <a:gd name="connsiteY7" fmla="*/ 5227092 h 5377218"/>
                <a:gd name="connsiteX8" fmla="*/ 313899 w 1678675"/>
                <a:gd name="connsiteY8" fmla="*/ 5377218 h 5377218"/>
                <a:gd name="connsiteX9" fmla="*/ 0 w 1678675"/>
                <a:gd name="connsiteY9" fmla="*/ 5240740 h 5377218"/>
                <a:gd name="connsiteX10" fmla="*/ 202415 w 1678675"/>
                <a:gd name="connsiteY10" fmla="*/ 4437569 h 5377218"/>
                <a:gd name="connsiteX11" fmla="*/ 168439 w 1678675"/>
                <a:gd name="connsiteY11" fmla="*/ 4196003 h 5377218"/>
                <a:gd name="connsiteX12" fmla="*/ 248769 w 1678675"/>
                <a:gd name="connsiteY12" fmla="*/ 3656372 h 5377218"/>
                <a:gd name="connsiteX13" fmla="*/ 313438 w 1678675"/>
                <a:gd name="connsiteY13" fmla="*/ 2971526 h 5377218"/>
                <a:gd name="connsiteX14" fmla="*/ 316374 w 1678675"/>
                <a:gd name="connsiteY14" fmla="*/ 1916691 h 5377218"/>
                <a:gd name="connsiteX15" fmla="*/ 460914 w 1678675"/>
                <a:gd name="connsiteY15" fmla="*/ 1351127 h 5377218"/>
                <a:gd name="connsiteX16" fmla="*/ 725346 w 1678675"/>
                <a:gd name="connsiteY16" fmla="*/ 753083 h 5377218"/>
                <a:gd name="connsiteX17" fmla="*/ 873457 w 1678675"/>
                <a:gd name="connsiteY17" fmla="*/ 204716 h 5377218"/>
                <a:gd name="connsiteX18" fmla="*/ 1160060 w 1678675"/>
                <a:gd name="connsiteY18" fmla="*/ 0 h 5377218"/>
                <a:gd name="connsiteX19" fmla="*/ 1419367 w 1678675"/>
                <a:gd name="connsiteY19" fmla="*/ 13647 h 5377218"/>
                <a:gd name="connsiteX20" fmla="*/ 1678675 w 1678675"/>
                <a:gd name="connsiteY20" fmla="*/ 573206 h 5377218"/>
                <a:gd name="connsiteX21" fmla="*/ 1637731 w 1678675"/>
                <a:gd name="connsiteY21" fmla="*/ 545910 h 5377218"/>
                <a:gd name="connsiteX0" fmla="*/ 1567937 w 1608881"/>
                <a:gd name="connsiteY0" fmla="*/ 545910 h 5377218"/>
                <a:gd name="connsiteX1" fmla="*/ 1185800 w 1608881"/>
                <a:gd name="connsiteY1" fmla="*/ 955343 h 5377218"/>
                <a:gd name="connsiteX2" fmla="*/ 990240 w 1608881"/>
                <a:gd name="connsiteY2" fmla="*/ 1904544 h 5377218"/>
                <a:gd name="connsiteX3" fmla="*/ 877027 w 1608881"/>
                <a:gd name="connsiteY3" fmla="*/ 2584477 h 5377218"/>
                <a:gd name="connsiteX4" fmla="*/ 715268 w 1608881"/>
                <a:gd name="connsiteY4" fmla="*/ 3388465 h 5377218"/>
                <a:gd name="connsiteX5" fmla="*/ 572746 w 1608881"/>
                <a:gd name="connsiteY5" fmla="*/ 4117939 h 5377218"/>
                <a:gd name="connsiteX6" fmla="*/ 395786 w 1608881"/>
                <a:gd name="connsiteY6" fmla="*/ 4882214 h 5377218"/>
                <a:gd name="connsiteX7" fmla="*/ 257752 w 1608881"/>
                <a:gd name="connsiteY7" fmla="*/ 5227092 h 5377218"/>
                <a:gd name="connsiteX8" fmla="*/ 244105 w 1608881"/>
                <a:gd name="connsiteY8" fmla="*/ 5377218 h 5377218"/>
                <a:gd name="connsiteX9" fmla="*/ 0 w 1608881"/>
                <a:gd name="connsiteY9" fmla="*/ 4892996 h 5377218"/>
                <a:gd name="connsiteX10" fmla="*/ 132621 w 1608881"/>
                <a:gd name="connsiteY10" fmla="*/ 4437569 h 5377218"/>
                <a:gd name="connsiteX11" fmla="*/ 98645 w 1608881"/>
                <a:gd name="connsiteY11" fmla="*/ 4196003 h 5377218"/>
                <a:gd name="connsiteX12" fmla="*/ 178975 w 1608881"/>
                <a:gd name="connsiteY12" fmla="*/ 3656372 h 5377218"/>
                <a:gd name="connsiteX13" fmla="*/ 243644 w 1608881"/>
                <a:gd name="connsiteY13" fmla="*/ 2971526 h 5377218"/>
                <a:gd name="connsiteX14" fmla="*/ 246580 w 1608881"/>
                <a:gd name="connsiteY14" fmla="*/ 1916691 h 5377218"/>
                <a:gd name="connsiteX15" fmla="*/ 391120 w 1608881"/>
                <a:gd name="connsiteY15" fmla="*/ 1351127 h 5377218"/>
                <a:gd name="connsiteX16" fmla="*/ 655552 w 1608881"/>
                <a:gd name="connsiteY16" fmla="*/ 753083 h 5377218"/>
                <a:gd name="connsiteX17" fmla="*/ 803663 w 1608881"/>
                <a:gd name="connsiteY17" fmla="*/ 204716 h 5377218"/>
                <a:gd name="connsiteX18" fmla="*/ 1090266 w 1608881"/>
                <a:gd name="connsiteY18" fmla="*/ 0 h 5377218"/>
                <a:gd name="connsiteX19" fmla="*/ 1349573 w 1608881"/>
                <a:gd name="connsiteY19" fmla="*/ 13647 h 5377218"/>
                <a:gd name="connsiteX20" fmla="*/ 1608881 w 1608881"/>
                <a:gd name="connsiteY20" fmla="*/ 573206 h 5377218"/>
                <a:gd name="connsiteX21" fmla="*/ 1567937 w 1608881"/>
                <a:gd name="connsiteY21" fmla="*/ 545910 h 5377218"/>
                <a:gd name="connsiteX0" fmla="*/ 1574903 w 1615847"/>
                <a:gd name="connsiteY0" fmla="*/ 545910 h 5377218"/>
                <a:gd name="connsiteX1" fmla="*/ 1192766 w 1615847"/>
                <a:gd name="connsiteY1" fmla="*/ 955343 h 5377218"/>
                <a:gd name="connsiteX2" fmla="*/ 997206 w 1615847"/>
                <a:gd name="connsiteY2" fmla="*/ 1904544 h 5377218"/>
                <a:gd name="connsiteX3" fmla="*/ 883993 w 1615847"/>
                <a:gd name="connsiteY3" fmla="*/ 2584477 h 5377218"/>
                <a:gd name="connsiteX4" fmla="*/ 722234 w 1615847"/>
                <a:gd name="connsiteY4" fmla="*/ 3388465 h 5377218"/>
                <a:gd name="connsiteX5" fmla="*/ 579712 w 1615847"/>
                <a:gd name="connsiteY5" fmla="*/ 4117939 h 5377218"/>
                <a:gd name="connsiteX6" fmla="*/ 402752 w 1615847"/>
                <a:gd name="connsiteY6" fmla="*/ 4882214 h 5377218"/>
                <a:gd name="connsiteX7" fmla="*/ 264718 w 1615847"/>
                <a:gd name="connsiteY7" fmla="*/ 5227092 h 5377218"/>
                <a:gd name="connsiteX8" fmla="*/ 251071 w 1615847"/>
                <a:gd name="connsiteY8" fmla="*/ 5377218 h 5377218"/>
                <a:gd name="connsiteX9" fmla="*/ 6966 w 1615847"/>
                <a:gd name="connsiteY9" fmla="*/ 4892996 h 5377218"/>
                <a:gd name="connsiteX10" fmla="*/ 0 w 1615847"/>
                <a:gd name="connsiteY10" fmla="*/ 4512085 h 5377218"/>
                <a:gd name="connsiteX11" fmla="*/ 105611 w 1615847"/>
                <a:gd name="connsiteY11" fmla="*/ 4196003 h 5377218"/>
                <a:gd name="connsiteX12" fmla="*/ 185941 w 1615847"/>
                <a:gd name="connsiteY12" fmla="*/ 3656372 h 5377218"/>
                <a:gd name="connsiteX13" fmla="*/ 250610 w 1615847"/>
                <a:gd name="connsiteY13" fmla="*/ 2971526 h 5377218"/>
                <a:gd name="connsiteX14" fmla="*/ 253546 w 1615847"/>
                <a:gd name="connsiteY14" fmla="*/ 1916691 h 5377218"/>
                <a:gd name="connsiteX15" fmla="*/ 398086 w 1615847"/>
                <a:gd name="connsiteY15" fmla="*/ 1351127 h 5377218"/>
                <a:gd name="connsiteX16" fmla="*/ 662518 w 1615847"/>
                <a:gd name="connsiteY16" fmla="*/ 753083 h 5377218"/>
                <a:gd name="connsiteX17" fmla="*/ 810629 w 1615847"/>
                <a:gd name="connsiteY17" fmla="*/ 204716 h 5377218"/>
                <a:gd name="connsiteX18" fmla="*/ 1097232 w 1615847"/>
                <a:gd name="connsiteY18" fmla="*/ 0 h 5377218"/>
                <a:gd name="connsiteX19" fmla="*/ 1356539 w 1615847"/>
                <a:gd name="connsiteY19" fmla="*/ 13647 h 5377218"/>
                <a:gd name="connsiteX20" fmla="*/ 1615847 w 1615847"/>
                <a:gd name="connsiteY20" fmla="*/ 573206 h 5377218"/>
                <a:gd name="connsiteX21" fmla="*/ 1574903 w 1615847"/>
                <a:gd name="connsiteY21" fmla="*/ 545910 h 5377218"/>
                <a:gd name="connsiteX0" fmla="*/ 1574903 w 1615847"/>
                <a:gd name="connsiteY0" fmla="*/ 545910 h 5227092"/>
                <a:gd name="connsiteX1" fmla="*/ 1192766 w 1615847"/>
                <a:gd name="connsiteY1" fmla="*/ 955343 h 5227092"/>
                <a:gd name="connsiteX2" fmla="*/ 997206 w 1615847"/>
                <a:gd name="connsiteY2" fmla="*/ 1904544 h 5227092"/>
                <a:gd name="connsiteX3" fmla="*/ 883993 w 1615847"/>
                <a:gd name="connsiteY3" fmla="*/ 2584477 h 5227092"/>
                <a:gd name="connsiteX4" fmla="*/ 722234 w 1615847"/>
                <a:gd name="connsiteY4" fmla="*/ 3388465 h 5227092"/>
                <a:gd name="connsiteX5" fmla="*/ 579712 w 1615847"/>
                <a:gd name="connsiteY5" fmla="*/ 4117939 h 5227092"/>
                <a:gd name="connsiteX6" fmla="*/ 402752 w 1615847"/>
                <a:gd name="connsiteY6" fmla="*/ 4882214 h 5227092"/>
                <a:gd name="connsiteX7" fmla="*/ 264718 w 1615847"/>
                <a:gd name="connsiteY7" fmla="*/ 5227092 h 5227092"/>
                <a:gd name="connsiteX8" fmla="*/ 181277 w 1615847"/>
                <a:gd name="connsiteY8" fmla="*/ 5091570 h 5227092"/>
                <a:gd name="connsiteX9" fmla="*/ 6966 w 1615847"/>
                <a:gd name="connsiteY9" fmla="*/ 4892996 h 5227092"/>
                <a:gd name="connsiteX10" fmla="*/ 0 w 1615847"/>
                <a:gd name="connsiteY10" fmla="*/ 4512085 h 5227092"/>
                <a:gd name="connsiteX11" fmla="*/ 105611 w 1615847"/>
                <a:gd name="connsiteY11" fmla="*/ 4196003 h 5227092"/>
                <a:gd name="connsiteX12" fmla="*/ 185941 w 1615847"/>
                <a:gd name="connsiteY12" fmla="*/ 3656372 h 5227092"/>
                <a:gd name="connsiteX13" fmla="*/ 250610 w 1615847"/>
                <a:gd name="connsiteY13" fmla="*/ 2971526 h 5227092"/>
                <a:gd name="connsiteX14" fmla="*/ 253546 w 1615847"/>
                <a:gd name="connsiteY14" fmla="*/ 1916691 h 5227092"/>
                <a:gd name="connsiteX15" fmla="*/ 398086 w 1615847"/>
                <a:gd name="connsiteY15" fmla="*/ 1351127 h 5227092"/>
                <a:gd name="connsiteX16" fmla="*/ 662518 w 1615847"/>
                <a:gd name="connsiteY16" fmla="*/ 753083 h 5227092"/>
                <a:gd name="connsiteX17" fmla="*/ 810629 w 1615847"/>
                <a:gd name="connsiteY17" fmla="*/ 204716 h 5227092"/>
                <a:gd name="connsiteX18" fmla="*/ 1097232 w 1615847"/>
                <a:gd name="connsiteY18" fmla="*/ 0 h 5227092"/>
                <a:gd name="connsiteX19" fmla="*/ 1356539 w 1615847"/>
                <a:gd name="connsiteY19" fmla="*/ 13647 h 5227092"/>
                <a:gd name="connsiteX20" fmla="*/ 1615847 w 1615847"/>
                <a:gd name="connsiteY20" fmla="*/ 573206 h 5227092"/>
                <a:gd name="connsiteX21" fmla="*/ 1574903 w 1615847"/>
                <a:gd name="connsiteY21" fmla="*/ 545910 h 5227092"/>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722234 w 1615847"/>
                <a:gd name="connsiteY4" fmla="*/ 3388465 h 5091570"/>
                <a:gd name="connsiteX5" fmla="*/ 579712 w 1615847"/>
                <a:gd name="connsiteY5" fmla="*/ 4117939 h 5091570"/>
                <a:gd name="connsiteX6" fmla="*/ 402752 w 1615847"/>
                <a:gd name="connsiteY6" fmla="*/ 4882214 h 5091570"/>
                <a:gd name="connsiteX7" fmla="*/ 404305 w 1615847"/>
                <a:gd name="connsiteY7" fmla="*/ 5078059 h 5091570"/>
                <a:gd name="connsiteX8" fmla="*/ 181277 w 1615847"/>
                <a:gd name="connsiteY8" fmla="*/ 5091570 h 5091570"/>
                <a:gd name="connsiteX9" fmla="*/ 6966 w 1615847"/>
                <a:gd name="connsiteY9" fmla="*/ 4892996 h 5091570"/>
                <a:gd name="connsiteX10" fmla="*/ 0 w 1615847"/>
                <a:gd name="connsiteY10" fmla="*/ 4512085 h 5091570"/>
                <a:gd name="connsiteX11" fmla="*/ 105611 w 1615847"/>
                <a:gd name="connsiteY11" fmla="*/ 4196003 h 5091570"/>
                <a:gd name="connsiteX12" fmla="*/ 185941 w 1615847"/>
                <a:gd name="connsiteY12" fmla="*/ 3656372 h 5091570"/>
                <a:gd name="connsiteX13" fmla="*/ 250610 w 1615847"/>
                <a:gd name="connsiteY13" fmla="*/ 2971526 h 5091570"/>
                <a:gd name="connsiteX14" fmla="*/ 253546 w 1615847"/>
                <a:gd name="connsiteY14" fmla="*/ 1916691 h 5091570"/>
                <a:gd name="connsiteX15" fmla="*/ 398086 w 1615847"/>
                <a:gd name="connsiteY15" fmla="*/ 1351127 h 5091570"/>
                <a:gd name="connsiteX16" fmla="*/ 662518 w 1615847"/>
                <a:gd name="connsiteY16" fmla="*/ 753083 h 5091570"/>
                <a:gd name="connsiteX17" fmla="*/ 810629 w 1615847"/>
                <a:gd name="connsiteY17" fmla="*/ 204716 h 5091570"/>
                <a:gd name="connsiteX18" fmla="*/ 1097232 w 1615847"/>
                <a:gd name="connsiteY18" fmla="*/ 0 h 5091570"/>
                <a:gd name="connsiteX19" fmla="*/ 1356539 w 1615847"/>
                <a:gd name="connsiteY19" fmla="*/ 13647 h 5091570"/>
                <a:gd name="connsiteX20" fmla="*/ 1615847 w 1615847"/>
                <a:gd name="connsiteY20" fmla="*/ 573206 h 5091570"/>
                <a:gd name="connsiteX21" fmla="*/ 1574903 w 1615847"/>
                <a:gd name="connsiteY21"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722234 w 1615847"/>
                <a:gd name="connsiteY4" fmla="*/ 3388465 h 5091570"/>
                <a:gd name="connsiteX5" fmla="*/ 579712 w 1615847"/>
                <a:gd name="connsiteY5" fmla="*/ 4117939 h 5091570"/>
                <a:gd name="connsiteX6" fmla="*/ 402752 w 1615847"/>
                <a:gd name="connsiteY6" fmla="*/ 4882214 h 5091570"/>
                <a:gd name="connsiteX7" fmla="*/ 404305 w 1615847"/>
                <a:gd name="connsiteY7" fmla="*/ 5078059 h 5091570"/>
                <a:gd name="connsiteX8" fmla="*/ 181277 w 1615847"/>
                <a:gd name="connsiteY8" fmla="*/ 5091570 h 5091570"/>
                <a:gd name="connsiteX9" fmla="*/ 6966 w 1615847"/>
                <a:gd name="connsiteY9" fmla="*/ 4892996 h 5091570"/>
                <a:gd name="connsiteX10" fmla="*/ 0 w 1615847"/>
                <a:gd name="connsiteY10" fmla="*/ 4512085 h 5091570"/>
                <a:gd name="connsiteX11" fmla="*/ 105611 w 1615847"/>
                <a:gd name="connsiteY11" fmla="*/ 4196003 h 5091570"/>
                <a:gd name="connsiteX12" fmla="*/ 250610 w 1615847"/>
                <a:gd name="connsiteY12" fmla="*/ 2971526 h 5091570"/>
                <a:gd name="connsiteX13" fmla="*/ 253546 w 1615847"/>
                <a:gd name="connsiteY13" fmla="*/ 1916691 h 5091570"/>
                <a:gd name="connsiteX14" fmla="*/ 398086 w 1615847"/>
                <a:gd name="connsiteY14" fmla="*/ 1351127 h 5091570"/>
                <a:gd name="connsiteX15" fmla="*/ 662518 w 1615847"/>
                <a:gd name="connsiteY15" fmla="*/ 753083 h 5091570"/>
                <a:gd name="connsiteX16" fmla="*/ 810629 w 1615847"/>
                <a:gd name="connsiteY16" fmla="*/ 204716 h 5091570"/>
                <a:gd name="connsiteX17" fmla="*/ 1097232 w 1615847"/>
                <a:gd name="connsiteY17" fmla="*/ 0 h 5091570"/>
                <a:gd name="connsiteX18" fmla="*/ 1356539 w 1615847"/>
                <a:gd name="connsiteY18" fmla="*/ 13647 h 5091570"/>
                <a:gd name="connsiteX19" fmla="*/ 1615847 w 1615847"/>
                <a:gd name="connsiteY19" fmla="*/ 573206 h 5091570"/>
                <a:gd name="connsiteX20" fmla="*/ 1574903 w 1615847"/>
                <a:gd name="connsiteY20"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579712 w 1615847"/>
                <a:gd name="connsiteY4" fmla="*/ 4117939 h 5091570"/>
                <a:gd name="connsiteX5" fmla="*/ 402752 w 1615847"/>
                <a:gd name="connsiteY5" fmla="*/ 4882214 h 5091570"/>
                <a:gd name="connsiteX6" fmla="*/ 404305 w 1615847"/>
                <a:gd name="connsiteY6" fmla="*/ 5078059 h 5091570"/>
                <a:gd name="connsiteX7" fmla="*/ 181277 w 1615847"/>
                <a:gd name="connsiteY7" fmla="*/ 5091570 h 5091570"/>
                <a:gd name="connsiteX8" fmla="*/ 6966 w 1615847"/>
                <a:gd name="connsiteY8" fmla="*/ 4892996 h 5091570"/>
                <a:gd name="connsiteX9" fmla="*/ 0 w 1615847"/>
                <a:gd name="connsiteY9" fmla="*/ 4512085 h 5091570"/>
                <a:gd name="connsiteX10" fmla="*/ 105611 w 1615847"/>
                <a:gd name="connsiteY10" fmla="*/ 4196003 h 5091570"/>
                <a:gd name="connsiteX11" fmla="*/ 250610 w 1615847"/>
                <a:gd name="connsiteY11" fmla="*/ 2971526 h 5091570"/>
                <a:gd name="connsiteX12" fmla="*/ 253546 w 1615847"/>
                <a:gd name="connsiteY12" fmla="*/ 1916691 h 5091570"/>
                <a:gd name="connsiteX13" fmla="*/ 398086 w 1615847"/>
                <a:gd name="connsiteY13" fmla="*/ 1351127 h 5091570"/>
                <a:gd name="connsiteX14" fmla="*/ 662518 w 1615847"/>
                <a:gd name="connsiteY14" fmla="*/ 753083 h 5091570"/>
                <a:gd name="connsiteX15" fmla="*/ 810629 w 1615847"/>
                <a:gd name="connsiteY15" fmla="*/ 204716 h 5091570"/>
                <a:gd name="connsiteX16" fmla="*/ 1097232 w 1615847"/>
                <a:gd name="connsiteY16" fmla="*/ 0 h 5091570"/>
                <a:gd name="connsiteX17" fmla="*/ 1356539 w 1615847"/>
                <a:gd name="connsiteY17" fmla="*/ 13647 h 5091570"/>
                <a:gd name="connsiteX18" fmla="*/ 1615847 w 1615847"/>
                <a:gd name="connsiteY18" fmla="*/ 573206 h 5091570"/>
                <a:gd name="connsiteX19" fmla="*/ 1574903 w 1615847"/>
                <a:gd name="connsiteY19"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579712 w 1615847"/>
                <a:gd name="connsiteY4" fmla="*/ 4117939 h 5091570"/>
                <a:gd name="connsiteX5" fmla="*/ 402752 w 1615847"/>
                <a:gd name="connsiteY5" fmla="*/ 4882214 h 5091570"/>
                <a:gd name="connsiteX6" fmla="*/ 404305 w 1615847"/>
                <a:gd name="connsiteY6" fmla="*/ 5078059 h 5091570"/>
                <a:gd name="connsiteX7" fmla="*/ 181277 w 1615847"/>
                <a:gd name="connsiteY7" fmla="*/ 5091570 h 5091570"/>
                <a:gd name="connsiteX8" fmla="*/ 6966 w 1615847"/>
                <a:gd name="connsiteY8" fmla="*/ 4892996 h 5091570"/>
                <a:gd name="connsiteX9" fmla="*/ 0 w 1615847"/>
                <a:gd name="connsiteY9" fmla="*/ 4512085 h 5091570"/>
                <a:gd name="connsiteX10" fmla="*/ 250610 w 1615847"/>
                <a:gd name="connsiteY10" fmla="*/ 2971526 h 5091570"/>
                <a:gd name="connsiteX11" fmla="*/ 253546 w 1615847"/>
                <a:gd name="connsiteY11" fmla="*/ 1916691 h 5091570"/>
                <a:gd name="connsiteX12" fmla="*/ 398086 w 1615847"/>
                <a:gd name="connsiteY12" fmla="*/ 1351127 h 5091570"/>
                <a:gd name="connsiteX13" fmla="*/ 662518 w 1615847"/>
                <a:gd name="connsiteY13" fmla="*/ 753083 h 5091570"/>
                <a:gd name="connsiteX14" fmla="*/ 810629 w 1615847"/>
                <a:gd name="connsiteY14" fmla="*/ 204716 h 5091570"/>
                <a:gd name="connsiteX15" fmla="*/ 1097232 w 1615847"/>
                <a:gd name="connsiteY15" fmla="*/ 0 h 5091570"/>
                <a:gd name="connsiteX16" fmla="*/ 1356539 w 1615847"/>
                <a:gd name="connsiteY16" fmla="*/ 13647 h 5091570"/>
                <a:gd name="connsiteX17" fmla="*/ 1615847 w 1615847"/>
                <a:gd name="connsiteY17" fmla="*/ 573206 h 5091570"/>
                <a:gd name="connsiteX18" fmla="*/ 1574903 w 1615847"/>
                <a:gd name="connsiteY18"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402752 w 1615847"/>
                <a:gd name="connsiteY4" fmla="*/ 4882214 h 5091570"/>
                <a:gd name="connsiteX5" fmla="*/ 404305 w 1615847"/>
                <a:gd name="connsiteY5" fmla="*/ 5078059 h 5091570"/>
                <a:gd name="connsiteX6" fmla="*/ 181277 w 1615847"/>
                <a:gd name="connsiteY6" fmla="*/ 5091570 h 5091570"/>
                <a:gd name="connsiteX7" fmla="*/ 6966 w 1615847"/>
                <a:gd name="connsiteY7" fmla="*/ 4892996 h 5091570"/>
                <a:gd name="connsiteX8" fmla="*/ 0 w 1615847"/>
                <a:gd name="connsiteY8" fmla="*/ 4512085 h 5091570"/>
                <a:gd name="connsiteX9" fmla="*/ 250610 w 1615847"/>
                <a:gd name="connsiteY9" fmla="*/ 2971526 h 5091570"/>
                <a:gd name="connsiteX10" fmla="*/ 253546 w 1615847"/>
                <a:gd name="connsiteY10" fmla="*/ 1916691 h 5091570"/>
                <a:gd name="connsiteX11" fmla="*/ 398086 w 1615847"/>
                <a:gd name="connsiteY11" fmla="*/ 1351127 h 5091570"/>
                <a:gd name="connsiteX12" fmla="*/ 662518 w 1615847"/>
                <a:gd name="connsiteY12" fmla="*/ 753083 h 5091570"/>
                <a:gd name="connsiteX13" fmla="*/ 810629 w 1615847"/>
                <a:gd name="connsiteY13" fmla="*/ 204716 h 5091570"/>
                <a:gd name="connsiteX14" fmla="*/ 1097232 w 1615847"/>
                <a:gd name="connsiteY14" fmla="*/ 0 h 5091570"/>
                <a:gd name="connsiteX15" fmla="*/ 1356539 w 1615847"/>
                <a:gd name="connsiteY15" fmla="*/ 13647 h 5091570"/>
                <a:gd name="connsiteX16" fmla="*/ 1615847 w 1615847"/>
                <a:gd name="connsiteY16" fmla="*/ 573206 h 5091570"/>
                <a:gd name="connsiteX17" fmla="*/ 1574903 w 1615847"/>
                <a:gd name="connsiteY17" fmla="*/ 545910 h 5091570"/>
                <a:gd name="connsiteX0" fmla="*/ 1567937 w 1608881"/>
                <a:gd name="connsiteY0" fmla="*/ 545910 h 5091570"/>
                <a:gd name="connsiteX1" fmla="*/ 1185800 w 1608881"/>
                <a:gd name="connsiteY1" fmla="*/ 955343 h 5091570"/>
                <a:gd name="connsiteX2" fmla="*/ 990240 w 1608881"/>
                <a:gd name="connsiteY2" fmla="*/ 1904544 h 5091570"/>
                <a:gd name="connsiteX3" fmla="*/ 877027 w 1608881"/>
                <a:gd name="connsiteY3" fmla="*/ 2584477 h 5091570"/>
                <a:gd name="connsiteX4" fmla="*/ 395786 w 1608881"/>
                <a:gd name="connsiteY4" fmla="*/ 4882214 h 5091570"/>
                <a:gd name="connsiteX5" fmla="*/ 397339 w 1608881"/>
                <a:gd name="connsiteY5" fmla="*/ 5078059 h 5091570"/>
                <a:gd name="connsiteX6" fmla="*/ 174311 w 1608881"/>
                <a:gd name="connsiteY6" fmla="*/ 5091570 h 5091570"/>
                <a:gd name="connsiteX7" fmla="*/ 0 w 1608881"/>
                <a:gd name="connsiteY7" fmla="*/ 4892996 h 5091570"/>
                <a:gd name="connsiteX8" fmla="*/ 243644 w 1608881"/>
                <a:gd name="connsiteY8" fmla="*/ 2971526 h 5091570"/>
                <a:gd name="connsiteX9" fmla="*/ 246580 w 1608881"/>
                <a:gd name="connsiteY9" fmla="*/ 1916691 h 5091570"/>
                <a:gd name="connsiteX10" fmla="*/ 391120 w 1608881"/>
                <a:gd name="connsiteY10" fmla="*/ 1351127 h 5091570"/>
                <a:gd name="connsiteX11" fmla="*/ 655552 w 1608881"/>
                <a:gd name="connsiteY11" fmla="*/ 753083 h 5091570"/>
                <a:gd name="connsiteX12" fmla="*/ 803663 w 1608881"/>
                <a:gd name="connsiteY12" fmla="*/ 204716 h 5091570"/>
                <a:gd name="connsiteX13" fmla="*/ 1090266 w 1608881"/>
                <a:gd name="connsiteY13" fmla="*/ 0 h 5091570"/>
                <a:gd name="connsiteX14" fmla="*/ 1349573 w 1608881"/>
                <a:gd name="connsiteY14" fmla="*/ 13647 h 5091570"/>
                <a:gd name="connsiteX15" fmla="*/ 1608881 w 1608881"/>
                <a:gd name="connsiteY15" fmla="*/ 573206 h 5091570"/>
                <a:gd name="connsiteX16" fmla="*/ 1567937 w 1608881"/>
                <a:gd name="connsiteY16" fmla="*/ 545910 h 5091570"/>
                <a:gd name="connsiteX0" fmla="*/ 1393626 w 1434570"/>
                <a:gd name="connsiteY0" fmla="*/ 545910 h 5091570"/>
                <a:gd name="connsiteX1" fmla="*/ 1011489 w 1434570"/>
                <a:gd name="connsiteY1" fmla="*/ 955343 h 5091570"/>
                <a:gd name="connsiteX2" fmla="*/ 815929 w 1434570"/>
                <a:gd name="connsiteY2" fmla="*/ 1904544 h 5091570"/>
                <a:gd name="connsiteX3" fmla="*/ 702716 w 1434570"/>
                <a:gd name="connsiteY3" fmla="*/ 2584477 h 5091570"/>
                <a:gd name="connsiteX4" fmla="*/ 221475 w 1434570"/>
                <a:gd name="connsiteY4" fmla="*/ 4882214 h 5091570"/>
                <a:gd name="connsiteX5" fmla="*/ 223028 w 1434570"/>
                <a:gd name="connsiteY5" fmla="*/ 5078059 h 5091570"/>
                <a:gd name="connsiteX6" fmla="*/ 0 w 1434570"/>
                <a:gd name="connsiteY6" fmla="*/ 5091570 h 5091570"/>
                <a:gd name="connsiteX7" fmla="*/ 69333 w 1434570"/>
                <a:gd name="connsiteY7" fmla="*/ 2971526 h 5091570"/>
                <a:gd name="connsiteX8" fmla="*/ 72269 w 1434570"/>
                <a:gd name="connsiteY8" fmla="*/ 1916691 h 5091570"/>
                <a:gd name="connsiteX9" fmla="*/ 216809 w 1434570"/>
                <a:gd name="connsiteY9" fmla="*/ 1351127 h 5091570"/>
                <a:gd name="connsiteX10" fmla="*/ 481241 w 1434570"/>
                <a:gd name="connsiteY10" fmla="*/ 753083 h 5091570"/>
                <a:gd name="connsiteX11" fmla="*/ 629352 w 1434570"/>
                <a:gd name="connsiteY11" fmla="*/ 204716 h 5091570"/>
                <a:gd name="connsiteX12" fmla="*/ 915955 w 1434570"/>
                <a:gd name="connsiteY12" fmla="*/ 0 h 5091570"/>
                <a:gd name="connsiteX13" fmla="*/ 1175262 w 1434570"/>
                <a:gd name="connsiteY13" fmla="*/ 13647 h 5091570"/>
                <a:gd name="connsiteX14" fmla="*/ 1434570 w 1434570"/>
                <a:gd name="connsiteY14" fmla="*/ 573206 h 5091570"/>
                <a:gd name="connsiteX15" fmla="*/ 1393626 w 1434570"/>
                <a:gd name="connsiteY15" fmla="*/ 545910 h 5091570"/>
                <a:gd name="connsiteX0" fmla="*/ 1393626 w 1434570"/>
                <a:gd name="connsiteY0" fmla="*/ 545910 h 5091570"/>
                <a:gd name="connsiteX1" fmla="*/ 1011489 w 1434570"/>
                <a:gd name="connsiteY1" fmla="*/ 955343 h 5091570"/>
                <a:gd name="connsiteX2" fmla="*/ 815929 w 1434570"/>
                <a:gd name="connsiteY2" fmla="*/ 1904544 h 5091570"/>
                <a:gd name="connsiteX3" fmla="*/ 702716 w 1434570"/>
                <a:gd name="connsiteY3" fmla="*/ 2584477 h 5091570"/>
                <a:gd name="connsiteX4" fmla="*/ 223028 w 1434570"/>
                <a:gd name="connsiteY4" fmla="*/ 5078059 h 5091570"/>
                <a:gd name="connsiteX5" fmla="*/ 0 w 1434570"/>
                <a:gd name="connsiteY5" fmla="*/ 5091570 h 5091570"/>
                <a:gd name="connsiteX6" fmla="*/ 69333 w 1434570"/>
                <a:gd name="connsiteY6" fmla="*/ 2971526 h 5091570"/>
                <a:gd name="connsiteX7" fmla="*/ 72269 w 1434570"/>
                <a:gd name="connsiteY7" fmla="*/ 1916691 h 5091570"/>
                <a:gd name="connsiteX8" fmla="*/ 216809 w 1434570"/>
                <a:gd name="connsiteY8" fmla="*/ 1351127 h 5091570"/>
                <a:gd name="connsiteX9" fmla="*/ 481241 w 1434570"/>
                <a:gd name="connsiteY9" fmla="*/ 753083 h 5091570"/>
                <a:gd name="connsiteX10" fmla="*/ 629352 w 1434570"/>
                <a:gd name="connsiteY10" fmla="*/ 204716 h 5091570"/>
                <a:gd name="connsiteX11" fmla="*/ 915955 w 1434570"/>
                <a:gd name="connsiteY11" fmla="*/ 0 h 5091570"/>
                <a:gd name="connsiteX12" fmla="*/ 1175262 w 1434570"/>
                <a:gd name="connsiteY12" fmla="*/ 13647 h 5091570"/>
                <a:gd name="connsiteX13" fmla="*/ 1434570 w 1434570"/>
                <a:gd name="connsiteY13" fmla="*/ 573206 h 5091570"/>
                <a:gd name="connsiteX14" fmla="*/ 1393626 w 1434570"/>
                <a:gd name="connsiteY14" fmla="*/ 545910 h 5091570"/>
                <a:gd name="connsiteX0" fmla="*/ 1393626 w 1434570"/>
                <a:gd name="connsiteY0" fmla="*/ 545910 h 5091570"/>
                <a:gd name="connsiteX1" fmla="*/ 1011489 w 1434570"/>
                <a:gd name="connsiteY1" fmla="*/ 955343 h 5091570"/>
                <a:gd name="connsiteX2" fmla="*/ 815929 w 1434570"/>
                <a:gd name="connsiteY2" fmla="*/ 1904544 h 5091570"/>
                <a:gd name="connsiteX3" fmla="*/ 702716 w 1434570"/>
                <a:gd name="connsiteY3" fmla="*/ 2584477 h 5091570"/>
                <a:gd name="connsiteX4" fmla="*/ 884307 w 1434570"/>
                <a:gd name="connsiteY4" fmla="*/ 1800078 h 5091570"/>
                <a:gd name="connsiteX5" fmla="*/ 0 w 1434570"/>
                <a:gd name="connsiteY5" fmla="*/ 5091570 h 5091570"/>
                <a:gd name="connsiteX6" fmla="*/ 69333 w 1434570"/>
                <a:gd name="connsiteY6" fmla="*/ 2971526 h 5091570"/>
                <a:gd name="connsiteX7" fmla="*/ 72269 w 1434570"/>
                <a:gd name="connsiteY7" fmla="*/ 1916691 h 5091570"/>
                <a:gd name="connsiteX8" fmla="*/ 216809 w 1434570"/>
                <a:gd name="connsiteY8" fmla="*/ 1351127 h 5091570"/>
                <a:gd name="connsiteX9" fmla="*/ 481241 w 1434570"/>
                <a:gd name="connsiteY9" fmla="*/ 753083 h 5091570"/>
                <a:gd name="connsiteX10" fmla="*/ 629352 w 1434570"/>
                <a:gd name="connsiteY10" fmla="*/ 204716 h 5091570"/>
                <a:gd name="connsiteX11" fmla="*/ 915955 w 1434570"/>
                <a:gd name="connsiteY11" fmla="*/ 0 h 5091570"/>
                <a:gd name="connsiteX12" fmla="*/ 1175262 w 1434570"/>
                <a:gd name="connsiteY12" fmla="*/ 13647 h 5091570"/>
                <a:gd name="connsiteX13" fmla="*/ 1434570 w 1434570"/>
                <a:gd name="connsiteY13" fmla="*/ 573206 h 5091570"/>
                <a:gd name="connsiteX14" fmla="*/ 1393626 w 1434570"/>
                <a:gd name="connsiteY14" fmla="*/ 545910 h 5091570"/>
                <a:gd name="connsiteX0" fmla="*/ 1324293 w 1365237"/>
                <a:gd name="connsiteY0" fmla="*/ 545910 h 2971526"/>
                <a:gd name="connsiteX1" fmla="*/ 942156 w 1365237"/>
                <a:gd name="connsiteY1" fmla="*/ 955343 h 2971526"/>
                <a:gd name="connsiteX2" fmla="*/ 746596 w 1365237"/>
                <a:gd name="connsiteY2" fmla="*/ 1904544 h 2971526"/>
                <a:gd name="connsiteX3" fmla="*/ 633383 w 1365237"/>
                <a:gd name="connsiteY3" fmla="*/ 2584477 h 2971526"/>
                <a:gd name="connsiteX4" fmla="*/ 814974 w 1365237"/>
                <a:gd name="connsiteY4" fmla="*/ 1800078 h 2971526"/>
                <a:gd name="connsiteX5" fmla="*/ 403009 w 1365237"/>
                <a:gd name="connsiteY5" fmla="*/ 2948276 h 2971526"/>
                <a:gd name="connsiteX6" fmla="*/ 0 w 1365237"/>
                <a:gd name="connsiteY6" fmla="*/ 2971526 h 2971526"/>
                <a:gd name="connsiteX7" fmla="*/ 2936 w 1365237"/>
                <a:gd name="connsiteY7" fmla="*/ 1916691 h 2971526"/>
                <a:gd name="connsiteX8" fmla="*/ 147476 w 1365237"/>
                <a:gd name="connsiteY8" fmla="*/ 1351127 h 2971526"/>
                <a:gd name="connsiteX9" fmla="*/ 411908 w 1365237"/>
                <a:gd name="connsiteY9" fmla="*/ 753083 h 2971526"/>
                <a:gd name="connsiteX10" fmla="*/ 560019 w 1365237"/>
                <a:gd name="connsiteY10" fmla="*/ 204716 h 2971526"/>
                <a:gd name="connsiteX11" fmla="*/ 846622 w 1365237"/>
                <a:gd name="connsiteY11" fmla="*/ 0 h 2971526"/>
                <a:gd name="connsiteX12" fmla="*/ 1105929 w 1365237"/>
                <a:gd name="connsiteY12" fmla="*/ 13647 h 2971526"/>
                <a:gd name="connsiteX13" fmla="*/ 1365237 w 1365237"/>
                <a:gd name="connsiteY13" fmla="*/ 573206 h 2971526"/>
                <a:gd name="connsiteX14" fmla="*/ 1324293 w 1365237"/>
                <a:gd name="connsiteY14" fmla="*/ 545910 h 2971526"/>
                <a:gd name="connsiteX0" fmla="*/ 1321366 w 1362310"/>
                <a:gd name="connsiteY0" fmla="*/ 545910 h 2971526"/>
                <a:gd name="connsiteX1" fmla="*/ 939229 w 1362310"/>
                <a:gd name="connsiteY1" fmla="*/ 955343 h 2971526"/>
                <a:gd name="connsiteX2" fmla="*/ 743669 w 1362310"/>
                <a:gd name="connsiteY2" fmla="*/ 1904544 h 2971526"/>
                <a:gd name="connsiteX3" fmla="*/ 630456 w 1362310"/>
                <a:gd name="connsiteY3" fmla="*/ 2584477 h 2971526"/>
                <a:gd name="connsiteX4" fmla="*/ 812047 w 1362310"/>
                <a:gd name="connsiteY4" fmla="*/ 1800078 h 2971526"/>
                <a:gd name="connsiteX5" fmla="*/ 400082 w 1362310"/>
                <a:gd name="connsiteY5" fmla="*/ 2948276 h 2971526"/>
                <a:gd name="connsiteX6" fmla="*/ 79733 w 1362310"/>
                <a:gd name="connsiteY6" fmla="*/ 2971526 h 2971526"/>
                <a:gd name="connsiteX7" fmla="*/ 9 w 1362310"/>
                <a:gd name="connsiteY7" fmla="*/ 1916691 h 2971526"/>
                <a:gd name="connsiteX8" fmla="*/ 144549 w 1362310"/>
                <a:gd name="connsiteY8" fmla="*/ 1351127 h 2971526"/>
                <a:gd name="connsiteX9" fmla="*/ 408981 w 1362310"/>
                <a:gd name="connsiteY9" fmla="*/ 753083 h 2971526"/>
                <a:gd name="connsiteX10" fmla="*/ 557092 w 1362310"/>
                <a:gd name="connsiteY10" fmla="*/ 204716 h 2971526"/>
                <a:gd name="connsiteX11" fmla="*/ 843695 w 1362310"/>
                <a:gd name="connsiteY11" fmla="*/ 0 h 2971526"/>
                <a:gd name="connsiteX12" fmla="*/ 1103002 w 1362310"/>
                <a:gd name="connsiteY12" fmla="*/ 13647 h 2971526"/>
                <a:gd name="connsiteX13" fmla="*/ 1362310 w 1362310"/>
                <a:gd name="connsiteY13" fmla="*/ 573206 h 2971526"/>
                <a:gd name="connsiteX14" fmla="*/ 1321366 w 1362310"/>
                <a:gd name="connsiteY14" fmla="*/ 545910 h 2971526"/>
                <a:gd name="connsiteX0" fmla="*/ 1321366 w 1362310"/>
                <a:gd name="connsiteY0" fmla="*/ 545910 h 2971526"/>
                <a:gd name="connsiteX1" fmla="*/ 939229 w 1362310"/>
                <a:gd name="connsiteY1" fmla="*/ 955343 h 2971526"/>
                <a:gd name="connsiteX2" fmla="*/ 743669 w 1362310"/>
                <a:gd name="connsiteY2" fmla="*/ 1904544 h 2971526"/>
                <a:gd name="connsiteX3" fmla="*/ 630456 w 1362310"/>
                <a:gd name="connsiteY3" fmla="*/ 2584477 h 2971526"/>
                <a:gd name="connsiteX4" fmla="*/ 812047 w 1362310"/>
                <a:gd name="connsiteY4" fmla="*/ 1800078 h 2971526"/>
                <a:gd name="connsiteX5" fmla="*/ 518168 w 1362310"/>
                <a:gd name="connsiteY5" fmla="*/ 2910454 h 2971526"/>
                <a:gd name="connsiteX6" fmla="*/ 79733 w 1362310"/>
                <a:gd name="connsiteY6" fmla="*/ 2971526 h 2971526"/>
                <a:gd name="connsiteX7" fmla="*/ 9 w 1362310"/>
                <a:gd name="connsiteY7" fmla="*/ 1916691 h 2971526"/>
                <a:gd name="connsiteX8" fmla="*/ 144549 w 1362310"/>
                <a:gd name="connsiteY8" fmla="*/ 1351127 h 2971526"/>
                <a:gd name="connsiteX9" fmla="*/ 408981 w 1362310"/>
                <a:gd name="connsiteY9" fmla="*/ 753083 h 2971526"/>
                <a:gd name="connsiteX10" fmla="*/ 557092 w 1362310"/>
                <a:gd name="connsiteY10" fmla="*/ 204716 h 2971526"/>
                <a:gd name="connsiteX11" fmla="*/ 843695 w 1362310"/>
                <a:gd name="connsiteY11" fmla="*/ 0 h 2971526"/>
                <a:gd name="connsiteX12" fmla="*/ 1103002 w 1362310"/>
                <a:gd name="connsiteY12" fmla="*/ 13647 h 2971526"/>
                <a:gd name="connsiteX13" fmla="*/ 1362310 w 1362310"/>
                <a:gd name="connsiteY13" fmla="*/ 573206 h 2971526"/>
                <a:gd name="connsiteX14" fmla="*/ 1321366 w 1362310"/>
                <a:gd name="connsiteY14" fmla="*/ 545910 h 2971526"/>
                <a:gd name="connsiteX0" fmla="*/ 1321366 w 1362310"/>
                <a:gd name="connsiteY0" fmla="*/ 545910 h 2971526"/>
                <a:gd name="connsiteX1" fmla="*/ 939229 w 1362310"/>
                <a:gd name="connsiteY1" fmla="*/ 955343 h 2971526"/>
                <a:gd name="connsiteX2" fmla="*/ 743669 w 1362310"/>
                <a:gd name="connsiteY2" fmla="*/ 1904544 h 2971526"/>
                <a:gd name="connsiteX3" fmla="*/ 630456 w 1362310"/>
                <a:gd name="connsiteY3" fmla="*/ 2584477 h 2971526"/>
                <a:gd name="connsiteX4" fmla="*/ 812047 w 1362310"/>
                <a:gd name="connsiteY4" fmla="*/ 1800078 h 2971526"/>
                <a:gd name="connsiteX5" fmla="*/ 541785 w 1362310"/>
                <a:gd name="connsiteY5" fmla="*/ 2796986 h 2971526"/>
                <a:gd name="connsiteX6" fmla="*/ 79733 w 1362310"/>
                <a:gd name="connsiteY6" fmla="*/ 2971526 h 2971526"/>
                <a:gd name="connsiteX7" fmla="*/ 9 w 1362310"/>
                <a:gd name="connsiteY7" fmla="*/ 1916691 h 2971526"/>
                <a:gd name="connsiteX8" fmla="*/ 144549 w 1362310"/>
                <a:gd name="connsiteY8" fmla="*/ 1351127 h 2971526"/>
                <a:gd name="connsiteX9" fmla="*/ 408981 w 1362310"/>
                <a:gd name="connsiteY9" fmla="*/ 753083 h 2971526"/>
                <a:gd name="connsiteX10" fmla="*/ 557092 w 1362310"/>
                <a:gd name="connsiteY10" fmla="*/ 204716 h 2971526"/>
                <a:gd name="connsiteX11" fmla="*/ 843695 w 1362310"/>
                <a:gd name="connsiteY11" fmla="*/ 0 h 2971526"/>
                <a:gd name="connsiteX12" fmla="*/ 1103002 w 1362310"/>
                <a:gd name="connsiteY12" fmla="*/ 13647 h 2971526"/>
                <a:gd name="connsiteX13" fmla="*/ 1362310 w 1362310"/>
                <a:gd name="connsiteY13" fmla="*/ 573206 h 2971526"/>
                <a:gd name="connsiteX14" fmla="*/ 1321366 w 1362310"/>
                <a:gd name="connsiteY14" fmla="*/ 545910 h 2971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62310" h="2971526">
                  <a:moveTo>
                    <a:pt x="1321366" y="545910"/>
                  </a:moveTo>
                  <a:lnTo>
                    <a:pt x="939229" y="955343"/>
                  </a:lnTo>
                  <a:lnTo>
                    <a:pt x="743669" y="1904544"/>
                  </a:lnTo>
                  <a:lnTo>
                    <a:pt x="630456" y="2584477"/>
                  </a:lnTo>
                  <a:lnTo>
                    <a:pt x="812047" y="1800078"/>
                  </a:lnTo>
                  <a:lnTo>
                    <a:pt x="541785" y="2796986"/>
                  </a:lnTo>
                  <a:lnTo>
                    <a:pt x="79733" y="2971526"/>
                  </a:lnTo>
                  <a:cubicBezTo>
                    <a:pt x="80712" y="2619914"/>
                    <a:pt x="-970" y="2268303"/>
                    <a:pt x="9" y="1916691"/>
                  </a:cubicBezTo>
                  <a:lnTo>
                    <a:pt x="144549" y="1351127"/>
                  </a:lnTo>
                  <a:cubicBezTo>
                    <a:pt x="209428" y="1081402"/>
                    <a:pt x="340224" y="944152"/>
                    <a:pt x="408981" y="753083"/>
                  </a:cubicBezTo>
                  <a:cubicBezTo>
                    <a:pt x="477738" y="562015"/>
                    <a:pt x="449560" y="399924"/>
                    <a:pt x="557092" y="204716"/>
                  </a:cubicBezTo>
                  <a:lnTo>
                    <a:pt x="843695" y="0"/>
                  </a:lnTo>
                  <a:lnTo>
                    <a:pt x="1103002" y="13647"/>
                  </a:lnTo>
                  <a:lnTo>
                    <a:pt x="1362310" y="573206"/>
                  </a:lnTo>
                  <a:lnTo>
                    <a:pt x="1321366" y="545910"/>
                  </a:lnTo>
                  <a:close/>
                </a:path>
              </a:pathLst>
            </a:custGeom>
            <a:noFill/>
            <a:ln w="38100">
              <a:solidFill>
                <a:schemeClr val="bg1">
                  <a:lumMod val="50000"/>
                </a:schemeClr>
              </a:solid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810" dirty="0"/>
            </a:p>
          </p:txBody>
        </p:sp>
        <p:sp>
          <p:nvSpPr>
            <p:cNvPr id="779" name="正方形/長方形 778">
              <a:extLst>
                <a:ext uri="{FF2B5EF4-FFF2-40B4-BE49-F238E27FC236}">
                  <a16:creationId xmlns:a16="http://schemas.microsoft.com/office/drawing/2014/main" id="{AB612394-1200-3E59-05C2-C6B956FB2C69}"/>
                </a:ext>
              </a:extLst>
            </p:cNvPr>
            <p:cNvSpPr/>
            <p:nvPr/>
          </p:nvSpPr>
          <p:spPr>
            <a:xfrm>
              <a:off x="14729094" y="2926717"/>
              <a:ext cx="1412058" cy="307776"/>
            </a:xfrm>
            <a:prstGeom prst="rect">
              <a:avLst/>
            </a:prstGeom>
            <a:noFill/>
          </p:spPr>
          <p:txBody>
            <a:bodyPr wrap="square" lIns="41148" tIns="20574" rIns="41148" bIns="20574">
              <a:spAutoFit/>
            </a:bodyPr>
            <a:lstStyle/>
            <a:p>
              <a:pPr algn="ctr"/>
              <a:r>
                <a:rPr lang="ja-JP" altLang="en-US" sz="630" b="1" dirty="0">
                  <a:ln w="3175">
                    <a:noFill/>
                    <a:prstDash val="solid"/>
                  </a:ln>
                  <a:latin typeface="BIZ UDPゴシック" panose="020B0400000000000000" pitchFamily="50" charset="-128"/>
                  <a:ea typeface="BIZ UDPゴシック" panose="020B0400000000000000" pitchFamily="50" charset="-128"/>
                </a:rPr>
                <a:t>一丁目ゾーン</a:t>
              </a:r>
            </a:p>
          </p:txBody>
        </p:sp>
        <p:sp>
          <p:nvSpPr>
            <p:cNvPr id="780" name="正方形/長方形 779">
              <a:extLst>
                <a:ext uri="{FF2B5EF4-FFF2-40B4-BE49-F238E27FC236}">
                  <a16:creationId xmlns:a16="http://schemas.microsoft.com/office/drawing/2014/main" id="{F36F1020-6BE5-4DC1-0161-EDCEA16315FF}"/>
                </a:ext>
              </a:extLst>
            </p:cNvPr>
            <p:cNvSpPr/>
            <p:nvPr/>
          </p:nvSpPr>
          <p:spPr>
            <a:xfrm>
              <a:off x="14313954" y="3980601"/>
              <a:ext cx="1412058" cy="307776"/>
            </a:xfrm>
            <a:prstGeom prst="rect">
              <a:avLst/>
            </a:prstGeom>
            <a:noFill/>
          </p:spPr>
          <p:txBody>
            <a:bodyPr wrap="square" lIns="41148" tIns="20574" rIns="41148" bIns="20574">
              <a:spAutoFit/>
            </a:bodyPr>
            <a:lstStyle/>
            <a:p>
              <a:pPr algn="ctr"/>
              <a:r>
                <a:rPr lang="ja-JP" altLang="en-US" sz="630" b="1" dirty="0">
                  <a:ln w="3175">
                    <a:noFill/>
                    <a:prstDash val="solid"/>
                  </a:ln>
                  <a:latin typeface="BIZ UDPゴシック" panose="020B0400000000000000" pitchFamily="50" charset="-128"/>
                  <a:ea typeface="BIZ UDPゴシック" panose="020B0400000000000000" pitchFamily="50" charset="-128"/>
                </a:rPr>
                <a:t>三丁目ゾーン</a:t>
              </a:r>
            </a:p>
          </p:txBody>
        </p:sp>
        <p:sp>
          <p:nvSpPr>
            <p:cNvPr id="781" name="正方形/長方形 780">
              <a:extLst>
                <a:ext uri="{FF2B5EF4-FFF2-40B4-BE49-F238E27FC236}">
                  <a16:creationId xmlns:a16="http://schemas.microsoft.com/office/drawing/2014/main" id="{DA10FA9E-A2A4-40A4-15DA-8C7A87AC5630}"/>
                </a:ext>
              </a:extLst>
            </p:cNvPr>
            <p:cNvSpPr/>
            <p:nvPr/>
          </p:nvSpPr>
          <p:spPr>
            <a:xfrm>
              <a:off x="14023065" y="5019999"/>
              <a:ext cx="1412058" cy="307776"/>
            </a:xfrm>
            <a:prstGeom prst="rect">
              <a:avLst/>
            </a:prstGeom>
            <a:noFill/>
          </p:spPr>
          <p:txBody>
            <a:bodyPr wrap="square" lIns="41148" tIns="20574" rIns="41148" bIns="20574">
              <a:spAutoFit/>
            </a:bodyPr>
            <a:lstStyle/>
            <a:p>
              <a:pPr algn="ctr"/>
              <a:r>
                <a:rPr lang="ja-JP" altLang="en-US" sz="630" b="1" dirty="0">
                  <a:ln w="3175">
                    <a:noFill/>
                    <a:prstDash val="solid"/>
                  </a:ln>
                  <a:latin typeface="BIZ UDPゴシック" panose="020B0400000000000000" pitchFamily="50" charset="-128"/>
                  <a:ea typeface="BIZ UDPゴシック" panose="020B0400000000000000" pitchFamily="50" charset="-128"/>
                </a:rPr>
                <a:t>駅前ゾーン</a:t>
              </a:r>
            </a:p>
          </p:txBody>
        </p:sp>
        <p:cxnSp>
          <p:nvCxnSpPr>
            <p:cNvPr id="782" name="直線コネクタ 781">
              <a:extLst>
                <a:ext uri="{FF2B5EF4-FFF2-40B4-BE49-F238E27FC236}">
                  <a16:creationId xmlns:a16="http://schemas.microsoft.com/office/drawing/2014/main" id="{F7EA32B9-B8FA-EAA2-5B4B-E8958437ED40}"/>
                </a:ext>
              </a:extLst>
            </p:cNvPr>
            <p:cNvCxnSpPr>
              <a:cxnSpLocks/>
            </p:cNvCxnSpPr>
            <p:nvPr/>
          </p:nvCxnSpPr>
          <p:spPr>
            <a:xfrm flipH="1" flipV="1">
              <a:off x="14874039" y="5362990"/>
              <a:ext cx="345514" cy="231593"/>
            </a:xfrm>
            <a:prstGeom prst="line">
              <a:avLst/>
            </a:prstGeom>
            <a:ln w="12700">
              <a:solidFill>
                <a:schemeClr val="tx1"/>
              </a:solidFill>
              <a:headEnd type="none" w="sm" len="sm"/>
              <a:tailEnd type="oval" w="sm" len="sm"/>
            </a:ln>
          </p:spPr>
          <p:style>
            <a:lnRef idx="1">
              <a:schemeClr val="accent1"/>
            </a:lnRef>
            <a:fillRef idx="0">
              <a:schemeClr val="accent1"/>
            </a:fillRef>
            <a:effectRef idx="0">
              <a:schemeClr val="accent1"/>
            </a:effectRef>
            <a:fontRef idx="minor">
              <a:schemeClr val="tx1"/>
            </a:fontRef>
          </p:style>
        </p:cxnSp>
        <p:grpSp>
          <p:nvGrpSpPr>
            <p:cNvPr id="787" name="グループ化 786">
              <a:extLst>
                <a:ext uri="{FF2B5EF4-FFF2-40B4-BE49-F238E27FC236}">
                  <a16:creationId xmlns:a16="http://schemas.microsoft.com/office/drawing/2014/main" id="{BFAD4BD9-B0F7-5BFF-EBC2-5C1588280193}"/>
                </a:ext>
              </a:extLst>
            </p:cNvPr>
            <p:cNvGrpSpPr/>
            <p:nvPr/>
          </p:nvGrpSpPr>
          <p:grpSpPr>
            <a:xfrm>
              <a:off x="14920849" y="946742"/>
              <a:ext cx="2009162" cy="1558022"/>
              <a:chOff x="-3159326" y="410135"/>
              <a:chExt cx="1693224" cy="1263464"/>
            </a:xfrm>
          </p:grpSpPr>
          <p:pic>
            <p:nvPicPr>
              <p:cNvPr id="799" name="図 798" descr="マップ&#10;&#10;自動的に生成された説明">
                <a:extLst>
                  <a:ext uri="{FF2B5EF4-FFF2-40B4-BE49-F238E27FC236}">
                    <a16:creationId xmlns:a16="http://schemas.microsoft.com/office/drawing/2014/main" id="{6D3A8DB2-C3F0-70CE-46D6-4CA381CD38EC}"/>
                  </a:ext>
                </a:extLst>
              </p:cNvPr>
              <p:cNvPicPr>
                <a:picLocks noChangeAspect="1"/>
              </p:cNvPicPr>
              <p:nvPr/>
            </p:nvPicPr>
            <p:blipFill>
              <a:blip r:embed="rId6" cstate="print">
                <a:extLst>
                  <a:ext uri="{28A0092B-C50C-407E-A947-70E740481C1C}">
                    <a14:useLocalDpi xmlns:a14="http://schemas.microsoft.com/office/drawing/2010/main" val="0"/>
                  </a:ext>
                </a:extLst>
              </a:blip>
              <a:srcRect l="49303" t="48592" r="24139" b="15727"/>
              <a:stretch/>
            </p:blipFill>
            <p:spPr>
              <a:xfrm>
                <a:off x="-3159326" y="410135"/>
                <a:ext cx="1693224" cy="1263464"/>
              </a:xfrm>
              <a:prstGeom prst="rect">
                <a:avLst/>
              </a:prstGeom>
              <a:ln w="31750">
                <a:solidFill>
                  <a:schemeClr val="bg1">
                    <a:lumMod val="50000"/>
                  </a:schemeClr>
                </a:solidFill>
              </a:ln>
            </p:spPr>
          </p:pic>
          <p:sp>
            <p:nvSpPr>
              <p:cNvPr id="800" name="フリーフォーム 78">
                <a:extLst>
                  <a:ext uri="{FF2B5EF4-FFF2-40B4-BE49-F238E27FC236}">
                    <a16:creationId xmlns:a16="http://schemas.microsoft.com/office/drawing/2014/main" id="{0E062839-1B10-C110-4FA3-D86E78FF683C}"/>
                  </a:ext>
                </a:extLst>
              </p:cNvPr>
              <p:cNvSpPr>
                <a:spLocks noChangeAspect="1"/>
              </p:cNvSpPr>
              <p:nvPr/>
            </p:nvSpPr>
            <p:spPr>
              <a:xfrm>
                <a:off x="-2881957" y="1111082"/>
                <a:ext cx="223196" cy="284514"/>
              </a:xfrm>
              <a:custGeom>
                <a:avLst/>
                <a:gdLst>
                  <a:gd name="connsiteX0" fmla="*/ 1405720 w 1760561"/>
                  <a:gd name="connsiteY0" fmla="*/ 54591 h 2483892"/>
                  <a:gd name="connsiteX1" fmla="*/ 95534 w 1760561"/>
                  <a:gd name="connsiteY1" fmla="*/ 218364 h 2483892"/>
                  <a:gd name="connsiteX2" fmla="*/ 95534 w 1760561"/>
                  <a:gd name="connsiteY2" fmla="*/ 218364 h 2483892"/>
                  <a:gd name="connsiteX3" fmla="*/ 0 w 1760561"/>
                  <a:gd name="connsiteY3" fmla="*/ 2483892 h 2483892"/>
                  <a:gd name="connsiteX4" fmla="*/ 805218 w 1760561"/>
                  <a:gd name="connsiteY4" fmla="*/ 2456597 h 2483892"/>
                  <a:gd name="connsiteX5" fmla="*/ 1583140 w 1760561"/>
                  <a:gd name="connsiteY5" fmla="*/ 2129050 h 2483892"/>
                  <a:gd name="connsiteX6" fmla="*/ 1760561 w 1760561"/>
                  <a:gd name="connsiteY6" fmla="*/ 2169994 h 2483892"/>
                  <a:gd name="connsiteX7" fmla="*/ 1719618 w 1760561"/>
                  <a:gd name="connsiteY7" fmla="*/ 1119116 h 2483892"/>
                  <a:gd name="connsiteX8" fmla="*/ 1460311 w 1760561"/>
                  <a:gd name="connsiteY8" fmla="*/ 0 h 2483892"/>
                  <a:gd name="connsiteX9" fmla="*/ 1405720 w 1760561"/>
                  <a:gd name="connsiteY9" fmla="*/ 54591 h 2483892"/>
                  <a:gd name="connsiteX0" fmla="*/ 1405720 w 1760561"/>
                  <a:gd name="connsiteY0" fmla="*/ 54591 h 2483892"/>
                  <a:gd name="connsiteX1" fmla="*/ 95534 w 1760561"/>
                  <a:gd name="connsiteY1" fmla="*/ 218364 h 2483892"/>
                  <a:gd name="connsiteX2" fmla="*/ 95534 w 1760561"/>
                  <a:gd name="connsiteY2" fmla="*/ 218364 h 2483892"/>
                  <a:gd name="connsiteX3" fmla="*/ 0 w 1760561"/>
                  <a:gd name="connsiteY3" fmla="*/ 2483892 h 2483892"/>
                  <a:gd name="connsiteX4" fmla="*/ 805218 w 1760561"/>
                  <a:gd name="connsiteY4" fmla="*/ 2456597 h 2483892"/>
                  <a:gd name="connsiteX5" fmla="*/ 1583140 w 1760561"/>
                  <a:gd name="connsiteY5" fmla="*/ 2129050 h 2483892"/>
                  <a:gd name="connsiteX6" fmla="*/ 1760561 w 1760561"/>
                  <a:gd name="connsiteY6" fmla="*/ 2169994 h 2483892"/>
                  <a:gd name="connsiteX7" fmla="*/ 1719618 w 1760561"/>
                  <a:gd name="connsiteY7" fmla="*/ 1119116 h 2483892"/>
                  <a:gd name="connsiteX8" fmla="*/ 1460311 w 1760561"/>
                  <a:gd name="connsiteY8" fmla="*/ 0 h 2483892"/>
                  <a:gd name="connsiteX9" fmla="*/ 1405720 w 1760561"/>
                  <a:gd name="connsiteY9" fmla="*/ 54591 h 2483892"/>
                  <a:gd name="connsiteX0" fmla="*/ 1173708 w 1760561"/>
                  <a:gd name="connsiteY0" fmla="*/ 27296 h 2483892"/>
                  <a:gd name="connsiteX1" fmla="*/ 95534 w 1760561"/>
                  <a:gd name="connsiteY1" fmla="*/ 218364 h 2483892"/>
                  <a:gd name="connsiteX2" fmla="*/ 95534 w 1760561"/>
                  <a:gd name="connsiteY2" fmla="*/ 218364 h 2483892"/>
                  <a:gd name="connsiteX3" fmla="*/ 0 w 1760561"/>
                  <a:gd name="connsiteY3" fmla="*/ 2483892 h 2483892"/>
                  <a:gd name="connsiteX4" fmla="*/ 805218 w 1760561"/>
                  <a:gd name="connsiteY4" fmla="*/ 2456597 h 2483892"/>
                  <a:gd name="connsiteX5" fmla="*/ 1583140 w 1760561"/>
                  <a:gd name="connsiteY5" fmla="*/ 2129050 h 2483892"/>
                  <a:gd name="connsiteX6" fmla="*/ 1760561 w 1760561"/>
                  <a:gd name="connsiteY6" fmla="*/ 2169994 h 2483892"/>
                  <a:gd name="connsiteX7" fmla="*/ 1719618 w 1760561"/>
                  <a:gd name="connsiteY7" fmla="*/ 1119116 h 2483892"/>
                  <a:gd name="connsiteX8" fmla="*/ 1460311 w 1760561"/>
                  <a:gd name="connsiteY8" fmla="*/ 0 h 2483892"/>
                  <a:gd name="connsiteX9" fmla="*/ 1173708 w 1760561"/>
                  <a:gd name="connsiteY9" fmla="*/ 27296 h 2483892"/>
                  <a:gd name="connsiteX0" fmla="*/ 1201004 w 1760561"/>
                  <a:gd name="connsiteY0" fmla="*/ 68239 h 2483892"/>
                  <a:gd name="connsiteX1" fmla="*/ 95534 w 1760561"/>
                  <a:gd name="connsiteY1" fmla="*/ 218364 h 2483892"/>
                  <a:gd name="connsiteX2" fmla="*/ 95534 w 1760561"/>
                  <a:gd name="connsiteY2" fmla="*/ 218364 h 2483892"/>
                  <a:gd name="connsiteX3" fmla="*/ 0 w 1760561"/>
                  <a:gd name="connsiteY3" fmla="*/ 2483892 h 2483892"/>
                  <a:gd name="connsiteX4" fmla="*/ 805218 w 1760561"/>
                  <a:gd name="connsiteY4" fmla="*/ 2456597 h 2483892"/>
                  <a:gd name="connsiteX5" fmla="*/ 1583140 w 1760561"/>
                  <a:gd name="connsiteY5" fmla="*/ 2129050 h 2483892"/>
                  <a:gd name="connsiteX6" fmla="*/ 1760561 w 1760561"/>
                  <a:gd name="connsiteY6" fmla="*/ 2169994 h 2483892"/>
                  <a:gd name="connsiteX7" fmla="*/ 1719618 w 1760561"/>
                  <a:gd name="connsiteY7" fmla="*/ 1119116 h 2483892"/>
                  <a:gd name="connsiteX8" fmla="*/ 1460311 w 1760561"/>
                  <a:gd name="connsiteY8" fmla="*/ 0 h 2483892"/>
                  <a:gd name="connsiteX9" fmla="*/ 1201004 w 1760561"/>
                  <a:gd name="connsiteY9" fmla="*/ 68239 h 2483892"/>
                  <a:gd name="connsiteX0" fmla="*/ 1201004 w 1719618"/>
                  <a:gd name="connsiteY0" fmla="*/ 68239 h 2483892"/>
                  <a:gd name="connsiteX1" fmla="*/ 95534 w 1719618"/>
                  <a:gd name="connsiteY1" fmla="*/ 218364 h 2483892"/>
                  <a:gd name="connsiteX2" fmla="*/ 95534 w 1719618"/>
                  <a:gd name="connsiteY2" fmla="*/ 218364 h 2483892"/>
                  <a:gd name="connsiteX3" fmla="*/ 0 w 1719618"/>
                  <a:gd name="connsiteY3" fmla="*/ 2483892 h 2483892"/>
                  <a:gd name="connsiteX4" fmla="*/ 805218 w 1719618"/>
                  <a:gd name="connsiteY4" fmla="*/ 2456597 h 2483892"/>
                  <a:gd name="connsiteX5" fmla="*/ 1583140 w 1719618"/>
                  <a:gd name="connsiteY5" fmla="*/ 2129050 h 2483892"/>
                  <a:gd name="connsiteX6" fmla="*/ 1583140 w 1719618"/>
                  <a:gd name="connsiteY6" fmla="*/ 1446663 h 2483892"/>
                  <a:gd name="connsiteX7" fmla="*/ 1719618 w 1719618"/>
                  <a:gd name="connsiteY7" fmla="*/ 1119116 h 2483892"/>
                  <a:gd name="connsiteX8" fmla="*/ 1460311 w 1719618"/>
                  <a:gd name="connsiteY8" fmla="*/ 0 h 2483892"/>
                  <a:gd name="connsiteX9" fmla="*/ 1201004 w 1719618"/>
                  <a:gd name="connsiteY9" fmla="*/ 68239 h 2483892"/>
                  <a:gd name="connsiteX0" fmla="*/ 1201004 w 1719618"/>
                  <a:gd name="connsiteY0" fmla="*/ 68239 h 2483892"/>
                  <a:gd name="connsiteX1" fmla="*/ 95534 w 1719618"/>
                  <a:gd name="connsiteY1" fmla="*/ 218364 h 2483892"/>
                  <a:gd name="connsiteX2" fmla="*/ 95534 w 1719618"/>
                  <a:gd name="connsiteY2" fmla="*/ 218364 h 2483892"/>
                  <a:gd name="connsiteX3" fmla="*/ 0 w 1719618"/>
                  <a:gd name="connsiteY3" fmla="*/ 2483892 h 2483892"/>
                  <a:gd name="connsiteX4" fmla="*/ 805218 w 1719618"/>
                  <a:gd name="connsiteY4" fmla="*/ 2456597 h 2483892"/>
                  <a:gd name="connsiteX5" fmla="*/ 682388 w 1719618"/>
                  <a:gd name="connsiteY5" fmla="*/ 1624083 h 2483892"/>
                  <a:gd name="connsiteX6" fmla="*/ 1583140 w 1719618"/>
                  <a:gd name="connsiteY6" fmla="*/ 1446663 h 2483892"/>
                  <a:gd name="connsiteX7" fmla="*/ 1719618 w 1719618"/>
                  <a:gd name="connsiteY7" fmla="*/ 1119116 h 2483892"/>
                  <a:gd name="connsiteX8" fmla="*/ 1460311 w 1719618"/>
                  <a:gd name="connsiteY8" fmla="*/ 0 h 2483892"/>
                  <a:gd name="connsiteX9" fmla="*/ 1201004 w 1719618"/>
                  <a:gd name="connsiteY9" fmla="*/ 68239 h 2483892"/>
                  <a:gd name="connsiteX0" fmla="*/ 1201004 w 1719618"/>
                  <a:gd name="connsiteY0" fmla="*/ 68239 h 2483892"/>
                  <a:gd name="connsiteX1" fmla="*/ 95534 w 1719618"/>
                  <a:gd name="connsiteY1" fmla="*/ 218364 h 2483892"/>
                  <a:gd name="connsiteX2" fmla="*/ 95534 w 1719618"/>
                  <a:gd name="connsiteY2" fmla="*/ 218364 h 2483892"/>
                  <a:gd name="connsiteX3" fmla="*/ 0 w 1719618"/>
                  <a:gd name="connsiteY3" fmla="*/ 2483892 h 2483892"/>
                  <a:gd name="connsiteX4" fmla="*/ 627797 w 1719618"/>
                  <a:gd name="connsiteY4" fmla="*/ 859809 h 2483892"/>
                  <a:gd name="connsiteX5" fmla="*/ 682388 w 1719618"/>
                  <a:gd name="connsiteY5" fmla="*/ 1624083 h 2483892"/>
                  <a:gd name="connsiteX6" fmla="*/ 1583140 w 1719618"/>
                  <a:gd name="connsiteY6" fmla="*/ 1446663 h 2483892"/>
                  <a:gd name="connsiteX7" fmla="*/ 1719618 w 1719618"/>
                  <a:gd name="connsiteY7" fmla="*/ 1119116 h 2483892"/>
                  <a:gd name="connsiteX8" fmla="*/ 1460311 w 1719618"/>
                  <a:gd name="connsiteY8" fmla="*/ 0 h 2483892"/>
                  <a:gd name="connsiteX9" fmla="*/ 1201004 w 1719618"/>
                  <a:gd name="connsiteY9" fmla="*/ 68239 h 2483892"/>
                  <a:gd name="connsiteX0" fmla="*/ 1201004 w 1719618"/>
                  <a:gd name="connsiteY0" fmla="*/ 68239 h 2483892"/>
                  <a:gd name="connsiteX1" fmla="*/ 95534 w 1719618"/>
                  <a:gd name="connsiteY1" fmla="*/ 218364 h 2483892"/>
                  <a:gd name="connsiteX2" fmla="*/ 95534 w 1719618"/>
                  <a:gd name="connsiteY2" fmla="*/ 218364 h 2483892"/>
                  <a:gd name="connsiteX3" fmla="*/ 0 w 1719618"/>
                  <a:gd name="connsiteY3" fmla="*/ 2483892 h 2483892"/>
                  <a:gd name="connsiteX4" fmla="*/ 382137 w 1719618"/>
                  <a:gd name="connsiteY4" fmla="*/ 723331 h 2483892"/>
                  <a:gd name="connsiteX5" fmla="*/ 682388 w 1719618"/>
                  <a:gd name="connsiteY5" fmla="*/ 1624083 h 2483892"/>
                  <a:gd name="connsiteX6" fmla="*/ 1583140 w 1719618"/>
                  <a:gd name="connsiteY6" fmla="*/ 1446663 h 2483892"/>
                  <a:gd name="connsiteX7" fmla="*/ 1719618 w 1719618"/>
                  <a:gd name="connsiteY7" fmla="*/ 1119116 h 2483892"/>
                  <a:gd name="connsiteX8" fmla="*/ 1460311 w 1719618"/>
                  <a:gd name="connsiteY8" fmla="*/ 0 h 2483892"/>
                  <a:gd name="connsiteX9" fmla="*/ 1201004 w 1719618"/>
                  <a:gd name="connsiteY9" fmla="*/ 68239 h 2483892"/>
                  <a:gd name="connsiteX0" fmla="*/ 1201004 w 1719618"/>
                  <a:gd name="connsiteY0" fmla="*/ 68239 h 2483892"/>
                  <a:gd name="connsiteX1" fmla="*/ 95534 w 1719618"/>
                  <a:gd name="connsiteY1" fmla="*/ 218364 h 2483892"/>
                  <a:gd name="connsiteX2" fmla="*/ 95534 w 1719618"/>
                  <a:gd name="connsiteY2" fmla="*/ 218364 h 2483892"/>
                  <a:gd name="connsiteX3" fmla="*/ 0 w 1719618"/>
                  <a:gd name="connsiteY3" fmla="*/ 2483892 h 2483892"/>
                  <a:gd name="connsiteX4" fmla="*/ 382137 w 1719618"/>
                  <a:gd name="connsiteY4" fmla="*/ 723331 h 2483892"/>
                  <a:gd name="connsiteX5" fmla="*/ 859809 w 1719618"/>
                  <a:gd name="connsiteY5" fmla="*/ 1514901 h 2483892"/>
                  <a:gd name="connsiteX6" fmla="*/ 1583140 w 1719618"/>
                  <a:gd name="connsiteY6" fmla="*/ 1446663 h 2483892"/>
                  <a:gd name="connsiteX7" fmla="*/ 1719618 w 1719618"/>
                  <a:gd name="connsiteY7" fmla="*/ 1119116 h 2483892"/>
                  <a:gd name="connsiteX8" fmla="*/ 1460311 w 1719618"/>
                  <a:gd name="connsiteY8" fmla="*/ 0 h 2483892"/>
                  <a:gd name="connsiteX9" fmla="*/ 1201004 w 1719618"/>
                  <a:gd name="connsiteY9" fmla="*/ 68239 h 2483892"/>
                  <a:gd name="connsiteX0" fmla="*/ 1201004 w 1719618"/>
                  <a:gd name="connsiteY0" fmla="*/ 68239 h 2483892"/>
                  <a:gd name="connsiteX1" fmla="*/ 95534 w 1719618"/>
                  <a:gd name="connsiteY1" fmla="*/ 218364 h 2483892"/>
                  <a:gd name="connsiteX2" fmla="*/ 95534 w 1719618"/>
                  <a:gd name="connsiteY2" fmla="*/ 218364 h 2483892"/>
                  <a:gd name="connsiteX3" fmla="*/ 0 w 1719618"/>
                  <a:gd name="connsiteY3" fmla="*/ 2483892 h 2483892"/>
                  <a:gd name="connsiteX4" fmla="*/ 491319 w 1719618"/>
                  <a:gd name="connsiteY4" fmla="*/ 259307 h 2483892"/>
                  <a:gd name="connsiteX5" fmla="*/ 859809 w 1719618"/>
                  <a:gd name="connsiteY5" fmla="*/ 1514901 h 2483892"/>
                  <a:gd name="connsiteX6" fmla="*/ 1583140 w 1719618"/>
                  <a:gd name="connsiteY6" fmla="*/ 1446663 h 2483892"/>
                  <a:gd name="connsiteX7" fmla="*/ 1719618 w 1719618"/>
                  <a:gd name="connsiteY7" fmla="*/ 1119116 h 2483892"/>
                  <a:gd name="connsiteX8" fmla="*/ 1460311 w 1719618"/>
                  <a:gd name="connsiteY8" fmla="*/ 0 h 2483892"/>
                  <a:gd name="connsiteX9" fmla="*/ 1201004 w 1719618"/>
                  <a:gd name="connsiteY9" fmla="*/ 68239 h 2483892"/>
                  <a:gd name="connsiteX0" fmla="*/ 1201004 w 1719618"/>
                  <a:gd name="connsiteY0" fmla="*/ 68239 h 2483892"/>
                  <a:gd name="connsiteX1" fmla="*/ 95534 w 1719618"/>
                  <a:gd name="connsiteY1" fmla="*/ 218364 h 2483892"/>
                  <a:gd name="connsiteX2" fmla="*/ 136477 w 1719618"/>
                  <a:gd name="connsiteY2" fmla="*/ 245660 h 2483892"/>
                  <a:gd name="connsiteX3" fmla="*/ 0 w 1719618"/>
                  <a:gd name="connsiteY3" fmla="*/ 2483892 h 2483892"/>
                  <a:gd name="connsiteX4" fmla="*/ 491319 w 1719618"/>
                  <a:gd name="connsiteY4" fmla="*/ 259307 h 2483892"/>
                  <a:gd name="connsiteX5" fmla="*/ 859809 w 1719618"/>
                  <a:gd name="connsiteY5" fmla="*/ 1514901 h 2483892"/>
                  <a:gd name="connsiteX6" fmla="*/ 1583140 w 1719618"/>
                  <a:gd name="connsiteY6" fmla="*/ 1446663 h 2483892"/>
                  <a:gd name="connsiteX7" fmla="*/ 1719618 w 1719618"/>
                  <a:gd name="connsiteY7" fmla="*/ 1119116 h 2483892"/>
                  <a:gd name="connsiteX8" fmla="*/ 1460311 w 1719618"/>
                  <a:gd name="connsiteY8" fmla="*/ 0 h 2483892"/>
                  <a:gd name="connsiteX9" fmla="*/ 1201004 w 1719618"/>
                  <a:gd name="connsiteY9" fmla="*/ 68239 h 2483892"/>
                  <a:gd name="connsiteX0" fmla="*/ 1201004 w 1719618"/>
                  <a:gd name="connsiteY0" fmla="*/ 68239 h 2483892"/>
                  <a:gd name="connsiteX1" fmla="*/ 95534 w 1719618"/>
                  <a:gd name="connsiteY1" fmla="*/ 218364 h 2483892"/>
                  <a:gd name="connsiteX2" fmla="*/ 504967 w 1719618"/>
                  <a:gd name="connsiteY2" fmla="*/ 177421 h 2483892"/>
                  <a:gd name="connsiteX3" fmla="*/ 0 w 1719618"/>
                  <a:gd name="connsiteY3" fmla="*/ 2483892 h 2483892"/>
                  <a:gd name="connsiteX4" fmla="*/ 491319 w 1719618"/>
                  <a:gd name="connsiteY4" fmla="*/ 259307 h 2483892"/>
                  <a:gd name="connsiteX5" fmla="*/ 859809 w 1719618"/>
                  <a:gd name="connsiteY5" fmla="*/ 1514901 h 2483892"/>
                  <a:gd name="connsiteX6" fmla="*/ 1583140 w 1719618"/>
                  <a:gd name="connsiteY6" fmla="*/ 1446663 h 2483892"/>
                  <a:gd name="connsiteX7" fmla="*/ 1719618 w 1719618"/>
                  <a:gd name="connsiteY7" fmla="*/ 1119116 h 2483892"/>
                  <a:gd name="connsiteX8" fmla="*/ 1460311 w 1719618"/>
                  <a:gd name="connsiteY8" fmla="*/ 0 h 2483892"/>
                  <a:gd name="connsiteX9" fmla="*/ 1201004 w 1719618"/>
                  <a:gd name="connsiteY9" fmla="*/ 68239 h 2483892"/>
                  <a:gd name="connsiteX0" fmla="*/ 1201004 w 1719618"/>
                  <a:gd name="connsiteY0" fmla="*/ 68239 h 2483892"/>
                  <a:gd name="connsiteX1" fmla="*/ 504967 w 1719618"/>
                  <a:gd name="connsiteY1" fmla="*/ 177421 h 2483892"/>
                  <a:gd name="connsiteX2" fmla="*/ 0 w 1719618"/>
                  <a:gd name="connsiteY2" fmla="*/ 2483892 h 2483892"/>
                  <a:gd name="connsiteX3" fmla="*/ 491319 w 1719618"/>
                  <a:gd name="connsiteY3" fmla="*/ 259307 h 2483892"/>
                  <a:gd name="connsiteX4" fmla="*/ 859809 w 1719618"/>
                  <a:gd name="connsiteY4" fmla="*/ 1514901 h 2483892"/>
                  <a:gd name="connsiteX5" fmla="*/ 1583140 w 1719618"/>
                  <a:gd name="connsiteY5" fmla="*/ 1446663 h 2483892"/>
                  <a:gd name="connsiteX6" fmla="*/ 1719618 w 1719618"/>
                  <a:gd name="connsiteY6" fmla="*/ 1119116 h 2483892"/>
                  <a:gd name="connsiteX7" fmla="*/ 1460311 w 1719618"/>
                  <a:gd name="connsiteY7" fmla="*/ 0 h 2483892"/>
                  <a:gd name="connsiteX8" fmla="*/ 1201004 w 1719618"/>
                  <a:gd name="connsiteY8" fmla="*/ 68239 h 2483892"/>
                  <a:gd name="connsiteX0" fmla="*/ 709685 w 1228299"/>
                  <a:gd name="connsiteY0" fmla="*/ 68239 h 1514901"/>
                  <a:gd name="connsiteX1" fmla="*/ 13648 w 1228299"/>
                  <a:gd name="connsiteY1" fmla="*/ 177421 h 1514901"/>
                  <a:gd name="connsiteX2" fmla="*/ 0 w 1228299"/>
                  <a:gd name="connsiteY2" fmla="*/ 259307 h 1514901"/>
                  <a:gd name="connsiteX3" fmla="*/ 368490 w 1228299"/>
                  <a:gd name="connsiteY3" fmla="*/ 1514901 h 1514901"/>
                  <a:gd name="connsiteX4" fmla="*/ 1091821 w 1228299"/>
                  <a:gd name="connsiteY4" fmla="*/ 1446663 h 1514901"/>
                  <a:gd name="connsiteX5" fmla="*/ 1228299 w 1228299"/>
                  <a:gd name="connsiteY5" fmla="*/ 1119116 h 1514901"/>
                  <a:gd name="connsiteX6" fmla="*/ 968992 w 1228299"/>
                  <a:gd name="connsiteY6" fmla="*/ 0 h 1514901"/>
                  <a:gd name="connsiteX7" fmla="*/ 709685 w 1228299"/>
                  <a:gd name="connsiteY7" fmla="*/ 68239 h 1514901"/>
                  <a:gd name="connsiteX0" fmla="*/ 709685 w 1241947"/>
                  <a:gd name="connsiteY0" fmla="*/ 68239 h 1514901"/>
                  <a:gd name="connsiteX1" fmla="*/ 13648 w 1241947"/>
                  <a:gd name="connsiteY1" fmla="*/ 177421 h 1514901"/>
                  <a:gd name="connsiteX2" fmla="*/ 0 w 1241947"/>
                  <a:gd name="connsiteY2" fmla="*/ 259307 h 1514901"/>
                  <a:gd name="connsiteX3" fmla="*/ 368490 w 1241947"/>
                  <a:gd name="connsiteY3" fmla="*/ 1514901 h 1514901"/>
                  <a:gd name="connsiteX4" fmla="*/ 1241947 w 1241947"/>
                  <a:gd name="connsiteY4" fmla="*/ 1405719 h 1514901"/>
                  <a:gd name="connsiteX5" fmla="*/ 1228299 w 1241947"/>
                  <a:gd name="connsiteY5" fmla="*/ 1119116 h 1514901"/>
                  <a:gd name="connsiteX6" fmla="*/ 968992 w 1241947"/>
                  <a:gd name="connsiteY6" fmla="*/ 0 h 1514901"/>
                  <a:gd name="connsiteX7" fmla="*/ 709685 w 1241947"/>
                  <a:gd name="connsiteY7" fmla="*/ 68239 h 1514901"/>
                  <a:gd name="connsiteX0" fmla="*/ 709685 w 1241947"/>
                  <a:gd name="connsiteY0" fmla="*/ 68239 h 1583140"/>
                  <a:gd name="connsiteX1" fmla="*/ 13648 w 1241947"/>
                  <a:gd name="connsiteY1" fmla="*/ 177421 h 1583140"/>
                  <a:gd name="connsiteX2" fmla="*/ 0 w 1241947"/>
                  <a:gd name="connsiteY2" fmla="*/ 259307 h 1583140"/>
                  <a:gd name="connsiteX3" fmla="*/ 150126 w 1241947"/>
                  <a:gd name="connsiteY3" fmla="*/ 1583140 h 1583140"/>
                  <a:gd name="connsiteX4" fmla="*/ 1241947 w 1241947"/>
                  <a:gd name="connsiteY4" fmla="*/ 1405719 h 1583140"/>
                  <a:gd name="connsiteX5" fmla="*/ 1228299 w 1241947"/>
                  <a:gd name="connsiteY5" fmla="*/ 1119116 h 1583140"/>
                  <a:gd name="connsiteX6" fmla="*/ 968992 w 1241947"/>
                  <a:gd name="connsiteY6" fmla="*/ 0 h 1583140"/>
                  <a:gd name="connsiteX7" fmla="*/ 709685 w 1241947"/>
                  <a:gd name="connsiteY7" fmla="*/ 68239 h 1583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41947" h="1583140">
                    <a:moveTo>
                      <a:pt x="709685" y="68239"/>
                    </a:moveTo>
                    <a:lnTo>
                      <a:pt x="13648" y="177421"/>
                    </a:lnTo>
                    <a:lnTo>
                      <a:pt x="0" y="259307"/>
                    </a:lnTo>
                    <a:lnTo>
                      <a:pt x="150126" y="1583140"/>
                    </a:lnTo>
                    <a:lnTo>
                      <a:pt x="1241947" y="1405719"/>
                    </a:lnTo>
                    <a:lnTo>
                      <a:pt x="1228299" y="1119116"/>
                    </a:lnTo>
                    <a:lnTo>
                      <a:pt x="968992" y="0"/>
                    </a:lnTo>
                    <a:lnTo>
                      <a:pt x="709685" y="68239"/>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810" dirty="0"/>
              </a:p>
            </p:txBody>
          </p:sp>
          <p:sp>
            <p:nvSpPr>
              <p:cNvPr id="801" name="フリーフォーム 74">
                <a:extLst>
                  <a:ext uri="{FF2B5EF4-FFF2-40B4-BE49-F238E27FC236}">
                    <a16:creationId xmlns:a16="http://schemas.microsoft.com/office/drawing/2014/main" id="{A5048645-8D44-6043-5545-57CBD35B3C24}"/>
                  </a:ext>
                </a:extLst>
              </p:cNvPr>
              <p:cNvSpPr>
                <a:spLocks noChangeAspect="1"/>
              </p:cNvSpPr>
              <p:nvPr/>
            </p:nvSpPr>
            <p:spPr>
              <a:xfrm rot="312780">
                <a:off x="-2403419" y="667867"/>
                <a:ext cx="212744" cy="592178"/>
              </a:xfrm>
              <a:custGeom>
                <a:avLst/>
                <a:gdLst>
                  <a:gd name="connsiteX0" fmla="*/ 1842447 w 1883391"/>
                  <a:gd name="connsiteY0" fmla="*/ 545910 h 5377218"/>
                  <a:gd name="connsiteX1" fmla="*/ 1460310 w 1883391"/>
                  <a:gd name="connsiteY1" fmla="*/ 955343 h 5377218"/>
                  <a:gd name="connsiteX2" fmla="*/ 1160059 w 1883391"/>
                  <a:gd name="connsiteY2" fmla="*/ 1842447 h 5377218"/>
                  <a:gd name="connsiteX3" fmla="*/ 1023582 w 1883391"/>
                  <a:gd name="connsiteY3" fmla="*/ 2497540 h 5377218"/>
                  <a:gd name="connsiteX4" fmla="*/ 873456 w 1883391"/>
                  <a:gd name="connsiteY4" fmla="*/ 3289110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023582 w 1883391"/>
                  <a:gd name="connsiteY3" fmla="*/ 2497540 h 5377218"/>
                  <a:gd name="connsiteX4" fmla="*/ 873456 w 1883391"/>
                  <a:gd name="connsiteY4" fmla="*/ 3289110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873456 w 1883391"/>
                  <a:gd name="connsiteY4" fmla="*/ 3289110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560940 w 1883391"/>
                  <a:gd name="connsiteY15" fmla="*/ 1599516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560940 w 1883391"/>
                  <a:gd name="connsiteY15" fmla="*/ 1599516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444617 w 1883391"/>
                  <a:gd name="connsiteY15" fmla="*/ 1326288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444617 w 1883391"/>
                  <a:gd name="connsiteY15" fmla="*/ 1326288 h 5377218"/>
                  <a:gd name="connsiteX16" fmla="*/ 720681 w 1883391"/>
                  <a:gd name="connsiteY16" fmla="*/ 641308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665630 w 1883391"/>
                  <a:gd name="connsiteY15" fmla="*/ 1351127 h 5377218"/>
                  <a:gd name="connsiteX16" fmla="*/ 720681 w 1883391"/>
                  <a:gd name="connsiteY16" fmla="*/ 641308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518154 w 1883391"/>
                  <a:gd name="connsiteY13" fmla="*/ 2971526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453485 w 1883391"/>
                  <a:gd name="connsiteY12" fmla="*/ 3656372 h 5377218"/>
                  <a:gd name="connsiteX13" fmla="*/ 518154 w 1883391"/>
                  <a:gd name="connsiteY13" fmla="*/ 2971526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373155 w 1883391"/>
                  <a:gd name="connsiteY11" fmla="*/ 4196003 h 5377218"/>
                  <a:gd name="connsiteX12" fmla="*/ 453485 w 1883391"/>
                  <a:gd name="connsiteY12" fmla="*/ 3656372 h 5377218"/>
                  <a:gd name="connsiteX13" fmla="*/ 518154 w 1883391"/>
                  <a:gd name="connsiteY13" fmla="*/ 2971526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637731 w 1678675"/>
                  <a:gd name="connsiteY0" fmla="*/ 545910 h 5377218"/>
                  <a:gd name="connsiteX1" fmla="*/ 1255594 w 1678675"/>
                  <a:gd name="connsiteY1" fmla="*/ 955343 h 5377218"/>
                  <a:gd name="connsiteX2" fmla="*/ 1060034 w 1678675"/>
                  <a:gd name="connsiteY2" fmla="*/ 1904544 h 5377218"/>
                  <a:gd name="connsiteX3" fmla="*/ 946821 w 1678675"/>
                  <a:gd name="connsiteY3" fmla="*/ 2584477 h 5377218"/>
                  <a:gd name="connsiteX4" fmla="*/ 785062 w 1678675"/>
                  <a:gd name="connsiteY4" fmla="*/ 3388465 h 5377218"/>
                  <a:gd name="connsiteX5" fmla="*/ 642540 w 1678675"/>
                  <a:gd name="connsiteY5" fmla="*/ 4117939 h 5377218"/>
                  <a:gd name="connsiteX6" fmla="*/ 465580 w 1678675"/>
                  <a:gd name="connsiteY6" fmla="*/ 4882214 h 5377218"/>
                  <a:gd name="connsiteX7" fmla="*/ 327546 w 1678675"/>
                  <a:gd name="connsiteY7" fmla="*/ 5227092 h 5377218"/>
                  <a:gd name="connsiteX8" fmla="*/ 313899 w 1678675"/>
                  <a:gd name="connsiteY8" fmla="*/ 5377218 h 5377218"/>
                  <a:gd name="connsiteX9" fmla="*/ 0 w 1678675"/>
                  <a:gd name="connsiteY9" fmla="*/ 5240740 h 5377218"/>
                  <a:gd name="connsiteX10" fmla="*/ 202415 w 1678675"/>
                  <a:gd name="connsiteY10" fmla="*/ 4437569 h 5377218"/>
                  <a:gd name="connsiteX11" fmla="*/ 168439 w 1678675"/>
                  <a:gd name="connsiteY11" fmla="*/ 4196003 h 5377218"/>
                  <a:gd name="connsiteX12" fmla="*/ 248769 w 1678675"/>
                  <a:gd name="connsiteY12" fmla="*/ 3656372 h 5377218"/>
                  <a:gd name="connsiteX13" fmla="*/ 313438 w 1678675"/>
                  <a:gd name="connsiteY13" fmla="*/ 2971526 h 5377218"/>
                  <a:gd name="connsiteX14" fmla="*/ 316374 w 1678675"/>
                  <a:gd name="connsiteY14" fmla="*/ 1916691 h 5377218"/>
                  <a:gd name="connsiteX15" fmla="*/ 460914 w 1678675"/>
                  <a:gd name="connsiteY15" fmla="*/ 1351127 h 5377218"/>
                  <a:gd name="connsiteX16" fmla="*/ 725346 w 1678675"/>
                  <a:gd name="connsiteY16" fmla="*/ 753083 h 5377218"/>
                  <a:gd name="connsiteX17" fmla="*/ 873457 w 1678675"/>
                  <a:gd name="connsiteY17" fmla="*/ 204716 h 5377218"/>
                  <a:gd name="connsiteX18" fmla="*/ 1160060 w 1678675"/>
                  <a:gd name="connsiteY18" fmla="*/ 0 h 5377218"/>
                  <a:gd name="connsiteX19" fmla="*/ 1419367 w 1678675"/>
                  <a:gd name="connsiteY19" fmla="*/ 13647 h 5377218"/>
                  <a:gd name="connsiteX20" fmla="*/ 1678675 w 1678675"/>
                  <a:gd name="connsiteY20" fmla="*/ 573206 h 5377218"/>
                  <a:gd name="connsiteX21" fmla="*/ 1637731 w 1678675"/>
                  <a:gd name="connsiteY21" fmla="*/ 545910 h 5377218"/>
                  <a:gd name="connsiteX0" fmla="*/ 1567937 w 1608881"/>
                  <a:gd name="connsiteY0" fmla="*/ 545910 h 5377218"/>
                  <a:gd name="connsiteX1" fmla="*/ 1185800 w 1608881"/>
                  <a:gd name="connsiteY1" fmla="*/ 955343 h 5377218"/>
                  <a:gd name="connsiteX2" fmla="*/ 990240 w 1608881"/>
                  <a:gd name="connsiteY2" fmla="*/ 1904544 h 5377218"/>
                  <a:gd name="connsiteX3" fmla="*/ 877027 w 1608881"/>
                  <a:gd name="connsiteY3" fmla="*/ 2584477 h 5377218"/>
                  <a:gd name="connsiteX4" fmla="*/ 715268 w 1608881"/>
                  <a:gd name="connsiteY4" fmla="*/ 3388465 h 5377218"/>
                  <a:gd name="connsiteX5" fmla="*/ 572746 w 1608881"/>
                  <a:gd name="connsiteY5" fmla="*/ 4117939 h 5377218"/>
                  <a:gd name="connsiteX6" fmla="*/ 395786 w 1608881"/>
                  <a:gd name="connsiteY6" fmla="*/ 4882214 h 5377218"/>
                  <a:gd name="connsiteX7" fmla="*/ 257752 w 1608881"/>
                  <a:gd name="connsiteY7" fmla="*/ 5227092 h 5377218"/>
                  <a:gd name="connsiteX8" fmla="*/ 244105 w 1608881"/>
                  <a:gd name="connsiteY8" fmla="*/ 5377218 h 5377218"/>
                  <a:gd name="connsiteX9" fmla="*/ 0 w 1608881"/>
                  <a:gd name="connsiteY9" fmla="*/ 4892996 h 5377218"/>
                  <a:gd name="connsiteX10" fmla="*/ 132621 w 1608881"/>
                  <a:gd name="connsiteY10" fmla="*/ 4437569 h 5377218"/>
                  <a:gd name="connsiteX11" fmla="*/ 98645 w 1608881"/>
                  <a:gd name="connsiteY11" fmla="*/ 4196003 h 5377218"/>
                  <a:gd name="connsiteX12" fmla="*/ 178975 w 1608881"/>
                  <a:gd name="connsiteY12" fmla="*/ 3656372 h 5377218"/>
                  <a:gd name="connsiteX13" fmla="*/ 243644 w 1608881"/>
                  <a:gd name="connsiteY13" fmla="*/ 2971526 h 5377218"/>
                  <a:gd name="connsiteX14" fmla="*/ 246580 w 1608881"/>
                  <a:gd name="connsiteY14" fmla="*/ 1916691 h 5377218"/>
                  <a:gd name="connsiteX15" fmla="*/ 391120 w 1608881"/>
                  <a:gd name="connsiteY15" fmla="*/ 1351127 h 5377218"/>
                  <a:gd name="connsiteX16" fmla="*/ 655552 w 1608881"/>
                  <a:gd name="connsiteY16" fmla="*/ 753083 h 5377218"/>
                  <a:gd name="connsiteX17" fmla="*/ 803663 w 1608881"/>
                  <a:gd name="connsiteY17" fmla="*/ 204716 h 5377218"/>
                  <a:gd name="connsiteX18" fmla="*/ 1090266 w 1608881"/>
                  <a:gd name="connsiteY18" fmla="*/ 0 h 5377218"/>
                  <a:gd name="connsiteX19" fmla="*/ 1349573 w 1608881"/>
                  <a:gd name="connsiteY19" fmla="*/ 13647 h 5377218"/>
                  <a:gd name="connsiteX20" fmla="*/ 1608881 w 1608881"/>
                  <a:gd name="connsiteY20" fmla="*/ 573206 h 5377218"/>
                  <a:gd name="connsiteX21" fmla="*/ 1567937 w 1608881"/>
                  <a:gd name="connsiteY21" fmla="*/ 545910 h 5377218"/>
                  <a:gd name="connsiteX0" fmla="*/ 1574903 w 1615847"/>
                  <a:gd name="connsiteY0" fmla="*/ 545910 h 5377218"/>
                  <a:gd name="connsiteX1" fmla="*/ 1192766 w 1615847"/>
                  <a:gd name="connsiteY1" fmla="*/ 955343 h 5377218"/>
                  <a:gd name="connsiteX2" fmla="*/ 997206 w 1615847"/>
                  <a:gd name="connsiteY2" fmla="*/ 1904544 h 5377218"/>
                  <a:gd name="connsiteX3" fmla="*/ 883993 w 1615847"/>
                  <a:gd name="connsiteY3" fmla="*/ 2584477 h 5377218"/>
                  <a:gd name="connsiteX4" fmla="*/ 722234 w 1615847"/>
                  <a:gd name="connsiteY4" fmla="*/ 3388465 h 5377218"/>
                  <a:gd name="connsiteX5" fmla="*/ 579712 w 1615847"/>
                  <a:gd name="connsiteY5" fmla="*/ 4117939 h 5377218"/>
                  <a:gd name="connsiteX6" fmla="*/ 402752 w 1615847"/>
                  <a:gd name="connsiteY6" fmla="*/ 4882214 h 5377218"/>
                  <a:gd name="connsiteX7" fmla="*/ 264718 w 1615847"/>
                  <a:gd name="connsiteY7" fmla="*/ 5227092 h 5377218"/>
                  <a:gd name="connsiteX8" fmla="*/ 251071 w 1615847"/>
                  <a:gd name="connsiteY8" fmla="*/ 5377218 h 5377218"/>
                  <a:gd name="connsiteX9" fmla="*/ 6966 w 1615847"/>
                  <a:gd name="connsiteY9" fmla="*/ 4892996 h 5377218"/>
                  <a:gd name="connsiteX10" fmla="*/ 0 w 1615847"/>
                  <a:gd name="connsiteY10" fmla="*/ 4512085 h 5377218"/>
                  <a:gd name="connsiteX11" fmla="*/ 105611 w 1615847"/>
                  <a:gd name="connsiteY11" fmla="*/ 4196003 h 5377218"/>
                  <a:gd name="connsiteX12" fmla="*/ 185941 w 1615847"/>
                  <a:gd name="connsiteY12" fmla="*/ 3656372 h 5377218"/>
                  <a:gd name="connsiteX13" fmla="*/ 250610 w 1615847"/>
                  <a:gd name="connsiteY13" fmla="*/ 2971526 h 5377218"/>
                  <a:gd name="connsiteX14" fmla="*/ 253546 w 1615847"/>
                  <a:gd name="connsiteY14" fmla="*/ 1916691 h 5377218"/>
                  <a:gd name="connsiteX15" fmla="*/ 398086 w 1615847"/>
                  <a:gd name="connsiteY15" fmla="*/ 1351127 h 5377218"/>
                  <a:gd name="connsiteX16" fmla="*/ 662518 w 1615847"/>
                  <a:gd name="connsiteY16" fmla="*/ 753083 h 5377218"/>
                  <a:gd name="connsiteX17" fmla="*/ 810629 w 1615847"/>
                  <a:gd name="connsiteY17" fmla="*/ 204716 h 5377218"/>
                  <a:gd name="connsiteX18" fmla="*/ 1097232 w 1615847"/>
                  <a:gd name="connsiteY18" fmla="*/ 0 h 5377218"/>
                  <a:gd name="connsiteX19" fmla="*/ 1356539 w 1615847"/>
                  <a:gd name="connsiteY19" fmla="*/ 13647 h 5377218"/>
                  <a:gd name="connsiteX20" fmla="*/ 1615847 w 1615847"/>
                  <a:gd name="connsiteY20" fmla="*/ 573206 h 5377218"/>
                  <a:gd name="connsiteX21" fmla="*/ 1574903 w 1615847"/>
                  <a:gd name="connsiteY21" fmla="*/ 545910 h 5377218"/>
                  <a:gd name="connsiteX0" fmla="*/ 1574903 w 1615847"/>
                  <a:gd name="connsiteY0" fmla="*/ 545910 h 5227092"/>
                  <a:gd name="connsiteX1" fmla="*/ 1192766 w 1615847"/>
                  <a:gd name="connsiteY1" fmla="*/ 955343 h 5227092"/>
                  <a:gd name="connsiteX2" fmla="*/ 997206 w 1615847"/>
                  <a:gd name="connsiteY2" fmla="*/ 1904544 h 5227092"/>
                  <a:gd name="connsiteX3" fmla="*/ 883993 w 1615847"/>
                  <a:gd name="connsiteY3" fmla="*/ 2584477 h 5227092"/>
                  <a:gd name="connsiteX4" fmla="*/ 722234 w 1615847"/>
                  <a:gd name="connsiteY4" fmla="*/ 3388465 h 5227092"/>
                  <a:gd name="connsiteX5" fmla="*/ 579712 w 1615847"/>
                  <a:gd name="connsiteY5" fmla="*/ 4117939 h 5227092"/>
                  <a:gd name="connsiteX6" fmla="*/ 402752 w 1615847"/>
                  <a:gd name="connsiteY6" fmla="*/ 4882214 h 5227092"/>
                  <a:gd name="connsiteX7" fmla="*/ 264718 w 1615847"/>
                  <a:gd name="connsiteY7" fmla="*/ 5227092 h 5227092"/>
                  <a:gd name="connsiteX8" fmla="*/ 181277 w 1615847"/>
                  <a:gd name="connsiteY8" fmla="*/ 5091570 h 5227092"/>
                  <a:gd name="connsiteX9" fmla="*/ 6966 w 1615847"/>
                  <a:gd name="connsiteY9" fmla="*/ 4892996 h 5227092"/>
                  <a:gd name="connsiteX10" fmla="*/ 0 w 1615847"/>
                  <a:gd name="connsiteY10" fmla="*/ 4512085 h 5227092"/>
                  <a:gd name="connsiteX11" fmla="*/ 105611 w 1615847"/>
                  <a:gd name="connsiteY11" fmla="*/ 4196003 h 5227092"/>
                  <a:gd name="connsiteX12" fmla="*/ 185941 w 1615847"/>
                  <a:gd name="connsiteY12" fmla="*/ 3656372 h 5227092"/>
                  <a:gd name="connsiteX13" fmla="*/ 250610 w 1615847"/>
                  <a:gd name="connsiteY13" fmla="*/ 2971526 h 5227092"/>
                  <a:gd name="connsiteX14" fmla="*/ 253546 w 1615847"/>
                  <a:gd name="connsiteY14" fmla="*/ 1916691 h 5227092"/>
                  <a:gd name="connsiteX15" fmla="*/ 398086 w 1615847"/>
                  <a:gd name="connsiteY15" fmla="*/ 1351127 h 5227092"/>
                  <a:gd name="connsiteX16" fmla="*/ 662518 w 1615847"/>
                  <a:gd name="connsiteY16" fmla="*/ 753083 h 5227092"/>
                  <a:gd name="connsiteX17" fmla="*/ 810629 w 1615847"/>
                  <a:gd name="connsiteY17" fmla="*/ 204716 h 5227092"/>
                  <a:gd name="connsiteX18" fmla="*/ 1097232 w 1615847"/>
                  <a:gd name="connsiteY18" fmla="*/ 0 h 5227092"/>
                  <a:gd name="connsiteX19" fmla="*/ 1356539 w 1615847"/>
                  <a:gd name="connsiteY19" fmla="*/ 13647 h 5227092"/>
                  <a:gd name="connsiteX20" fmla="*/ 1615847 w 1615847"/>
                  <a:gd name="connsiteY20" fmla="*/ 573206 h 5227092"/>
                  <a:gd name="connsiteX21" fmla="*/ 1574903 w 1615847"/>
                  <a:gd name="connsiteY21" fmla="*/ 545910 h 5227092"/>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722234 w 1615847"/>
                  <a:gd name="connsiteY4" fmla="*/ 3388465 h 5091570"/>
                  <a:gd name="connsiteX5" fmla="*/ 579712 w 1615847"/>
                  <a:gd name="connsiteY5" fmla="*/ 4117939 h 5091570"/>
                  <a:gd name="connsiteX6" fmla="*/ 402752 w 1615847"/>
                  <a:gd name="connsiteY6" fmla="*/ 4882214 h 5091570"/>
                  <a:gd name="connsiteX7" fmla="*/ 404305 w 1615847"/>
                  <a:gd name="connsiteY7" fmla="*/ 5078059 h 5091570"/>
                  <a:gd name="connsiteX8" fmla="*/ 181277 w 1615847"/>
                  <a:gd name="connsiteY8" fmla="*/ 5091570 h 5091570"/>
                  <a:gd name="connsiteX9" fmla="*/ 6966 w 1615847"/>
                  <a:gd name="connsiteY9" fmla="*/ 4892996 h 5091570"/>
                  <a:gd name="connsiteX10" fmla="*/ 0 w 1615847"/>
                  <a:gd name="connsiteY10" fmla="*/ 4512085 h 5091570"/>
                  <a:gd name="connsiteX11" fmla="*/ 105611 w 1615847"/>
                  <a:gd name="connsiteY11" fmla="*/ 4196003 h 5091570"/>
                  <a:gd name="connsiteX12" fmla="*/ 185941 w 1615847"/>
                  <a:gd name="connsiteY12" fmla="*/ 3656372 h 5091570"/>
                  <a:gd name="connsiteX13" fmla="*/ 250610 w 1615847"/>
                  <a:gd name="connsiteY13" fmla="*/ 2971526 h 5091570"/>
                  <a:gd name="connsiteX14" fmla="*/ 253546 w 1615847"/>
                  <a:gd name="connsiteY14" fmla="*/ 1916691 h 5091570"/>
                  <a:gd name="connsiteX15" fmla="*/ 398086 w 1615847"/>
                  <a:gd name="connsiteY15" fmla="*/ 1351127 h 5091570"/>
                  <a:gd name="connsiteX16" fmla="*/ 662518 w 1615847"/>
                  <a:gd name="connsiteY16" fmla="*/ 753083 h 5091570"/>
                  <a:gd name="connsiteX17" fmla="*/ 810629 w 1615847"/>
                  <a:gd name="connsiteY17" fmla="*/ 204716 h 5091570"/>
                  <a:gd name="connsiteX18" fmla="*/ 1097232 w 1615847"/>
                  <a:gd name="connsiteY18" fmla="*/ 0 h 5091570"/>
                  <a:gd name="connsiteX19" fmla="*/ 1356539 w 1615847"/>
                  <a:gd name="connsiteY19" fmla="*/ 13647 h 5091570"/>
                  <a:gd name="connsiteX20" fmla="*/ 1615847 w 1615847"/>
                  <a:gd name="connsiteY20" fmla="*/ 573206 h 5091570"/>
                  <a:gd name="connsiteX21" fmla="*/ 1574903 w 1615847"/>
                  <a:gd name="connsiteY21"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722234 w 1615847"/>
                  <a:gd name="connsiteY4" fmla="*/ 3388465 h 5091570"/>
                  <a:gd name="connsiteX5" fmla="*/ 579712 w 1615847"/>
                  <a:gd name="connsiteY5" fmla="*/ 4117939 h 5091570"/>
                  <a:gd name="connsiteX6" fmla="*/ 402752 w 1615847"/>
                  <a:gd name="connsiteY6" fmla="*/ 4882214 h 5091570"/>
                  <a:gd name="connsiteX7" fmla="*/ 404305 w 1615847"/>
                  <a:gd name="connsiteY7" fmla="*/ 5078059 h 5091570"/>
                  <a:gd name="connsiteX8" fmla="*/ 181277 w 1615847"/>
                  <a:gd name="connsiteY8" fmla="*/ 5091570 h 5091570"/>
                  <a:gd name="connsiteX9" fmla="*/ 6966 w 1615847"/>
                  <a:gd name="connsiteY9" fmla="*/ 4892996 h 5091570"/>
                  <a:gd name="connsiteX10" fmla="*/ 0 w 1615847"/>
                  <a:gd name="connsiteY10" fmla="*/ 4512085 h 5091570"/>
                  <a:gd name="connsiteX11" fmla="*/ 105611 w 1615847"/>
                  <a:gd name="connsiteY11" fmla="*/ 4196003 h 5091570"/>
                  <a:gd name="connsiteX12" fmla="*/ 250610 w 1615847"/>
                  <a:gd name="connsiteY12" fmla="*/ 2971526 h 5091570"/>
                  <a:gd name="connsiteX13" fmla="*/ 253546 w 1615847"/>
                  <a:gd name="connsiteY13" fmla="*/ 1916691 h 5091570"/>
                  <a:gd name="connsiteX14" fmla="*/ 398086 w 1615847"/>
                  <a:gd name="connsiteY14" fmla="*/ 1351127 h 5091570"/>
                  <a:gd name="connsiteX15" fmla="*/ 662518 w 1615847"/>
                  <a:gd name="connsiteY15" fmla="*/ 753083 h 5091570"/>
                  <a:gd name="connsiteX16" fmla="*/ 810629 w 1615847"/>
                  <a:gd name="connsiteY16" fmla="*/ 204716 h 5091570"/>
                  <a:gd name="connsiteX17" fmla="*/ 1097232 w 1615847"/>
                  <a:gd name="connsiteY17" fmla="*/ 0 h 5091570"/>
                  <a:gd name="connsiteX18" fmla="*/ 1356539 w 1615847"/>
                  <a:gd name="connsiteY18" fmla="*/ 13647 h 5091570"/>
                  <a:gd name="connsiteX19" fmla="*/ 1615847 w 1615847"/>
                  <a:gd name="connsiteY19" fmla="*/ 573206 h 5091570"/>
                  <a:gd name="connsiteX20" fmla="*/ 1574903 w 1615847"/>
                  <a:gd name="connsiteY20"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579712 w 1615847"/>
                  <a:gd name="connsiteY4" fmla="*/ 4117939 h 5091570"/>
                  <a:gd name="connsiteX5" fmla="*/ 402752 w 1615847"/>
                  <a:gd name="connsiteY5" fmla="*/ 4882214 h 5091570"/>
                  <a:gd name="connsiteX6" fmla="*/ 404305 w 1615847"/>
                  <a:gd name="connsiteY6" fmla="*/ 5078059 h 5091570"/>
                  <a:gd name="connsiteX7" fmla="*/ 181277 w 1615847"/>
                  <a:gd name="connsiteY7" fmla="*/ 5091570 h 5091570"/>
                  <a:gd name="connsiteX8" fmla="*/ 6966 w 1615847"/>
                  <a:gd name="connsiteY8" fmla="*/ 4892996 h 5091570"/>
                  <a:gd name="connsiteX9" fmla="*/ 0 w 1615847"/>
                  <a:gd name="connsiteY9" fmla="*/ 4512085 h 5091570"/>
                  <a:gd name="connsiteX10" fmla="*/ 105611 w 1615847"/>
                  <a:gd name="connsiteY10" fmla="*/ 4196003 h 5091570"/>
                  <a:gd name="connsiteX11" fmla="*/ 250610 w 1615847"/>
                  <a:gd name="connsiteY11" fmla="*/ 2971526 h 5091570"/>
                  <a:gd name="connsiteX12" fmla="*/ 253546 w 1615847"/>
                  <a:gd name="connsiteY12" fmla="*/ 1916691 h 5091570"/>
                  <a:gd name="connsiteX13" fmla="*/ 398086 w 1615847"/>
                  <a:gd name="connsiteY13" fmla="*/ 1351127 h 5091570"/>
                  <a:gd name="connsiteX14" fmla="*/ 662518 w 1615847"/>
                  <a:gd name="connsiteY14" fmla="*/ 753083 h 5091570"/>
                  <a:gd name="connsiteX15" fmla="*/ 810629 w 1615847"/>
                  <a:gd name="connsiteY15" fmla="*/ 204716 h 5091570"/>
                  <a:gd name="connsiteX16" fmla="*/ 1097232 w 1615847"/>
                  <a:gd name="connsiteY16" fmla="*/ 0 h 5091570"/>
                  <a:gd name="connsiteX17" fmla="*/ 1356539 w 1615847"/>
                  <a:gd name="connsiteY17" fmla="*/ 13647 h 5091570"/>
                  <a:gd name="connsiteX18" fmla="*/ 1615847 w 1615847"/>
                  <a:gd name="connsiteY18" fmla="*/ 573206 h 5091570"/>
                  <a:gd name="connsiteX19" fmla="*/ 1574903 w 1615847"/>
                  <a:gd name="connsiteY19"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579712 w 1615847"/>
                  <a:gd name="connsiteY4" fmla="*/ 4117939 h 5091570"/>
                  <a:gd name="connsiteX5" fmla="*/ 402752 w 1615847"/>
                  <a:gd name="connsiteY5" fmla="*/ 4882214 h 5091570"/>
                  <a:gd name="connsiteX6" fmla="*/ 404305 w 1615847"/>
                  <a:gd name="connsiteY6" fmla="*/ 5078059 h 5091570"/>
                  <a:gd name="connsiteX7" fmla="*/ 181277 w 1615847"/>
                  <a:gd name="connsiteY7" fmla="*/ 5091570 h 5091570"/>
                  <a:gd name="connsiteX8" fmla="*/ 6966 w 1615847"/>
                  <a:gd name="connsiteY8" fmla="*/ 4892996 h 5091570"/>
                  <a:gd name="connsiteX9" fmla="*/ 0 w 1615847"/>
                  <a:gd name="connsiteY9" fmla="*/ 4512085 h 5091570"/>
                  <a:gd name="connsiteX10" fmla="*/ 250610 w 1615847"/>
                  <a:gd name="connsiteY10" fmla="*/ 2971526 h 5091570"/>
                  <a:gd name="connsiteX11" fmla="*/ 253546 w 1615847"/>
                  <a:gd name="connsiteY11" fmla="*/ 1916691 h 5091570"/>
                  <a:gd name="connsiteX12" fmla="*/ 398086 w 1615847"/>
                  <a:gd name="connsiteY12" fmla="*/ 1351127 h 5091570"/>
                  <a:gd name="connsiteX13" fmla="*/ 662518 w 1615847"/>
                  <a:gd name="connsiteY13" fmla="*/ 753083 h 5091570"/>
                  <a:gd name="connsiteX14" fmla="*/ 810629 w 1615847"/>
                  <a:gd name="connsiteY14" fmla="*/ 204716 h 5091570"/>
                  <a:gd name="connsiteX15" fmla="*/ 1097232 w 1615847"/>
                  <a:gd name="connsiteY15" fmla="*/ 0 h 5091570"/>
                  <a:gd name="connsiteX16" fmla="*/ 1356539 w 1615847"/>
                  <a:gd name="connsiteY16" fmla="*/ 13647 h 5091570"/>
                  <a:gd name="connsiteX17" fmla="*/ 1615847 w 1615847"/>
                  <a:gd name="connsiteY17" fmla="*/ 573206 h 5091570"/>
                  <a:gd name="connsiteX18" fmla="*/ 1574903 w 1615847"/>
                  <a:gd name="connsiteY18"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402752 w 1615847"/>
                  <a:gd name="connsiteY4" fmla="*/ 4882214 h 5091570"/>
                  <a:gd name="connsiteX5" fmla="*/ 404305 w 1615847"/>
                  <a:gd name="connsiteY5" fmla="*/ 5078059 h 5091570"/>
                  <a:gd name="connsiteX6" fmla="*/ 181277 w 1615847"/>
                  <a:gd name="connsiteY6" fmla="*/ 5091570 h 5091570"/>
                  <a:gd name="connsiteX7" fmla="*/ 6966 w 1615847"/>
                  <a:gd name="connsiteY7" fmla="*/ 4892996 h 5091570"/>
                  <a:gd name="connsiteX8" fmla="*/ 0 w 1615847"/>
                  <a:gd name="connsiteY8" fmla="*/ 4512085 h 5091570"/>
                  <a:gd name="connsiteX9" fmla="*/ 250610 w 1615847"/>
                  <a:gd name="connsiteY9" fmla="*/ 2971526 h 5091570"/>
                  <a:gd name="connsiteX10" fmla="*/ 253546 w 1615847"/>
                  <a:gd name="connsiteY10" fmla="*/ 1916691 h 5091570"/>
                  <a:gd name="connsiteX11" fmla="*/ 398086 w 1615847"/>
                  <a:gd name="connsiteY11" fmla="*/ 1351127 h 5091570"/>
                  <a:gd name="connsiteX12" fmla="*/ 662518 w 1615847"/>
                  <a:gd name="connsiteY12" fmla="*/ 753083 h 5091570"/>
                  <a:gd name="connsiteX13" fmla="*/ 810629 w 1615847"/>
                  <a:gd name="connsiteY13" fmla="*/ 204716 h 5091570"/>
                  <a:gd name="connsiteX14" fmla="*/ 1097232 w 1615847"/>
                  <a:gd name="connsiteY14" fmla="*/ 0 h 5091570"/>
                  <a:gd name="connsiteX15" fmla="*/ 1356539 w 1615847"/>
                  <a:gd name="connsiteY15" fmla="*/ 13647 h 5091570"/>
                  <a:gd name="connsiteX16" fmla="*/ 1615847 w 1615847"/>
                  <a:gd name="connsiteY16" fmla="*/ 573206 h 5091570"/>
                  <a:gd name="connsiteX17" fmla="*/ 1574903 w 1615847"/>
                  <a:gd name="connsiteY17" fmla="*/ 545910 h 5091570"/>
                  <a:gd name="connsiteX0" fmla="*/ 1567937 w 1608881"/>
                  <a:gd name="connsiteY0" fmla="*/ 545910 h 5091570"/>
                  <a:gd name="connsiteX1" fmla="*/ 1185800 w 1608881"/>
                  <a:gd name="connsiteY1" fmla="*/ 955343 h 5091570"/>
                  <a:gd name="connsiteX2" fmla="*/ 990240 w 1608881"/>
                  <a:gd name="connsiteY2" fmla="*/ 1904544 h 5091570"/>
                  <a:gd name="connsiteX3" fmla="*/ 877027 w 1608881"/>
                  <a:gd name="connsiteY3" fmla="*/ 2584477 h 5091570"/>
                  <a:gd name="connsiteX4" fmla="*/ 395786 w 1608881"/>
                  <a:gd name="connsiteY4" fmla="*/ 4882214 h 5091570"/>
                  <a:gd name="connsiteX5" fmla="*/ 397339 w 1608881"/>
                  <a:gd name="connsiteY5" fmla="*/ 5078059 h 5091570"/>
                  <a:gd name="connsiteX6" fmla="*/ 174311 w 1608881"/>
                  <a:gd name="connsiteY6" fmla="*/ 5091570 h 5091570"/>
                  <a:gd name="connsiteX7" fmla="*/ 0 w 1608881"/>
                  <a:gd name="connsiteY7" fmla="*/ 4892996 h 5091570"/>
                  <a:gd name="connsiteX8" fmla="*/ 243644 w 1608881"/>
                  <a:gd name="connsiteY8" fmla="*/ 2971526 h 5091570"/>
                  <a:gd name="connsiteX9" fmla="*/ 246580 w 1608881"/>
                  <a:gd name="connsiteY9" fmla="*/ 1916691 h 5091570"/>
                  <a:gd name="connsiteX10" fmla="*/ 391120 w 1608881"/>
                  <a:gd name="connsiteY10" fmla="*/ 1351127 h 5091570"/>
                  <a:gd name="connsiteX11" fmla="*/ 655552 w 1608881"/>
                  <a:gd name="connsiteY11" fmla="*/ 753083 h 5091570"/>
                  <a:gd name="connsiteX12" fmla="*/ 803663 w 1608881"/>
                  <a:gd name="connsiteY12" fmla="*/ 204716 h 5091570"/>
                  <a:gd name="connsiteX13" fmla="*/ 1090266 w 1608881"/>
                  <a:gd name="connsiteY13" fmla="*/ 0 h 5091570"/>
                  <a:gd name="connsiteX14" fmla="*/ 1349573 w 1608881"/>
                  <a:gd name="connsiteY14" fmla="*/ 13647 h 5091570"/>
                  <a:gd name="connsiteX15" fmla="*/ 1608881 w 1608881"/>
                  <a:gd name="connsiteY15" fmla="*/ 573206 h 5091570"/>
                  <a:gd name="connsiteX16" fmla="*/ 1567937 w 1608881"/>
                  <a:gd name="connsiteY16" fmla="*/ 545910 h 5091570"/>
                  <a:gd name="connsiteX0" fmla="*/ 1393626 w 1434570"/>
                  <a:gd name="connsiteY0" fmla="*/ 545910 h 5091570"/>
                  <a:gd name="connsiteX1" fmla="*/ 1011489 w 1434570"/>
                  <a:gd name="connsiteY1" fmla="*/ 955343 h 5091570"/>
                  <a:gd name="connsiteX2" fmla="*/ 815929 w 1434570"/>
                  <a:gd name="connsiteY2" fmla="*/ 1904544 h 5091570"/>
                  <a:gd name="connsiteX3" fmla="*/ 702716 w 1434570"/>
                  <a:gd name="connsiteY3" fmla="*/ 2584477 h 5091570"/>
                  <a:gd name="connsiteX4" fmla="*/ 221475 w 1434570"/>
                  <a:gd name="connsiteY4" fmla="*/ 4882214 h 5091570"/>
                  <a:gd name="connsiteX5" fmla="*/ 223028 w 1434570"/>
                  <a:gd name="connsiteY5" fmla="*/ 5078059 h 5091570"/>
                  <a:gd name="connsiteX6" fmla="*/ 0 w 1434570"/>
                  <a:gd name="connsiteY6" fmla="*/ 5091570 h 5091570"/>
                  <a:gd name="connsiteX7" fmla="*/ 69333 w 1434570"/>
                  <a:gd name="connsiteY7" fmla="*/ 2971526 h 5091570"/>
                  <a:gd name="connsiteX8" fmla="*/ 72269 w 1434570"/>
                  <a:gd name="connsiteY8" fmla="*/ 1916691 h 5091570"/>
                  <a:gd name="connsiteX9" fmla="*/ 216809 w 1434570"/>
                  <a:gd name="connsiteY9" fmla="*/ 1351127 h 5091570"/>
                  <a:gd name="connsiteX10" fmla="*/ 481241 w 1434570"/>
                  <a:gd name="connsiteY10" fmla="*/ 753083 h 5091570"/>
                  <a:gd name="connsiteX11" fmla="*/ 629352 w 1434570"/>
                  <a:gd name="connsiteY11" fmla="*/ 204716 h 5091570"/>
                  <a:gd name="connsiteX12" fmla="*/ 915955 w 1434570"/>
                  <a:gd name="connsiteY12" fmla="*/ 0 h 5091570"/>
                  <a:gd name="connsiteX13" fmla="*/ 1175262 w 1434570"/>
                  <a:gd name="connsiteY13" fmla="*/ 13647 h 5091570"/>
                  <a:gd name="connsiteX14" fmla="*/ 1434570 w 1434570"/>
                  <a:gd name="connsiteY14" fmla="*/ 573206 h 5091570"/>
                  <a:gd name="connsiteX15" fmla="*/ 1393626 w 1434570"/>
                  <a:gd name="connsiteY15" fmla="*/ 545910 h 5091570"/>
                  <a:gd name="connsiteX0" fmla="*/ 1393626 w 1434570"/>
                  <a:gd name="connsiteY0" fmla="*/ 545910 h 5091570"/>
                  <a:gd name="connsiteX1" fmla="*/ 1011489 w 1434570"/>
                  <a:gd name="connsiteY1" fmla="*/ 955343 h 5091570"/>
                  <a:gd name="connsiteX2" fmla="*/ 815929 w 1434570"/>
                  <a:gd name="connsiteY2" fmla="*/ 1904544 h 5091570"/>
                  <a:gd name="connsiteX3" fmla="*/ 702716 w 1434570"/>
                  <a:gd name="connsiteY3" fmla="*/ 2584477 h 5091570"/>
                  <a:gd name="connsiteX4" fmla="*/ 223028 w 1434570"/>
                  <a:gd name="connsiteY4" fmla="*/ 5078059 h 5091570"/>
                  <a:gd name="connsiteX5" fmla="*/ 0 w 1434570"/>
                  <a:gd name="connsiteY5" fmla="*/ 5091570 h 5091570"/>
                  <a:gd name="connsiteX6" fmla="*/ 69333 w 1434570"/>
                  <a:gd name="connsiteY6" fmla="*/ 2971526 h 5091570"/>
                  <a:gd name="connsiteX7" fmla="*/ 72269 w 1434570"/>
                  <a:gd name="connsiteY7" fmla="*/ 1916691 h 5091570"/>
                  <a:gd name="connsiteX8" fmla="*/ 216809 w 1434570"/>
                  <a:gd name="connsiteY8" fmla="*/ 1351127 h 5091570"/>
                  <a:gd name="connsiteX9" fmla="*/ 481241 w 1434570"/>
                  <a:gd name="connsiteY9" fmla="*/ 753083 h 5091570"/>
                  <a:gd name="connsiteX10" fmla="*/ 629352 w 1434570"/>
                  <a:gd name="connsiteY10" fmla="*/ 204716 h 5091570"/>
                  <a:gd name="connsiteX11" fmla="*/ 915955 w 1434570"/>
                  <a:gd name="connsiteY11" fmla="*/ 0 h 5091570"/>
                  <a:gd name="connsiteX12" fmla="*/ 1175262 w 1434570"/>
                  <a:gd name="connsiteY12" fmla="*/ 13647 h 5091570"/>
                  <a:gd name="connsiteX13" fmla="*/ 1434570 w 1434570"/>
                  <a:gd name="connsiteY13" fmla="*/ 573206 h 5091570"/>
                  <a:gd name="connsiteX14" fmla="*/ 1393626 w 1434570"/>
                  <a:gd name="connsiteY14" fmla="*/ 545910 h 5091570"/>
                  <a:gd name="connsiteX0" fmla="*/ 1393626 w 1434570"/>
                  <a:gd name="connsiteY0" fmla="*/ 545910 h 5091570"/>
                  <a:gd name="connsiteX1" fmla="*/ 1011489 w 1434570"/>
                  <a:gd name="connsiteY1" fmla="*/ 955343 h 5091570"/>
                  <a:gd name="connsiteX2" fmla="*/ 815929 w 1434570"/>
                  <a:gd name="connsiteY2" fmla="*/ 1904544 h 5091570"/>
                  <a:gd name="connsiteX3" fmla="*/ 702716 w 1434570"/>
                  <a:gd name="connsiteY3" fmla="*/ 2584477 h 5091570"/>
                  <a:gd name="connsiteX4" fmla="*/ 884307 w 1434570"/>
                  <a:gd name="connsiteY4" fmla="*/ 1800078 h 5091570"/>
                  <a:gd name="connsiteX5" fmla="*/ 0 w 1434570"/>
                  <a:gd name="connsiteY5" fmla="*/ 5091570 h 5091570"/>
                  <a:gd name="connsiteX6" fmla="*/ 69333 w 1434570"/>
                  <a:gd name="connsiteY6" fmla="*/ 2971526 h 5091570"/>
                  <a:gd name="connsiteX7" fmla="*/ 72269 w 1434570"/>
                  <a:gd name="connsiteY7" fmla="*/ 1916691 h 5091570"/>
                  <a:gd name="connsiteX8" fmla="*/ 216809 w 1434570"/>
                  <a:gd name="connsiteY8" fmla="*/ 1351127 h 5091570"/>
                  <a:gd name="connsiteX9" fmla="*/ 481241 w 1434570"/>
                  <a:gd name="connsiteY9" fmla="*/ 753083 h 5091570"/>
                  <a:gd name="connsiteX10" fmla="*/ 629352 w 1434570"/>
                  <a:gd name="connsiteY10" fmla="*/ 204716 h 5091570"/>
                  <a:gd name="connsiteX11" fmla="*/ 915955 w 1434570"/>
                  <a:gd name="connsiteY11" fmla="*/ 0 h 5091570"/>
                  <a:gd name="connsiteX12" fmla="*/ 1175262 w 1434570"/>
                  <a:gd name="connsiteY12" fmla="*/ 13647 h 5091570"/>
                  <a:gd name="connsiteX13" fmla="*/ 1434570 w 1434570"/>
                  <a:gd name="connsiteY13" fmla="*/ 573206 h 5091570"/>
                  <a:gd name="connsiteX14" fmla="*/ 1393626 w 1434570"/>
                  <a:gd name="connsiteY14" fmla="*/ 545910 h 5091570"/>
                  <a:gd name="connsiteX0" fmla="*/ 1324293 w 1365237"/>
                  <a:gd name="connsiteY0" fmla="*/ 545910 h 2971526"/>
                  <a:gd name="connsiteX1" fmla="*/ 942156 w 1365237"/>
                  <a:gd name="connsiteY1" fmla="*/ 955343 h 2971526"/>
                  <a:gd name="connsiteX2" fmla="*/ 746596 w 1365237"/>
                  <a:gd name="connsiteY2" fmla="*/ 1904544 h 2971526"/>
                  <a:gd name="connsiteX3" fmla="*/ 633383 w 1365237"/>
                  <a:gd name="connsiteY3" fmla="*/ 2584477 h 2971526"/>
                  <a:gd name="connsiteX4" fmla="*/ 814974 w 1365237"/>
                  <a:gd name="connsiteY4" fmla="*/ 1800078 h 2971526"/>
                  <a:gd name="connsiteX5" fmla="*/ 403009 w 1365237"/>
                  <a:gd name="connsiteY5" fmla="*/ 2948276 h 2971526"/>
                  <a:gd name="connsiteX6" fmla="*/ 0 w 1365237"/>
                  <a:gd name="connsiteY6" fmla="*/ 2971526 h 2971526"/>
                  <a:gd name="connsiteX7" fmla="*/ 2936 w 1365237"/>
                  <a:gd name="connsiteY7" fmla="*/ 1916691 h 2971526"/>
                  <a:gd name="connsiteX8" fmla="*/ 147476 w 1365237"/>
                  <a:gd name="connsiteY8" fmla="*/ 1351127 h 2971526"/>
                  <a:gd name="connsiteX9" fmla="*/ 411908 w 1365237"/>
                  <a:gd name="connsiteY9" fmla="*/ 753083 h 2971526"/>
                  <a:gd name="connsiteX10" fmla="*/ 560019 w 1365237"/>
                  <a:gd name="connsiteY10" fmla="*/ 204716 h 2971526"/>
                  <a:gd name="connsiteX11" fmla="*/ 846622 w 1365237"/>
                  <a:gd name="connsiteY11" fmla="*/ 0 h 2971526"/>
                  <a:gd name="connsiteX12" fmla="*/ 1105929 w 1365237"/>
                  <a:gd name="connsiteY12" fmla="*/ 13647 h 2971526"/>
                  <a:gd name="connsiteX13" fmla="*/ 1365237 w 1365237"/>
                  <a:gd name="connsiteY13" fmla="*/ 573206 h 2971526"/>
                  <a:gd name="connsiteX14" fmla="*/ 1324293 w 1365237"/>
                  <a:gd name="connsiteY14" fmla="*/ 545910 h 2971526"/>
                  <a:gd name="connsiteX0" fmla="*/ 1321366 w 1362310"/>
                  <a:gd name="connsiteY0" fmla="*/ 545910 h 2971526"/>
                  <a:gd name="connsiteX1" fmla="*/ 939229 w 1362310"/>
                  <a:gd name="connsiteY1" fmla="*/ 955343 h 2971526"/>
                  <a:gd name="connsiteX2" fmla="*/ 743669 w 1362310"/>
                  <a:gd name="connsiteY2" fmla="*/ 1904544 h 2971526"/>
                  <a:gd name="connsiteX3" fmla="*/ 630456 w 1362310"/>
                  <a:gd name="connsiteY3" fmla="*/ 2584477 h 2971526"/>
                  <a:gd name="connsiteX4" fmla="*/ 812047 w 1362310"/>
                  <a:gd name="connsiteY4" fmla="*/ 1800078 h 2971526"/>
                  <a:gd name="connsiteX5" fmla="*/ 400082 w 1362310"/>
                  <a:gd name="connsiteY5" fmla="*/ 2948276 h 2971526"/>
                  <a:gd name="connsiteX6" fmla="*/ 79733 w 1362310"/>
                  <a:gd name="connsiteY6" fmla="*/ 2971526 h 2971526"/>
                  <a:gd name="connsiteX7" fmla="*/ 9 w 1362310"/>
                  <a:gd name="connsiteY7" fmla="*/ 1916691 h 2971526"/>
                  <a:gd name="connsiteX8" fmla="*/ 144549 w 1362310"/>
                  <a:gd name="connsiteY8" fmla="*/ 1351127 h 2971526"/>
                  <a:gd name="connsiteX9" fmla="*/ 408981 w 1362310"/>
                  <a:gd name="connsiteY9" fmla="*/ 753083 h 2971526"/>
                  <a:gd name="connsiteX10" fmla="*/ 557092 w 1362310"/>
                  <a:gd name="connsiteY10" fmla="*/ 204716 h 2971526"/>
                  <a:gd name="connsiteX11" fmla="*/ 843695 w 1362310"/>
                  <a:gd name="connsiteY11" fmla="*/ 0 h 2971526"/>
                  <a:gd name="connsiteX12" fmla="*/ 1103002 w 1362310"/>
                  <a:gd name="connsiteY12" fmla="*/ 13647 h 2971526"/>
                  <a:gd name="connsiteX13" fmla="*/ 1362310 w 1362310"/>
                  <a:gd name="connsiteY13" fmla="*/ 573206 h 2971526"/>
                  <a:gd name="connsiteX14" fmla="*/ 1321366 w 1362310"/>
                  <a:gd name="connsiteY14" fmla="*/ 545910 h 2971526"/>
                  <a:gd name="connsiteX0" fmla="*/ 1321366 w 1362310"/>
                  <a:gd name="connsiteY0" fmla="*/ 545910 h 2971526"/>
                  <a:gd name="connsiteX1" fmla="*/ 939229 w 1362310"/>
                  <a:gd name="connsiteY1" fmla="*/ 955343 h 2971526"/>
                  <a:gd name="connsiteX2" fmla="*/ 743669 w 1362310"/>
                  <a:gd name="connsiteY2" fmla="*/ 1904544 h 2971526"/>
                  <a:gd name="connsiteX3" fmla="*/ 630456 w 1362310"/>
                  <a:gd name="connsiteY3" fmla="*/ 2584477 h 2971526"/>
                  <a:gd name="connsiteX4" fmla="*/ 812047 w 1362310"/>
                  <a:gd name="connsiteY4" fmla="*/ 1800078 h 2971526"/>
                  <a:gd name="connsiteX5" fmla="*/ 518168 w 1362310"/>
                  <a:gd name="connsiteY5" fmla="*/ 2910454 h 2971526"/>
                  <a:gd name="connsiteX6" fmla="*/ 79733 w 1362310"/>
                  <a:gd name="connsiteY6" fmla="*/ 2971526 h 2971526"/>
                  <a:gd name="connsiteX7" fmla="*/ 9 w 1362310"/>
                  <a:gd name="connsiteY7" fmla="*/ 1916691 h 2971526"/>
                  <a:gd name="connsiteX8" fmla="*/ 144549 w 1362310"/>
                  <a:gd name="connsiteY8" fmla="*/ 1351127 h 2971526"/>
                  <a:gd name="connsiteX9" fmla="*/ 408981 w 1362310"/>
                  <a:gd name="connsiteY9" fmla="*/ 753083 h 2971526"/>
                  <a:gd name="connsiteX10" fmla="*/ 557092 w 1362310"/>
                  <a:gd name="connsiteY10" fmla="*/ 204716 h 2971526"/>
                  <a:gd name="connsiteX11" fmla="*/ 843695 w 1362310"/>
                  <a:gd name="connsiteY11" fmla="*/ 0 h 2971526"/>
                  <a:gd name="connsiteX12" fmla="*/ 1103002 w 1362310"/>
                  <a:gd name="connsiteY12" fmla="*/ 13647 h 2971526"/>
                  <a:gd name="connsiteX13" fmla="*/ 1362310 w 1362310"/>
                  <a:gd name="connsiteY13" fmla="*/ 573206 h 2971526"/>
                  <a:gd name="connsiteX14" fmla="*/ 1321366 w 1362310"/>
                  <a:gd name="connsiteY14" fmla="*/ 545910 h 2971526"/>
                  <a:gd name="connsiteX0" fmla="*/ 1321366 w 1362310"/>
                  <a:gd name="connsiteY0" fmla="*/ 545910 h 2971526"/>
                  <a:gd name="connsiteX1" fmla="*/ 939229 w 1362310"/>
                  <a:gd name="connsiteY1" fmla="*/ 955343 h 2971526"/>
                  <a:gd name="connsiteX2" fmla="*/ 743669 w 1362310"/>
                  <a:gd name="connsiteY2" fmla="*/ 1904544 h 2971526"/>
                  <a:gd name="connsiteX3" fmla="*/ 630456 w 1362310"/>
                  <a:gd name="connsiteY3" fmla="*/ 2584477 h 2971526"/>
                  <a:gd name="connsiteX4" fmla="*/ 812047 w 1362310"/>
                  <a:gd name="connsiteY4" fmla="*/ 1800078 h 2971526"/>
                  <a:gd name="connsiteX5" fmla="*/ 541785 w 1362310"/>
                  <a:gd name="connsiteY5" fmla="*/ 2796986 h 2971526"/>
                  <a:gd name="connsiteX6" fmla="*/ 79733 w 1362310"/>
                  <a:gd name="connsiteY6" fmla="*/ 2971526 h 2971526"/>
                  <a:gd name="connsiteX7" fmla="*/ 9 w 1362310"/>
                  <a:gd name="connsiteY7" fmla="*/ 1916691 h 2971526"/>
                  <a:gd name="connsiteX8" fmla="*/ 144549 w 1362310"/>
                  <a:gd name="connsiteY8" fmla="*/ 1351127 h 2971526"/>
                  <a:gd name="connsiteX9" fmla="*/ 408981 w 1362310"/>
                  <a:gd name="connsiteY9" fmla="*/ 753083 h 2971526"/>
                  <a:gd name="connsiteX10" fmla="*/ 557092 w 1362310"/>
                  <a:gd name="connsiteY10" fmla="*/ 204716 h 2971526"/>
                  <a:gd name="connsiteX11" fmla="*/ 843695 w 1362310"/>
                  <a:gd name="connsiteY11" fmla="*/ 0 h 2971526"/>
                  <a:gd name="connsiteX12" fmla="*/ 1103002 w 1362310"/>
                  <a:gd name="connsiteY12" fmla="*/ 13647 h 2971526"/>
                  <a:gd name="connsiteX13" fmla="*/ 1362310 w 1362310"/>
                  <a:gd name="connsiteY13" fmla="*/ 573206 h 2971526"/>
                  <a:gd name="connsiteX14" fmla="*/ 1321366 w 1362310"/>
                  <a:gd name="connsiteY14" fmla="*/ 545910 h 2971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62310" h="2971526">
                    <a:moveTo>
                      <a:pt x="1321366" y="545910"/>
                    </a:moveTo>
                    <a:lnTo>
                      <a:pt x="939229" y="955343"/>
                    </a:lnTo>
                    <a:lnTo>
                      <a:pt x="743669" y="1904544"/>
                    </a:lnTo>
                    <a:lnTo>
                      <a:pt x="630456" y="2584477"/>
                    </a:lnTo>
                    <a:lnTo>
                      <a:pt x="812047" y="1800078"/>
                    </a:lnTo>
                    <a:lnTo>
                      <a:pt x="541785" y="2796986"/>
                    </a:lnTo>
                    <a:lnTo>
                      <a:pt x="79733" y="2971526"/>
                    </a:lnTo>
                    <a:cubicBezTo>
                      <a:pt x="80712" y="2619914"/>
                      <a:pt x="-970" y="2268303"/>
                      <a:pt x="9" y="1916691"/>
                    </a:cubicBezTo>
                    <a:lnTo>
                      <a:pt x="144549" y="1351127"/>
                    </a:lnTo>
                    <a:cubicBezTo>
                      <a:pt x="209428" y="1081402"/>
                      <a:pt x="340224" y="944152"/>
                      <a:pt x="408981" y="753083"/>
                    </a:cubicBezTo>
                    <a:cubicBezTo>
                      <a:pt x="477738" y="562015"/>
                      <a:pt x="449560" y="399924"/>
                      <a:pt x="557092" y="204716"/>
                    </a:cubicBezTo>
                    <a:lnTo>
                      <a:pt x="843695" y="0"/>
                    </a:lnTo>
                    <a:lnTo>
                      <a:pt x="1103002" y="13647"/>
                    </a:lnTo>
                    <a:lnTo>
                      <a:pt x="1362310" y="573206"/>
                    </a:lnTo>
                    <a:lnTo>
                      <a:pt x="1321366" y="545910"/>
                    </a:lnTo>
                    <a:close/>
                  </a:path>
                </a:pathLst>
              </a:custGeom>
              <a:solidFill>
                <a:schemeClr val="accent2"/>
              </a:solidFill>
              <a:ln w="1682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810" dirty="0"/>
              </a:p>
            </p:txBody>
          </p:sp>
          <p:sp>
            <p:nvSpPr>
              <p:cNvPr id="802" name="フリーフォーム 67">
                <a:extLst>
                  <a:ext uri="{FF2B5EF4-FFF2-40B4-BE49-F238E27FC236}">
                    <a16:creationId xmlns:a16="http://schemas.microsoft.com/office/drawing/2014/main" id="{FC31FFD0-5DEB-9BCE-F0F5-66BE407698FB}"/>
                  </a:ext>
                </a:extLst>
              </p:cNvPr>
              <p:cNvSpPr>
                <a:spLocks noChangeAspect="1"/>
              </p:cNvSpPr>
              <p:nvPr/>
            </p:nvSpPr>
            <p:spPr>
              <a:xfrm>
                <a:off x="-2352146" y="780512"/>
                <a:ext cx="303859" cy="771525"/>
              </a:xfrm>
              <a:custGeom>
                <a:avLst/>
                <a:gdLst>
                  <a:gd name="connsiteX0" fmla="*/ 1351128 w 1719618"/>
                  <a:gd name="connsiteY0" fmla="*/ 0 h 4858603"/>
                  <a:gd name="connsiteX1" fmla="*/ 1501254 w 1719618"/>
                  <a:gd name="connsiteY1" fmla="*/ 627797 h 4858603"/>
                  <a:gd name="connsiteX2" fmla="*/ 1528549 w 1719618"/>
                  <a:gd name="connsiteY2" fmla="*/ 736979 h 4858603"/>
                  <a:gd name="connsiteX3" fmla="*/ 1719618 w 1719618"/>
                  <a:gd name="connsiteY3" fmla="*/ 859809 h 4858603"/>
                  <a:gd name="connsiteX4" fmla="*/ 1146412 w 1719618"/>
                  <a:gd name="connsiteY4" fmla="*/ 1692322 h 4858603"/>
                  <a:gd name="connsiteX5" fmla="*/ 1460310 w 1719618"/>
                  <a:gd name="connsiteY5" fmla="*/ 1842447 h 4858603"/>
                  <a:gd name="connsiteX6" fmla="*/ 1514901 w 1719618"/>
                  <a:gd name="connsiteY6" fmla="*/ 2265528 h 4858603"/>
                  <a:gd name="connsiteX7" fmla="*/ 1282889 w 1719618"/>
                  <a:gd name="connsiteY7" fmla="*/ 3534770 h 4858603"/>
                  <a:gd name="connsiteX8" fmla="*/ 968991 w 1719618"/>
                  <a:gd name="connsiteY8" fmla="*/ 3835021 h 4858603"/>
                  <a:gd name="connsiteX9" fmla="*/ 846161 w 1719618"/>
                  <a:gd name="connsiteY9" fmla="*/ 3807725 h 4858603"/>
                  <a:gd name="connsiteX10" fmla="*/ 627797 w 1719618"/>
                  <a:gd name="connsiteY10" fmla="*/ 4776716 h 4858603"/>
                  <a:gd name="connsiteX11" fmla="*/ 614149 w 1719618"/>
                  <a:gd name="connsiteY11" fmla="*/ 4858603 h 4858603"/>
                  <a:gd name="connsiteX12" fmla="*/ 0 w 1719618"/>
                  <a:gd name="connsiteY12" fmla="*/ 4735773 h 4858603"/>
                  <a:gd name="connsiteX13" fmla="*/ 300251 w 1719618"/>
                  <a:gd name="connsiteY13" fmla="*/ 3152633 h 4858603"/>
                  <a:gd name="connsiteX14" fmla="*/ 504967 w 1719618"/>
                  <a:gd name="connsiteY14" fmla="*/ 2183642 h 4858603"/>
                  <a:gd name="connsiteX15" fmla="*/ 682388 w 1719618"/>
                  <a:gd name="connsiteY15" fmla="*/ 1323833 h 4858603"/>
                  <a:gd name="connsiteX16" fmla="*/ 900752 w 1719618"/>
                  <a:gd name="connsiteY16" fmla="*/ 504967 h 4858603"/>
                  <a:gd name="connsiteX17" fmla="*/ 1023582 w 1719618"/>
                  <a:gd name="connsiteY17" fmla="*/ 300250 h 4858603"/>
                  <a:gd name="connsiteX18" fmla="*/ 1351128 w 1719618"/>
                  <a:gd name="connsiteY18" fmla="*/ 0 h 4858603"/>
                  <a:gd name="connsiteX0" fmla="*/ 1351128 w 1719618"/>
                  <a:gd name="connsiteY0" fmla="*/ 0 h 4858603"/>
                  <a:gd name="connsiteX1" fmla="*/ 1501254 w 1719618"/>
                  <a:gd name="connsiteY1" fmla="*/ 627797 h 4858603"/>
                  <a:gd name="connsiteX2" fmla="*/ 1528549 w 1719618"/>
                  <a:gd name="connsiteY2" fmla="*/ 736979 h 4858603"/>
                  <a:gd name="connsiteX3" fmla="*/ 1719618 w 1719618"/>
                  <a:gd name="connsiteY3" fmla="*/ 859809 h 4858603"/>
                  <a:gd name="connsiteX4" fmla="*/ 1146412 w 1719618"/>
                  <a:gd name="connsiteY4" fmla="*/ 1692322 h 4858603"/>
                  <a:gd name="connsiteX5" fmla="*/ 1460310 w 1719618"/>
                  <a:gd name="connsiteY5" fmla="*/ 1842447 h 4858603"/>
                  <a:gd name="connsiteX6" fmla="*/ 1514901 w 1719618"/>
                  <a:gd name="connsiteY6" fmla="*/ 2265528 h 4858603"/>
                  <a:gd name="connsiteX7" fmla="*/ 1282889 w 1719618"/>
                  <a:gd name="connsiteY7" fmla="*/ 3534770 h 4858603"/>
                  <a:gd name="connsiteX8" fmla="*/ 968991 w 1719618"/>
                  <a:gd name="connsiteY8" fmla="*/ 3835021 h 4858603"/>
                  <a:gd name="connsiteX9" fmla="*/ 846161 w 1719618"/>
                  <a:gd name="connsiteY9" fmla="*/ 3807725 h 4858603"/>
                  <a:gd name="connsiteX10" fmla="*/ 614149 w 1719618"/>
                  <a:gd name="connsiteY10" fmla="*/ 4858603 h 4858603"/>
                  <a:gd name="connsiteX11" fmla="*/ 0 w 1719618"/>
                  <a:gd name="connsiteY11" fmla="*/ 4735773 h 4858603"/>
                  <a:gd name="connsiteX12" fmla="*/ 300251 w 1719618"/>
                  <a:gd name="connsiteY12" fmla="*/ 3152633 h 4858603"/>
                  <a:gd name="connsiteX13" fmla="*/ 504967 w 1719618"/>
                  <a:gd name="connsiteY13" fmla="*/ 2183642 h 4858603"/>
                  <a:gd name="connsiteX14" fmla="*/ 682388 w 1719618"/>
                  <a:gd name="connsiteY14" fmla="*/ 1323833 h 4858603"/>
                  <a:gd name="connsiteX15" fmla="*/ 900752 w 1719618"/>
                  <a:gd name="connsiteY15" fmla="*/ 504967 h 4858603"/>
                  <a:gd name="connsiteX16" fmla="*/ 1023582 w 1719618"/>
                  <a:gd name="connsiteY16" fmla="*/ 300250 h 4858603"/>
                  <a:gd name="connsiteX17" fmla="*/ 1351128 w 1719618"/>
                  <a:gd name="connsiteY17" fmla="*/ 0 h 4858603"/>
                  <a:gd name="connsiteX0" fmla="*/ 1351128 w 1719618"/>
                  <a:gd name="connsiteY0" fmla="*/ 0 h 4735773"/>
                  <a:gd name="connsiteX1" fmla="*/ 1501254 w 1719618"/>
                  <a:gd name="connsiteY1" fmla="*/ 627797 h 4735773"/>
                  <a:gd name="connsiteX2" fmla="*/ 1528549 w 1719618"/>
                  <a:gd name="connsiteY2" fmla="*/ 736979 h 4735773"/>
                  <a:gd name="connsiteX3" fmla="*/ 1719618 w 1719618"/>
                  <a:gd name="connsiteY3" fmla="*/ 859809 h 4735773"/>
                  <a:gd name="connsiteX4" fmla="*/ 1146412 w 1719618"/>
                  <a:gd name="connsiteY4" fmla="*/ 1692322 h 4735773"/>
                  <a:gd name="connsiteX5" fmla="*/ 1460310 w 1719618"/>
                  <a:gd name="connsiteY5" fmla="*/ 1842447 h 4735773"/>
                  <a:gd name="connsiteX6" fmla="*/ 1514901 w 1719618"/>
                  <a:gd name="connsiteY6" fmla="*/ 2265528 h 4735773"/>
                  <a:gd name="connsiteX7" fmla="*/ 1282889 w 1719618"/>
                  <a:gd name="connsiteY7" fmla="*/ 3534770 h 4735773"/>
                  <a:gd name="connsiteX8" fmla="*/ 968991 w 1719618"/>
                  <a:gd name="connsiteY8" fmla="*/ 3835021 h 4735773"/>
                  <a:gd name="connsiteX9" fmla="*/ 846161 w 1719618"/>
                  <a:gd name="connsiteY9" fmla="*/ 3807725 h 4735773"/>
                  <a:gd name="connsiteX10" fmla="*/ 0 w 1719618"/>
                  <a:gd name="connsiteY10" fmla="*/ 4735773 h 4735773"/>
                  <a:gd name="connsiteX11" fmla="*/ 300251 w 1719618"/>
                  <a:gd name="connsiteY11" fmla="*/ 3152633 h 4735773"/>
                  <a:gd name="connsiteX12" fmla="*/ 504967 w 1719618"/>
                  <a:gd name="connsiteY12" fmla="*/ 2183642 h 4735773"/>
                  <a:gd name="connsiteX13" fmla="*/ 682388 w 1719618"/>
                  <a:gd name="connsiteY13" fmla="*/ 1323833 h 4735773"/>
                  <a:gd name="connsiteX14" fmla="*/ 900752 w 1719618"/>
                  <a:gd name="connsiteY14" fmla="*/ 504967 h 4735773"/>
                  <a:gd name="connsiteX15" fmla="*/ 1023582 w 1719618"/>
                  <a:gd name="connsiteY15" fmla="*/ 300250 h 4735773"/>
                  <a:gd name="connsiteX16" fmla="*/ 1351128 w 1719618"/>
                  <a:gd name="connsiteY16" fmla="*/ 0 h 4735773"/>
                  <a:gd name="connsiteX0" fmla="*/ 1146868 w 1515358"/>
                  <a:gd name="connsiteY0" fmla="*/ 0 h 4080680"/>
                  <a:gd name="connsiteX1" fmla="*/ 1296994 w 1515358"/>
                  <a:gd name="connsiteY1" fmla="*/ 627797 h 4080680"/>
                  <a:gd name="connsiteX2" fmla="*/ 1324289 w 1515358"/>
                  <a:gd name="connsiteY2" fmla="*/ 736979 h 4080680"/>
                  <a:gd name="connsiteX3" fmla="*/ 1515358 w 1515358"/>
                  <a:gd name="connsiteY3" fmla="*/ 859809 h 4080680"/>
                  <a:gd name="connsiteX4" fmla="*/ 942152 w 1515358"/>
                  <a:gd name="connsiteY4" fmla="*/ 1692322 h 4080680"/>
                  <a:gd name="connsiteX5" fmla="*/ 1256050 w 1515358"/>
                  <a:gd name="connsiteY5" fmla="*/ 1842447 h 4080680"/>
                  <a:gd name="connsiteX6" fmla="*/ 1310641 w 1515358"/>
                  <a:gd name="connsiteY6" fmla="*/ 2265528 h 4080680"/>
                  <a:gd name="connsiteX7" fmla="*/ 1078629 w 1515358"/>
                  <a:gd name="connsiteY7" fmla="*/ 3534770 h 4080680"/>
                  <a:gd name="connsiteX8" fmla="*/ 764731 w 1515358"/>
                  <a:gd name="connsiteY8" fmla="*/ 3835021 h 4080680"/>
                  <a:gd name="connsiteX9" fmla="*/ 641901 w 1515358"/>
                  <a:gd name="connsiteY9" fmla="*/ 3807725 h 4080680"/>
                  <a:gd name="connsiteX10" fmla="*/ 0 w 1515358"/>
                  <a:gd name="connsiteY10" fmla="*/ 4080680 h 4080680"/>
                  <a:gd name="connsiteX11" fmla="*/ 95991 w 1515358"/>
                  <a:gd name="connsiteY11" fmla="*/ 3152633 h 4080680"/>
                  <a:gd name="connsiteX12" fmla="*/ 300707 w 1515358"/>
                  <a:gd name="connsiteY12" fmla="*/ 2183642 h 4080680"/>
                  <a:gd name="connsiteX13" fmla="*/ 478128 w 1515358"/>
                  <a:gd name="connsiteY13" fmla="*/ 1323833 h 4080680"/>
                  <a:gd name="connsiteX14" fmla="*/ 696492 w 1515358"/>
                  <a:gd name="connsiteY14" fmla="*/ 504967 h 4080680"/>
                  <a:gd name="connsiteX15" fmla="*/ 819322 w 1515358"/>
                  <a:gd name="connsiteY15" fmla="*/ 300250 h 4080680"/>
                  <a:gd name="connsiteX16" fmla="*/ 1146868 w 1515358"/>
                  <a:gd name="connsiteY16" fmla="*/ 0 h 4080680"/>
                  <a:gd name="connsiteX0" fmla="*/ 1146868 w 1515358"/>
                  <a:gd name="connsiteY0" fmla="*/ 0 h 4080680"/>
                  <a:gd name="connsiteX1" fmla="*/ 1296994 w 1515358"/>
                  <a:gd name="connsiteY1" fmla="*/ 627797 h 4080680"/>
                  <a:gd name="connsiteX2" fmla="*/ 1324289 w 1515358"/>
                  <a:gd name="connsiteY2" fmla="*/ 736979 h 4080680"/>
                  <a:gd name="connsiteX3" fmla="*/ 1515358 w 1515358"/>
                  <a:gd name="connsiteY3" fmla="*/ 859809 h 4080680"/>
                  <a:gd name="connsiteX4" fmla="*/ 942152 w 1515358"/>
                  <a:gd name="connsiteY4" fmla="*/ 1692322 h 4080680"/>
                  <a:gd name="connsiteX5" fmla="*/ 1256050 w 1515358"/>
                  <a:gd name="connsiteY5" fmla="*/ 1842447 h 4080680"/>
                  <a:gd name="connsiteX6" fmla="*/ 1310641 w 1515358"/>
                  <a:gd name="connsiteY6" fmla="*/ 2265528 h 4080680"/>
                  <a:gd name="connsiteX7" fmla="*/ 1078629 w 1515358"/>
                  <a:gd name="connsiteY7" fmla="*/ 3534770 h 4080680"/>
                  <a:gd name="connsiteX8" fmla="*/ 764731 w 1515358"/>
                  <a:gd name="connsiteY8" fmla="*/ 3835021 h 4080680"/>
                  <a:gd name="connsiteX9" fmla="*/ 641901 w 1515358"/>
                  <a:gd name="connsiteY9" fmla="*/ 3807725 h 4080680"/>
                  <a:gd name="connsiteX10" fmla="*/ 0 w 1515358"/>
                  <a:gd name="connsiteY10" fmla="*/ 4080680 h 4080680"/>
                  <a:gd name="connsiteX11" fmla="*/ 8831 w 1515358"/>
                  <a:gd name="connsiteY11" fmla="*/ 4063156 h 4080680"/>
                  <a:gd name="connsiteX12" fmla="*/ 95991 w 1515358"/>
                  <a:gd name="connsiteY12" fmla="*/ 3152633 h 4080680"/>
                  <a:gd name="connsiteX13" fmla="*/ 300707 w 1515358"/>
                  <a:gd name="connsiteY13" fmla="*/ 2183642 h 4080680"/>
                  <a:gd name="connsiteX14" fmla="*/ 478128 w 1515358"/>
                  <a:gd name="connsiteY14" fmla="*/ 1323833 h 4080680"/>
                  <a:gd name="connsiteX15" fmla="*/ 696492 w 1515358"/>
                  <a:gd name="connsiteY15" fmla="*/ 504967 h 4080680"/>
                  <a:gd name="connsiteX16" fmla="*/ 819322 w 1515358"/>
                  <a:gd name="connsiteY16" fmla="*/ 300250 h 4080680"/>
                  <a:gd name="connsiteX17" fmla="*/ 1146868 w 1515358"/>
                  <a:gd name="connsiteY17" fmla="*/ 0 h 4080680"/>
                  <a:gd name="connsiteX0" fmla="*/ 1146868 w 1515358"/>
                  <a:gd name="connsiteY0" fmla="*/ 0 h 4199634"/>
                  <a:gd name="connsiteX1" fmla="*/ 1296994 w 1515358"/>
                  <a:gd name="connsiteY1" fmla="*/ 627797 h 4199634"/>
                  <a:gd name="connsiteX2" fmla="*/ 1324289 w 1515358"/>
                  <a:gd name="connsiteY2" fmla="*/ 736979 h 4199634"/>
                  <a:gd name="connsiteX3" fmla="*/ 1515358 w 1515358"/>
                  <a:gd name="connsiteY3" fmla="*/ 859809 h 4199634"/>
                  <a:gd name="connsiteX4" fmla="*/ 942152 w 1515358"/>
                  <a:gd name="connsiteY4" fmla="*/ 1692322 h 4199634"/>
                  <a:gd name="connsiteX5" fmla="*/ 1256050 w 1515358"/>
                  <a:gd name="connsiteY5" fmla="*/ 1842447 h 4199634"/>
                  <a:gd name="connsiteX6" fmla="*/ 1310641 w 1515358"/>
                  <a:gd name="connsiteY6" fmla="*/ 2265528 h 4199634"/>
                  <a:gd name="connsiteX7" fmla="*/ 1078629 w 1515358"/>
                  <a:gd name="connsiteY7" fmla="*/ 3534770 h 4199634"/>
                  <a:gd name="connsiteX8" fmla="*/ 764731 w 1515358"/>
                  <a:gd name="connsiteY8" fmla="*/ 3835021 h 4199634"/>
                  <a:gd name="connsiteX9" fmla="*/ 641901 w 1515358"/>
                  <a:gd name="connsiteY9" fmla="*/ 3807725 h 4199634"/>
                  <a:gd name="connsiteX10" fmla="*/ 0 w 1515358"/>
                  <a:gd name="connsiteY10" fmla="*/ 4080680 h 4199634"/>
                  <a:gd name="connsiteX11" fmla="*/ 609596 w 1515358"/>
                  <a:gd name="connsiteY11" fmla="*/ 4199634 h 4199634"/>
                  <a:gd name="connsiteX12" fmla="*/ 95991 w 1515358"/>
                  <a:gd name="connsiteY12" fmla="*/ 3152633 h 4199634"/>
                  <a:gd name="connsiteX13" fmla="*/ 300707 w 1515358"/>
                  <a:gd name="connsiteY13" fmla="*/ 2183642 h 4199634"/>
                  <a:gd name="connsiteX14" fmla="*/ 478128 w 1515358"/>
                  <a:gd name="connsiteY14" fmla="*/ 1323833 h 4199634"/>
                  <a:gd name="connsiteX15" fmla="*/ 696492 w 1515358"/>
                  <a:gd name="connsiteY15" fmla="*/ 504967 h 4199634"/>
                  <a:gd name="connsiteX16" fmla="*/ 819322 w 1515358"/>
                  <a:gd name="connsiteY16" fmla="*/ 300250 h 4199634"/>
                  <a:gd name="connsiteX17" fmla="*/ 1146868 w 1515358"/>
                  <a:gd name="connsiteY17" fmla="*/ 0 h 4199634"/>
                  <a:gd name="connsiteX0" fmla="*/ 1146868 w 1515358"/>
                  <a:gd name="connsiteY0" fmla="*/ 0 h 4080680"/>
                  <a:gd name="connsiteX1" fmla="*/ 1296994 w 1515358"/>
                  <a:gd name="connsiteY1" fmla="*/ 627797 h 4080680"/>
                  <a:gd name="connsiteX2" fmla="*/ 1324289 w 1515358"/>
                  <a:gd name="connsiteY2" fmla="*/ 736979 h 4080680"/>
                  <a:gd name="connsiteX3" fmla="*/ 1515358 w 1515358"/>
                  <a:gd name="connsiteY3" fmla="*/ 859809 h 4080680"/>
                  <a:gd name="connsiteX4" fmla="*/ 942152 w 1515358"/>
                  <a:gd name="connsiteY4" fmla="*/ 1692322 h 4080680"/>
                  <a:gd name="connsiteX5" fmla="*/ 1256050 w 1515358"/>
                  <a:gd name="connsiteY5" fmla="*/ 1842447 h 4080680"/>
                  <a:gd name="connsiteX6" fmla="*/ 1310641 w 1515358"/>
                  <a:gd name="connsiteY6" fmla="*/ 2265528 h 4080680"/>
                  <a:gd name="connsiteX7" fmla="*/ 1078629 w 1515358"/>
                  <a:gd name="connsiteY7" fmla="*/ 3534770 h 4080680"/>
                  <a:gd name="connsiteX8" fmla="*/ 764731 w 1515358"/>
                  <a:gd name="connsiteY8" fmla="*/ 3835021 h 4080680"/>
                  <a:gd name="connsiteX9" fmla="*/ 641901 w 1515358"/>
                  <a:gd name="connsiteY9" fmla="*/ 3807725 h 4080680"/>
                  <a:gd name="connsiteX10" fmla="*/ 0 w 1515358"/>
                  <a:gd name="connsiteY10" fmla="*/ 4080680 h 4080680"/>
                  <a:gd name="connsiteX11" fmla="*/ 68909 w 1515358"/>
                  <a:gd name="connsiteY11" fmla="*/ 3790202 h 4080680"/>
                  <a:gd name="connsiteX12" fmla="*/ 95991 w 1515358"/>
                  <a:gd name="connsiteY12" fmla="*/ 3152633 h 4080680"/>
                  <a:gd name="connsiteX13" fmla="*/ 300707 w 1515358"/>
                  <a:gd name="connsiteY13" fmla="*/ 2183642 h 4080680"/>
                  <a:gd name="connsiteX14" fmla="*/ 478128 w 1515358"/>
                  <a:gd name="connsiteY14" fmla="*/ 1323833 h 4080680"/>
                  <a:gd name="connsiteX15" fmla="*/ 696492 w 1515358"/>
                  <a:gd name="connsiteY15" fmla="*/ 504967 h 4080680"/>
                  <a:gd name="connsiteX16" fmla="*/ 819322 w 1515358"/>
                  <a:gd name="connsiteY16" fmla="*/ 300250 h 4080680"/>
                  <a:gd name="connsiteX17" fmla="*/ 1146868 w 1515358"/>
                  <a:gd name="connsiteY17" fmla="*/ 0 h 4080680"/>
                  <a:gd name="connsiteX0" fmla="*/ 1077959 w 1446449"/>
                  <a:gd name="connsiteY0" fmla="*/ 0 h 4148919"/>
                  <a:gd name="connsiteX1" fmla="*/ 1228085 w 1446449"/>
                  <a:gd name="connsiteY1" fmla="*/ 627797 h 4148919"/>
                  <a:gd name="connsiteX2" fmla="*/ 1255380 w 1446449"/>
                  <a:gd name="connsiteY2" fmla="*/ 736979 h 4148919"/>
                  <a:gd name="connsiteX3" fmla="*/ 1446449 w 1446449"/>
                  <a:gd name="connsiteY3" fmla="*/ 859809 h 4148919"/>
                  <a:gd name="connsiteX4" fmla="*/ 873243 w 1446449"/>
                  <a:gd name="connsiteY4" fmla="*/ 1692322 h 4148919"/>
                  <a:gd name="connsiteX5" fmla="*/ 1187141 w 1446449"/>
                  <a:gd name="connsiteY5" fmla="*/ 1842447 h 4148919"/>
                  <a:gd name="connsiteX6" fmla="*/ 1241732 w 1446449"/>
                  <a:gd name="connsiteY6" fmla="*/ 2265528 h 4148919"/>
                  <a:gd name="connsiteX7" fmla="*/ 1009720 w 1446449"/>
                  <a:gd name="connsiteY7" fmla="*/ 3534770 h 4148919"/>
                  <a:gd name="connsiteX8" fmla="*/ 695822 w 1446449"/>
                  <a:gd name="connsiteY8" fmla="*/ 3835021 h 4148919"/>
                  <a:gd name="connsiteX9" fmla="*/ 572992 w 1446449"/>
                  <a:gd name="connsiteY9" fmla="*/ 3807725 h 4148919"/>
                  <a:gd name="connsiteX10" fmla="*/ 339610 w 1446449"/>
                  <a:gd name="connsiteY10" fmla="*/ 4148919 h 4148919"/>
                  <a:gd name="connsiteX11" fmla="*/ 0 w 1446449"/>
                  <a:gd name="connsiteY11" fmla="*/ 3790202 h 4148919"/>
                  <a:gd name="connsiteX12" fmla="*/ 27082 w 1446449"/>
                  <a:gd name="connsiteY12" fmla="*/ 3152633 h 4148919"/>
                  <a:gd name="connsiteX13" fmla="*/ 231798 w 1446449"/>
                  <a:gd name="connsiteY13" fmla="*/ 2183642 h 4148919"/>
                  <a:gd name="connsiteX14" fmla="*/ 409219 w 1446449"/>
                  <a:gd name="connsiteY14" fmla="*/ 1323833 h 4148919"/>
                  <a:gd name="connsiteX15" fmla="*/ 627583 w 1446449"/>
                  <a:gd name="connsiteY15" fmla="*/ 504967 h 4148919"/>
                  <a:gd name="connsiteX16" fmla="*/ 750413 w 1446449"/>
                  <a:gd name="connsiteY16" fmla="*/ 300250 h 4148919"/>
                  <a:gd name="connsiteX17" fmla="*/ 1077959 w 1446449"/>
                  <a:gd name="connsiteY17" fmla="*/ 0 h 4148919"/>
                  <a:gd name="connsiteX0" fmla="*/ 1114005 w 1482495"/>
                  <a:gd name="connsiteY0" fmla="*/ 0 h 4148919"/>
                  <a:gd name="connsiteX1" fmla="*/ 1264131 w 1482495"/>
                  <a:gd name="connsiteY1" fmla="*/ 627797 h 4148919"/>
                  <a:gd name="connsiteX2" fmla="*/ 1291426 w 1482495"/>
                  <a:gd name="connsiteY2" fmla="*/ 736979 h 4148919"/>
                  <a:gd name="connsiteX3" fmla="*/ 1482495 w 1482495"/>
                  <a:gd name="connsiteY3" fmla="*/ 859809 h 4148919"/>
                  <a:gd name="connsiteX4" fmla="*/ 909289 w 1482495"/>
                  <a:gd name="connsiteY4" fmla="*/ 1692322 h 4148919"/>
                  <a:gd name="connsiteX5" fmla="*/ 1223187 w 1482495"/>
                  <a:gd name="connsiteY5" fmla="*/ 1842447 h 4148919"/>
                  <a:gd name="connsiteX6" fmla="*/ 1277778 w 1482495"/>
                  <a:gd name="connsiteY6" fmla="*/ 2265528 h 4148919"/>
                  <a:gd name="connsiteX7" fmla="*/ 1045766 w 1482495"/>
                  <a:gd name="connsiteY7" fmla="*/ 3534770 h 4148919"/>
                  <a:gd name="connsiteX8" fmla="*/ 731868 w 1482495"/>
                  <a:gd name="connsiteY8" fmla="*/ 3835021 h 4148919"/>
                  <a:gd name="connsiteX9" fmla="*/ 609038 w 1482495"/>
                  <a:gd name="connsiteY9" fmla="*/ 3807725 h 4148919"/>
                  <a:gd name="connsiteX10" fmla="*/ 375656 w 1482495"/>
                  <a:gd name="connsiteY10" fmla="*/ 4148919 h 4148919"/>
                  <a:gd name="connsiteX11" fmla="*/ 0 w 1482495"/>
                  <a:gd name="connsiteY11" fmla="*/ 4063157 h 4148919"/>
                  <a:gd name="connsiteX12" fmla="*/ 63128 w 1482495"/>
                  <a:gd name="connsiteY12" fmla="*/ 3152633 h 4148919"/>
                  <a:gd name="connsiteX13" fmla="*/ 267844 w 1482495"/>
                  <a:gd name="connsiteY13" fmla="*/ 2183642 h 4148919"/>
                  <a:gd name="connsiteX14" fmla="*/ 445265 w 1482495"/>
                  <a:gd name="connsiteY14" fmla="*/ 1323833 h 4148919"/>
                  <a:gd name="connsiteX15" fmla="*/ 663629 w 1482495"/>
                  <a:gd name="connsiteY15" fmla="*/ 504967 h 4148919"/>
                  <a:gd name="connsiteX16" fmla="*/ 786459 w 1482495"/>
                  <a:gd name="connsiteY16" fmla="*/ 300250 h 4148919"/>
                  <a:gd name="connsiteX17" fmla="*/ 1114005 w 1482495"/>
                  <a:gd name="connsiteY17" fmla="*/ 0 h 4148919"/>
                  <a:gd name="connsiteX0" fmla="*/ 1114005 w 1482495"/>
                  <a:gd name="connsiteY0" fmla="*/ 0 h 4148919"/>
                  <a:gd name="connsiteX1" fmla="*/ 1264131 w 1482495"/>
                  <a:gd name="connsiteY1" fmla="*/ 627797 h 4148919"/>
                  <a:gd name="connsiteX2" fmla="*/ 1291426 w 1482495"/>
                  <a:gd name="connsiteY2" fmla="*/ 736979 h 4148919"/>
                  <a:gd name="connsiteX3" fmla="*/ 1482495 w 1482495"/>
                  <a:gd name="connsiteY3" fmla="*/ 859809 h 4148919"/>
                  <a:gd name="connsiteX4" fmla="*/ 1029441 w 1482495"/>
                  <a:gd name="connsiteY4" fmla="*/ 1705970 h 4148919"/>
                  <a:gd name="connsiteX5" fmla="*/ 1223187 w 1482495"/>
                  <a:gd name="connsiteY5" fmla="*/ 1842447 h 4148919"/>
                  <a:gd name="connsiteX6" fmla="*/ 1277778 w 1482495"/>
                  <a:gd name="connsiteY6" fmla="*/ 2265528 h 4148919"/>
                  <a:gd name="connsiteX7" fmla="*/ 1045766 w 1482495"/>
                  <a:gd name="connsiteY7" fmla="*/ 3534770 h 4148919"/>
                  <a:gd name="connsiteX8" fmla="*/ 731868 w 1482495"/>
                  <a:gd name="connsiteY8" fmla="*/ 3835021 h 4148919"/>
                  <a:gd name="connsiteX9" fmla="*/ 609038 w 1482495"/>
                  <a:gd name="connsiteY9" fmla="*/ 3807725 h 4148919"/>
                  <a:gd name="connsiteX10" fmla="*/ 375656 w 1482495"/>
                  <a:gd name="connsiteY10" fmla="*/ 4148919 h 4148919"/>
                  <a:gd name="connsiteX11" fmla="*/ 0 w 1482495"/>
                  <a:gd name="connsiteY11" fmla="*/ 4063157 h 4148919"/>
                  <a:gd name="connsiteX12" fmla="*/ 63128 w 1482495"/>
                  <a:gd name="connsiteY12" fmla="*/ 3152633 h 4148919"/>
                  <a:gd name="connsiteX13" fmla="*/ 267844 w 1482495"/>
                  <a:gd name="connsiteY13" fmla="*/ 2183642 h 4148919"/>
                  <a:gd name="connsiteX14" fmla="*/ 445265 w 1482495"/>
                  <a:gd name="connsiteY14" fmla="*/ 1323833 h 4148919"/>
                  <a:gd name="connsiteX15" fmla="*/ 663629 w 1482495"/>
                  <a:gd name="connsiteY15" fmla="*/ 504967 h 4148919"/>
                  <a:gd name="connsiteX16" fmla="*/ 786459 w 1482495"/>
                  <a:gd name="connsiteY16" fmla="*/ 300250 h 4148919"/>
                  <a:gd name="connsiteX17" fmla="*/ 1114005 w 1482495"/>
                  <a:gd name="connsiteY17" fmla="*/ 0 h 4148919"/>
                  <a:gd name="connsiteX0" fmla="*/ 1114005 w 1482495"/>
                  <a:gd name="connsiteY0" fmla="*/ 0 h 4148919"/>
                  <a:gd name="connsiteX1" fmla="*/ 1264131 w 1482495"/>
                  <a:gd name="connsiteY1" fmla="*/ 627797 h 4148919"/>
                  <a:gd name="connsiteX2" fmla="*/ 1291426 w 1482495"/>
                  <a:gd name="connsiteY2" fmla="*/ 736979 h 4148919"/>
                  <a:gd name="connsiteX3" fmla="*/ 1482495 w 1482495"/>
                  <a:gd name="connsiteY3" fmla="*/ 859809 h 4148919"/>
                  <a:gd name="connsiteX4" fmla="*/ 1029441 w 1482495"/>
                  <a:gd name="connsiteY4" fmla="*/ 1705970 h 4148919"/>
                  <a:gd name="connsiteX5" fmla="*/ 1223187 w 1482495"/>
                  <a:gd name="connsiteY5" fmla="*/ 1842447 h 4148919"/>
                  <a:gd name="connsiteX6" fmla="*/ 1277778 w 1482495"/>
                  <a:gd name="connsiteY6" fmla="*/ 2265528 h 4148919"/>
                  <a:gd name="connsiteX7" fmla="*/ 1105843 w 1482495"/>
                  <a:gd name="connsiteY7" fmla="*/ 3575713 h 4148919"/>
                  <a:gd name="connsiteX8" fmla="*/ 731868 w 1482495"/>
                  <a:gd name="connsiteY8" fmla="*/ 3835021 h 4148919"/>
                  <a:gd name="connsiteX9" fmla="*/ 609038 w 1482495"/>
                  <a:gd name="connsiteY9" fmla="*/ 3807725 h 4148919"/>
                  <a:gd name="connsiteX10" fmla="*/ 375656 w 1482495"/>
                  <a:gd name="connsiteY10" fmla="*/ 4148919 h 4148919"/>
                  <a:gd name="connsiteX11" fmla="*/ 0 w 1482495"/>
                  <a:gd name="connsiteY11" fmla="*/ 4063157 h 4148919"/>
                  <a:gd name="connsiteX12" fmla="*/ 63128 w 1482495"/>
                  <a:gd name="connsiteY12" fmla="*/ 3152633 h 4148919"/>
                  <a:gd name="connsiteX13" fmla="*/ 267844 w 1482495"/>
                  <a:gd name="connsiteY13" fmla="*/ 2183642 h 4148919"/>
                  <a:gd name="connsiteX14" fmla="*/ 445265 w 1482495"/>
                  <a:gd name="connsiteY14" fmla="*/ 1323833 h 4148919"/>
                  <a:gd name="connsiteX15" fmla="*/ 663629 w 1482495"/>
                  <a:gd name="connsiteY15" fmla="*/ 504967 h 4148919"/>
                  <a:gd name="connsiteX16" fmla="*/ 786459 w 1482495"/>
                  <a:gd name="connsiteY16" fmla="*/ 300250 h 4148919"/>
                  <a:gd name="connsiteX17" fmla="*/ 1114005 w 1482495"/>
                  <a:gd name="connsiteY17" fmla="*/ 0 h 4148919"/>
                  <a:gd name="connsiteX0" fmla="*/ 1114005 w 1482495"/>
                  <a:gd name="connsiteY0" fmla="*/ 0 h 4148919"/>
                  <a:gd name="connsiteX1" fmla="*/ 1264131 w 1482495"/>
                  <a:gd name="connsiteY1" fmla="*/ 627797 h 4148919"/>
                  <a:gd name="connsiteX2" fmla="*/ 1291426 w 1482495"/>
                  <a:gd name="connsiteY2" fmla="*/ 736979 h 4148919"/>
                  <a:gd name="connsiteX3" fmla="*/ 1482495 w 1482495"/>
                  <a:gd name="connsiteY3" fmla="*/ 859809 h 4148919"/>
                  <a:gd name="connsiteX4" fmla="*/ 1029441 w 1482495"/>
                  <a:gd name="connsiteY4" fmla="*/ 1705970 h 4148919"/>
                  <a:gd name="connsiteX5" fmla="*/ 1223187 w 1482495"/>
                  <a:gd name="connsiteY5" fmla="*/ 1842447 h 4148919"/>
                  <a:gd name="connsiteX6" fmla="*/ 1277778 w 1482495"/>
                  <a:gd name="connsiteY6" fmla="*/ 2265528 h 4148919"/>
                  <a:gd name="connsiteX7" fmla="*/ 1105843 w 1482495"/>
                  <a:gd name="connsiteY7" fmla="*/ 3575713 h 4148919"/>
                  <a:gd name="connsiteX8" fmla="*/ 731868 w 1482495"/>
                  <a:gd name="connsiteY8" fmla="*/ 3944203 h 4148919"/>
                  <a:gd name="connsiteX9" fmla="*/ 609038 w 1482495"/>
                  <a:gd name="connsiteY9" fmla="*/ 3807725 h 4148919"/>
                  <a:gd name="connsiteX10" fmla="*/ 375656 w 1482495"/>
                  <a:gd name="connsiteY10" fmla="*/ 4148919 h 4148919"/>
                  <a:gd name="connsiteX11" fmla="*/ 0 w 1482495"/>
                  <a:gd name="connsiteY11" fmla="*/ 4063157 h 4148919"/>
                  <a:gd name="connsiteX12" fmla="*/ 63128 w 1482495"/>
                  <a:gd name="connsiteY12" fmla="*/ 3152633 h 4148919"/>
                  <a:gd name="connsiteX13" fmla="*/ 267844 w 1482495"/>
                  <a:gd name="connsiteY13" fmla="*/ 2183642 h 4148919"/>
                  <a:gd name="connsiteX14" fmla="*/ 445265 w 1482495"/>
                  <a:gd name="connsiteY14" fmla="*/ 1323833 h 4148919"/>
                  <a:gd name="connsiteX15" fmla="*/ 663629 w 1482495"/>
                  <a:gd name="connsiteY15" fmla="*/ 504967 h 4148919"/>
                  <a:gd name="connsiteX16" fmla="*/ 786459 w 1482495"/>
                  <a:gd name="connsiteY16" fmla="*/ 300250 h 4148919"/>
                  <a:gd name="connsiteX17" fmla="*/ 1114005 w 1482495"/>
                  <a:gd name="connsiteY17" fmla="*/ 0 h 4148919"/>
                  <a:gd name="connsiteX0" fmla="*/ 1114005 w 1482495"/>
                  <a:gd name="connsiteY0" fmla="*/ 0 h 4148919"/>
                  <a:gd name="connsiteX1" fmla="*/ 1264131 w 1482495"/>
                  <a:gd name="connsiteY1" fmla="*/ 627797 h 4148919"/>
                  <a:gd name="connsiteX2" fmla="*/ 1291426 w 1482495"/>
                  <a:gd name="connsiteY2" fmla="*/ 736979 h 4148919"/>
                  <a:gd name="connsiteX3" fmla="*/ 1482495 w 1482495"/>
                  <a:gd name="connsiteY3" fmla="*/ 859809 h 4148919"/>
                  <a:gd name="connsiteX4" fmla="*/ 1029441 w 1482495"/>
                  <a:gd name="connsiteY4" fmla="*/ 1705970 h 4148919"/>
                  <a:gd name="connsiteX5" fmla="*/ 1223187 w 1482495"/>
                  <a:gd name="connsiteY5" fmla="*/ 1842447 h 4148919"/>
                  <a:gd name="connsiteX6" fmla="*/ 1277778 w 1482495"/>
                  <a:gd name="connsiteY6" fmla="*/ 2265528 h 4148919"/>
                  <a:gd name="connsiteX7" fmla="*/ 1105843 w 1482495"/>
                  <a:gd name="connsiteY7" fmla="*/ 3575713 h 4148919"/>
                  <a:gd name="connsiteX8" fmla="*/ 731868 w 1482495"/>
                  <a:gd name="connsiteY8" fmla="*/ 3944203 h 4148919"/>
                  <a:gd name="connsiteX9" fmla="*/ 585008 w 1482495"/>
                  <a:gd name="connsiteY9" fmla="*/ 3903259 h 4148919"/>
                  <a:gd name="connsiteX10" fmla="*/ 375656 w 1482495"/>
                  <a:gd name="connsiteY10" fmla="*/ 4148919 h 4148919"/>
                  <a:gd name="connsiteX11" fmla="*/ 0 w 1482495"/>
                  <a:gd name="connsiteY11" fmla="*/ 4063157 h 4148919"/>
                  <a:gd name="connsiteX12" fmla="*/ 63128 w 1482495"/>
                  <a:gd name="connsiteY12" fmla="*/ 3152633 h 4148919"/>
                  <a:gd name="connsiteX13" fmla="*/ 267844 w 1482495"/>
                  <a:gd name="connsiteY13" fmla="*/ 2183642 h 4148919"/>
                  <a:gd name="connsiteX14" fmla="*/ 445265 w 1482495"/>
                  <a:gd name="connsiteY14" fmla="*/ 1323833 h 4148919"/>
                  <a:gd name="connsiteX15" fmla="*/ 663629 w 1482495"/>
                  <a:gd name="connsiteY15" fmla="*/ 504967 h 4148919"/>
                  <a:gd name="connsiteX16" fmla="*/ 786459 w 1482495"/>
                  <a:gd name="connsiteY16" fmla="*/ 300250 h 4148919"/>
                  <a:gd name="connsiteX17" fmla="*/ 1114005 w 1482495"/>
                  <a:gd name="connsiteY17" fmla="*/ 0 h 4148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82495" h="4148919">
                    <a:moveTo>
                      <a:pt x="1114005" y="0"/>
                    </a:moveTo>
                    <a:lnTo>
                      <a:pt x="1264131" y="627797"/>
                    </a:lnTo>
                    <a:lnTo>
                      <a:pt x="1291426" y="736979"/>
                    </a:lnTo>
                    <a:lnTo>
                      <a:pt x="1482495" y="859809"/>
                    </a:lnTo>
                    <a:lnTo>
                      <a:pt x="1029441" y="1705970"/>
                    </a:lnTo>
                    <a:lnTo>
                      <a:pt x="1223187" y="1842447"/>
                    </a:lnTo>
                    <a:lnTo>
                      <a:pt x="1277778" y="2265528"/>
                    </a:lnTo>
                    <a:lnTo>
                      <a:pt x="1105843" y="3575713"/>
                    </a:lnTo>
                    <a:lnTo>
                      <a:pt x="731868" y="3944203"/>
                    </a:lnTo>
                    <a:lnTo>
                      <a:pt x="585008" y="3903259"/>
                    </a:lnTo>
                    <a:lnTo>
                      <a:pt x="375656" y="4148919"/>
                    </a:lnTo>
                    <a:lnTo>
                      <a:pt x="0" y="4063157"/>
                    </a:lnTo>
                    <a:lnTo>
                      <a:pt x="63128" y="3152633"/>
                    </a:lnTo>
                    <a:lnTo>
                      <a:pt x="267844" y="2183642"/>
                    </a:lnTo>
                    <a:lnTo>
                      <a:pt x="445265" y="1323833"/>
                    </a:lnTo>
                    <a:lnTo>
                      <a:pt x="663629" y="504967"/>
                    </a:lnTo>
                    <a:lnTo>
                      <a:pt x="786459" y="300250"/>
                    </a:lnTo>
                    <a:lnTo>
                      <a:pt x="1114005" y="0"/>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810"/>
              </a:p>
            </p:txBody>
          </p:sp>
        </p:grpSp>
        <p:sp>
          <p:nvSpPr>
            <p:cNvPr id="788" name="テキスト ボックス 787">
              <a:extLst>
                <a:ext uri="{FF2B5EF4-FFF2-40B4-BE49-F238E27FC236}">
                  <a16:creationId xmlns:a16="http://schemas.microsoft.com/office/drawing/2014/main" id="{AAC39A35-E985-CB47-9CCD-5FE3DD98B928}"/>
                </a:ext>
              </a:extLst>
            </p:cNvPr>
            <p:cNvSpPr txBox="1"/>
            <p:nvPr/>
          </p:nvSpPr>
          <p:spPr>
            <a:xfrm>
              <a:off x="16094643" y="2048639"/>
              <a:ext cx="896571" cy="713016"/>
            </a:xfrm>
            <a:prstGeom prst="rect">
              <a:avLst/>
            </a:prstGeom>
            <a:noFill/>
          </p:spPr>
          <p:txBody>
            <a:bodyPr wrap="square" rtlCol="0">
              <a:spAutoFit/>
            </a:bodyPr>
            <a:lstStyle/>
            <a:p>
              <a:r>
                <a:rPr kumimoji="1" lang="ja-JP" altLang="en-US" sz="495" dirty="0">
                  <a:latin typeface="BIZ UDPゴシック" panose="020B0400000000000000" pitchFamily="50" charset="-128"/>
                  <a:ea typeface="BIZ UDPゴシック" panose="020B0400000000000000" pitchFamily="50" charset="-128"/>
                </a:rPr>
                <a:t>あすと長町</a:t>
              </a:r>
              <a:endParaRPr kumimoji="1" lang="en-US" altLang="ja-JP" sz="495" dirty="0">
                <a:latin typeface="BIZ UDPゴシック" panose="020B0400000000000000" pitchFamily="50" charset="-128"/>
                <a:ea typeface="BIZ UDPゴシック" panose="020B0400000000000000" pitchFamily="50" charset="-128"/>
              </a:endParaRPr>
            </a:p>
            <a:p>
              <a:r>
                <a:rPr kumimoji="1" lang="ja-JP" altLang="en-US" sz="495" dirty="0">
                  <a:latin typeface="BIZ UDPゴシック" panose="020B0400000000000000" pitchFamily="50" charset="-128"/>
                  <a:ea typeface="BIZ UDPゴシック" panose="020B0400000000000000" pitchFamily="50" charset="-128"/>
                </a:rPr>
                <a:t>エリア</a:t>
              </a:r>
            </a:p>
          </p:txBody>
        </p:sp>
        <p:sp>
          <p:nvSpPr>
            <p:cNvPr id="789" name="フリーフォーム 81">
              <a:extLst>
                <a:ext uri="{FF2B5EF4-FFF2-40B4-BE49-F238E27FC236}">
                  <a16:creationId xmlns:a16="http://schemas.microsoft.com/office/drawing/2014/main" id="{5CFA6DC8-F38F-2BB4-6D32-D345EE30F543}"/>
                </a:ext>
              </a:extLst>
            </p:cNvPr>
            <p:cNvSpPr>
              <a:spLocks noChangeAspect="1"/>
            </p:cNvSpPr>
            <p:nvPr/>
          </p:nvSpPr>
          <p:spPr>
            <a:xfrm>
              <a:off x="14968193" y="1153887"/>
              <a:ext cx="1411575" cy="1215910"/>
            </a:xfrm>
            <a:custGeom>
              <a:avLst/>
              <a:gdLst>
                <a:gd name="connsiteX0" fmla="*/ 5227092 w 7942997"/>
                <a:gd name="connsiteY0" fmla="*/ 81887 h 6018663"/>
                <a:gd name="connsiteX1" fmla="*/ 5390866 w 7942997"/>
                <a:gd name="connsiteY1" fmla="*/ 27296 h 6018663"/>
                <a:gd name="connsiteX2" fmla="*/ 5895833 w 7942997"/>
                <a:gd name="connsiteY2" fmla="*/ 791570 h 6018663"/>
                <a:gd name="connsiteX3" fmla="*/ 7151427 w 7942997"/>
                <a:gd name="connsiteY3" fmla="*/ 2279176 h 6018663"/>
                <a:gd name="connsiteX4" fmla="*/ 7533564 w 7942997"/>
                <a:gd name="connsiteY4" fmla="*/ 3179928 h 6018663"/>
                <a:gd name="connsiteX5" fmla="*/ 7942997 w 7942997"/>
                <a:gd name="connsiteY5" fmla="*/ 4421875 h 6018663"/>
                <a:gd name="connsiteX6" fmla="*/ 6933063 w 7942997"/>
                <a:gd name="connsiteY6" fmla="*/ 5950424 h 6018663"/>
                <a:gd name="connsiteX7" fmla="*/ 4899546 w 7942997"/>
                <a:gd name="connsiteY7" fmla="*/ 5950424 h 6018663"/>
                <a:gd name="connsiteX8" fmla="*/ 3507474 w 7942997"/>
                <a:gd name="connsiteY8" fmla="*/ 6018663 h 6018663"/>
                <a:gd name="connsiteX9" fmla="*/ 3425588 w 7942997"/>
                <a:gd name="connsiteY9" fmla="*/ 5431809 h 6018663"/>
                <a:gd name="connsiteX10" fmla="*/ 3207224 w 7942997"/>
                <a:gd name="connsiteY10" fmla="*/ 5240740 h 6018663"/>
                <a:gd name="connsiteX11" fmla="*/ 2743200 w 7942997"/>
                <a:gd name="connsiteY11" fmla="*/ 5418161 h 6018663"/>
                <a:gd name="connsiteX12" fmla="*/ 2265528 w 7942997"/>
                <a:gd name="connsiteY12" fmla="*/ 5377218 h 6018663"/>
                <a:gd name="connsiteX13" fmla="*/ 1815152 w 7942997"/>
                <a:gd name="connsiteY13" fmla="*/ 5909481 h 6018663"/>
                <a:gd name="connsiteX14" fmla="*/ 1815152 w 7942997"/>
                <a:gd name="connsiteY14" fmla="*/ 5909481 h 6018663"/>
                <a:gd name="connsiteX15" fmla="*/ 1119116 w 7942997"/>
                <a:gd name="connsiteY15" fmla="*/ 5936776 h 6018663"/>
                <a:gd name="connsiteX16" fmla="*/ 1214651 w 7942997"/>
                <a:gd name="connsiteY16" fmla="*/ 4121624 h 6018663"/>
                <a:gd name="connsiteX17" fmla="*/ 0 w 7942997"/>
                <a:gd name="connsiteY17" fmla="*/ 3835021 h 6018663"/>
                <a:gd name="connsiteX18" fmla="*/ 2497540 w 7942997"/>
                <a:gd name="connsiteY18" fmla="*/ 1869743 h 6018663"/>
                <a:gd name="connsiteX19" fmla="*/ 3111689 w 7942997"/>
                <a:gd name="connsiteY19" fmla="*/ 764275 h 6018663"/>
                <a:gd name="connsiteX20" fmla="*/ 3657600 w 7942997"/>
                <a:gd name="connsiteY20" fmla="*/ 232012 h 6018663"/>
                <a:gd name="connsiteX21" fmla="*/ 4462818 w 7942997"/>
                <a:gd name="connsiteY21" fmla="*/ 0 h 6018663"/>
                <a:gd name="connsiteX22" fmla="*/ 5227092 w 7942997"/>
                <a:gd name="connsiteY22" fmla="*/ 81887 h 6018663"/>
                <a:gd name="connsiteX0" fmla="*/ 5227092 w 7942997"/>
                <a:gd name="connsiteY0" fmla="*/ 81887 h 6018663"/>
                <a:gd name="connsiteX1" fmla="*/ 5390866 w 7942997"/>
                <a:gd name="connsiteY1" fmla="*/ 27296 h 6018663"/>
                <a:gd name="connsiteX2" fmla="*/ 5895833 w 7942997"/>
                <a:gd name="connsiteY2" fmla="*/ 791570 h 6018663"/>
                <a:gd name="connsiteX3" fmla="*/ 7151427 w 7942997"/>
                <a:gd name="connsiteY3" fmla="*/ 2279176 h 6018663"/>
                <a:gd name="connsiteX4" fmla="*/ 6946710 w 7942997"/>
                <a:gd name="connsiteY4" fmla="*/ 3316405 h 6018663"/>
                <a:gd name="connsiteX5" fmla="*/ 7942997 w 7942997"/>
                <a:gd name="connsiteY5" fmla="*/ 4421875 h 6018663"/>
                <a:gd name="connsiteX6" fmla="*/ 6933063 w 7942997"/>
                <a:gd name="connsiteY6" fmla="*/ 5950424 h 6018663"/>
                <a:gd name="connsiteX7" fmla="*/ 4899546 w 7942997"/>
                <a:gd name="connsiteY7" fmla="*/ 5950424 h 6018663"/>
                <a:gd name="connsiteX8" fmla="*/ 3507474 w 7942997"/>
                <a:gd name="connsiteY8" fmla="*/ 6018663 h 6018663"/>
                <a:gd name="connsiteX9" fmla="*/ 3425588 w 7942997"/>
                <a:gd name="connsiteY9" fmla="*/ 5431809 h 6018663"/>
                <a:gd name="connsiteX10" fmla="*/ 3207224 w 7942997"/>
                <a:gd name="connsiteY10" fmla="*/ 5240740 h 6018663"/>
                <a:gd name="connsiteX11" fmla="*/ 2743200 w 7942997"/>
                <a:gd name="connsiteY11" fmla="*/ 5418161 h 6018663"/>
                <a:gd name="connsiteX12" fmla="*/ 2265528 w 7942997"/>
                <a:gd name="connsiteY12" fmla="*/ 5377218 h 6018663"/>
                <a:gd name="connsiteX13" fmla="*/ 1815152 w 7942997"/>
                <a:gd name="connsiteY13" fmla="*/ 5909481 h 6018663"/>
                <a:gd name="connsiteX14" fmla="*/ 1815152 w 7942997"/>
                <a:gd name="connsiteY14" fmla="*/ 5909481 h 6018663"/>
                <a:gd name="connsiteX15" fmla="*/ 1119116 w 7942997"/>
                <a:gd name="connsiteY15" fmla="*/ 5936776 h 6018663"/>
                <a:gd name="connsiteX16" fmla="*/ 1214651 w 7942997"/>
                <a:gd name="connsiteY16" fmla="*/ 4121624 h 6018663"/>
                <a:gd name="connsiteX17" fmla="*/ 0 w 7942997"/>
                <a:gd name="connsiteY17" fmla="*/ 3835021 h 6018663"/>
                <a:gd name="connsiteX18" fmla="*/ 2497540 w 7942997"/>
                <a:gd name="connsiteY18" fmla="*/ 1869743 h 6018663"/>
                <a:gd name="connsiteX19" fmla="*/ 3111689 w 7942997"/>
                <a:gd name="connsiteY19" fmla="*/ 764275 h 6018663"/>
                <a:gd name="connsiteX20" fmla="*/ 3657600 w 7942997"/>
                <a:gd name="connsiteY20" fmla="*/ 232012 h 6018663"/>
                <a:gd name="connsiteX21" fmla="*/ 4462818 w 7942997"/>
                <a:gd name="connsiteY21" fmla="*/ 0 h 6018663"/>
                <a:gd name="connsiteX22" fmla="*/ 5227092 w 7942997"/>
                <a:gd name="connsiteY22" fmla="*/ 81887 h 6018663"/>
                <a:gd name="connsiteX0" fmla="*/ 5227092 w 7151427"/>
                <a:gd name="connsiteY0" fmla="*/ 81887 h 6018663"/>
                <a:gd name="connsiteX1" fmla="*/ 5390866 w 7151427"/>
                <a:gd name="connsiteY1" fmla="*/ 27296 h 6018663"/>
                <a:gd name="connsiteX2" fmla="*/ 5895833 w 7151427"/>
                <a:gd name="connsiteY2" fmla="*/ 791570 h 6018663"/>
                <a:gd name="connsiteX3" fmla="*/ 7151427 w 7151427"/>
                <a:gd name="connsiteY3" fmla="*/ 2279176 h 6018663"/>
                <a:gd name="connsiteX4" fmla="*/ 6946710 w 7151427"/>
                <a:gd name="connsiteY4" fmla="*/ 3316405 h 6018663"/>
                <a:gd name="connsiteX5" fmla="*/ 6892119 w 7151427"/>
                <a:gd name="connsiteY5" fmla="*/ 4585648 h 6018663"/>
                <a:gd name="connsiteX6" fmla="*/ 6933063 w 7151427"/>
                <a:gd name="connsiteY6" fmla="*/ 5950424 h 6018663"/>
                <a:gd name="connsiteX7" fmla="*/ 4899546 w 7151427"/>
                <a:gd name="connsiteY7" fmla="*/ 5950424 h 6018663"/>
                <a:gd name="connsiteX8" fmla="*/ 3507474 w 7151427"/>
                <a:gd name="connsiteY8" fmla="*/ 6018663 h 6018663"/>
                <a:gd name="connsiteX9" fmla="*/ 3425588 w 7151427"/>
                <a:gd name="connsiteY9" fmla="*/ 5431809 h 6018663"/>
                <a:gd name="connsiteX10" fmla="*/ 3207224 w 7151427"/>
                <a:gd name="connsiteY10" fmla="*/ 5240740 h 6018663"/>
                <a:gd name="connsiteX11" fmla="*/ 2743200 w 7151427"/>
                <a:gd name="connsiteY11" fmla="*/ 5418161 h 6018663"/>
                <a:gd name="connsiteX12" fmla="*/ 2265528 w 7151427"/>
                <a:gd name="connsiteY12" fmla="*/ 5377218 h 6018663"/>
                <a:gd name="connsiteX13" fmla="*/ 1815152 w 7151427"/>
                <a:gd name="connsiteY13" fmla="*/ 5909481 h 6018663"/>
                <a:gd name="connsiteX14" fmla="*/ 1815152 w 7151427"/>
                <a:gd name="connsiteY14" fmla="*/ 5909481 h 6018663"/>
                <a:gd name="connsiteX15" fmla="*/ 1119116 w 7151427"/>
                <a:gd name="connsiteY15" fmla="*/ 5936776 h 6018663"/>
                <a:gd name="connsiteX16" fmla="*/ 1214651 w 7151427"/>
                <a:gd name="connsiteY16" fmla="*/ 4121624 h 6018663"/>
                <a:gd name="connsiteX17" fmla="*/ 0 w 7151427"/>
                <a:gd name="connsiteY17" fmla="*/ 3835021 h 6018663"/>
                <a:gd name="connsiteX18" fmla="*/ 2497540 w 7151427"/>
                <a:gd name="connsiteY18" fmla="*/ 1869743 h 6018663"/>
                <a:gd name="connsiteX19" fmla="*/ 3111689 w 7151427"/>
                <a:gd name="connsiteY19" fmla="*/ 764275 h 6018663"/>
                <a:gd name="connsiteX20" fmla="*/ 3657600 w 7151427"/>
                <a:gd name="connsiteY20" fmla="*/ 232012 h 6018663"/>
                <a:gd name="connsiteX21" fmla="*/ 4462818 w 7151427"/>
                <a:gd name="connsiteY21" fmla="*/ 0 h 6018663"/>
                <a:gd name="connsiteX22" fmla="*/ 5227092 w 7151427"/>
                <a:gd name="connsiteY22" fmla="*/ 81887 h 6018663"/>
                <a:gd name="connsiteX0" fmla="*/ 5227092 w 7151427"/>
                <a:gd name="connsiteY0" fmla="*/ 81887 h 6018663"/>
                <a:gd name="connsiteX1" fmla="*/ 5390866 w 7151427"/>
                <a:gd name="connsiteY1" fmla="*/ 27296 h 6018663"/>
                <a:gd name="connsiteX2" fmla="*/ 5895833 w 7151427"/>
                <a:gd name="connsiteY2" fmla="*/ 791570 h 6018663"/>
                <a:gd name="connsiteX3" fmla="*/ 7151427 w 7151427"/>
                <a:gd name="connsiteY3" fmla="*/ 2279176 h 6018663"/>
                <a:gd name="connsiteX4" fmla="*/ 6946710 w 7151427"/>
                <a:gd name="connsiteY4" fmla="*/ 3316405 h 6018663"/>
                <a:gd name="connsiteX5" fmla="*/ 6892119 w 7151427"/>
                <a:gd name="connsiteY5" fmla="*/ 4585648 h 6018663"/>
                <a:gd name="connsiteX6" fmla="*/ 6059607 w 7151427"/>
                <a:gd name="connsiteY6" fmla="*/ 5349922 h 6018663"/>
                <a:gd name="connsiteX7" fmla="*/ 4899546 w 7151427"/>
                <a:gd name="connsiteY7" fmla="*/ 5950424 h 6018663"/>
                <a:gd name="connsiteX8" fmla="*/ 3507474 w 7151427"/>
                <a:gd name="connsiteY8" fmla="*/ 6018663 h 6018663"/>
                <a:gd name="connsiteX9" fmla="*/ 3425588 w 7151427"/>
                <a:gd name="connsiteY9" fmla="*/ 5431809 h 6018663"/>
                <a:gd name="connsiteX10" fmla="*/ 3207224 w 7151427"/>
                <a:gd name="connsiteY10" fmla="*/ 5240740 h 6018663"/>
                <a:gd name="connsiteX11" fmla="*/ 2743200 w 7151427"/>
                <a:gd name="connsiteY11" fmla="*/ 5418161 h 6018663"/>
                <a:gd name="connsiteX12" fmla="*/ 2265528 w 7151427"/>
                <a:gd name="connsiteY12" fmla="*/ 5377218 h 6018663"/>
                <a:gd name="connsiteX13" fmla="*/ 1815152 w 7151427"/>
                <a:gd name="connsiteY13" fmla="*/ 5909481 h 6018663"/>
                <a:gd name="connsiteX14" fmla="*/ 1815152 w 7151427"/>
                <a:gd name="connsiteY14" fmla="*/ 5909481 h 6018663"/>
                <a:gd name="connsiteX15" fmla="*/ 1119116 w 7151427"/>
                <a:gd name="connsiteY15" fmla="*/ 5936776 h 6018663"/>
                <a:gd name="connsiteX16" fmla="*/ 1214651 w 7151427"/>
                <a:gd name="connsiteY16" fmla="*/ 4121624 h 6018663"/>
                <a:gd name="connsiteX17" fmla="*/ 0 w 7151427"/>
                <a:gd name="connsiteY17" fmla="*/ 3835021 h 6018663"/>
                <a:gd name="connsiteX18" fmla="*/ 2497540 w 7151427"/>
                <a:gd name="connsiteY18" fmla="*/ 1869743 h 6018663"/>
                <a:gd name="connsiteX19" fmla="*/ 3111689 w 7151427"/>
                <a:gd name="connsiteY19" fmla="*/ 764275 h 6018663"/>
                <a:gd name="connsiteX20" fmla="*/ 3657600 w 7151427"/>
                <a:gd name="connsiteY20" fmla="*/ 232012 h 6018663"/>
                <a:gd name="connsiteX21" fmla="*/ 4462818 w 7151427"/>
                <a:gd name="connsiteY21" fmla="*/ 0 h 6018663"/>
                <a:gd name="connsiteX22" fmla="*/ 5227092 w 7151427"/>
                <a:gd name="connsiteY22" fmla="*/ 81887 h 6018663"/>
                <a:gd name="connsiteX0" fmla="*/ 5227092 w 6946710"/>
                <a:gd name="connsiteY0" fmla="*/ 81887 h 6018663"/>
                <a:gd name="connsiteX1" fmla="*/ 5390866 w 6946710"/>
                <a:gd name="connsiteY1" fmla="*/ 27296 h 6018663"/>
                <a:gd name="connsiteX2" fmla="*/ 5895833 w 6946710"/>
                <a:gd name="connsiteY2" fmla="*/ 791570 h 6018663"/>
                <a:gd name="connsiteX3" fmla="*/ 6346209 w 6946710"/>
                <a:gd name="connsiteY3" fmla="*/ 2565779 h 6018663"/>
                <a:gd name="connsiteX4" fmla="*/ 6946710 w 6946710"/>
                <a:gd name="connsiteY4" fmla="*/ 3316405 h 6018663"/>
                <a:gd name="connsiteX5" fmla="*/ 6892119 w 6946710"/>
                <a:gd name="connsiteY5" fmla="*/ 4585648 h 6018663"/>
                <a:gd name="connsiteX6" fmla="*/ 6059607 w 6946710"/>
                <a:gd name="connsiteY6" fmla="*/ 5349922 h 6018663"/>
                <a:gd name="connsiteX7" fmla="*/ 4899546 w 6946710"/>
                <a:gd name="connsiteY7" fmla="*/ 5950424 h 6018663"/>
                <a:gd name="connsiteX8" fmla="*/ 3507474 w 6946710"/>
                <a:gd name="connsiteY8" fmla="*/ 6018663 h 6018663"/>
                <a:gd name="connsiteX9" fmla="*/ 3425588 w 6946710"/>
                <a:gd name="connsiteY9" fmla="*/ 5431809 h 6018663"/>
                <a:gd name="connsiteX10" fmla="*/ 3207224 w 6946710"/>
                <a:gd name="connsiteY10" fmla="*/ 5240740 h 6018663"/>
                <a:gd name="connsiteX11" fmla="*/ 2743200 w 6946710"/>
                <a:gd name="connsiteY11" fmla="*/ 5418161 h 6018663"/>
                <a:gd name="connsiteX12" fmla="*/ 2265528 w 6946710"/>
                <a:gd name="connsiteY12" fmla="*/ 5377218 h 6018663"/>
                <a:gd name="connsiteX13" fmla="*/ 1815152 w 6946710"/>
                <a:gd name="connsiteY13" fmla="*/ 5909481 h 6018663"/>
                <a:gd name="connsiteX14" fmla="*/ 1815152 w 6946710"/>
                <a:gd name="connsiteY14" fmla="*/ 5909481 h 6018663"/>
                <a:gd name="connsiteX15" fmla="*/ 1119116 w 6946710"/>
                <a:gd name="connsiteY15" fmla="*/ 5936776 h 6018663"/>
                <a:gd name="connsiteX16" fmla="*/ 1214651 w 6946710"/>
                <a:gd name="connsiteY16" fmla="*/ 4121624 h 6018663"/>
                <a:gd name="connsiteX17" fmla="*/ 0 w 6946710"/>
                <a:gd name="connsiteY17" fmla="*/ 3835021 h 6018663"/>
                <a:gd name="connsiteX18" fmla="*/ 2497540 w 6946710"/>
                <a:gd name="connsiteY18" fmla="*/ 1869743 h 6018663"/>
                <a:gd name="connsiteX19" fmla="*/ 3111689 w 6946710"/>
                <a:gd name="connsiteY19" fmla="*/ 764275 h 6018663"/>
                <a:gd name="connsiteX20" fmla="*/ 3657600 w 6946710"/>
                <a:gd name="connsiteY20" fmla="*/ 232012 h 6018663"/>
                <a:gd name="connsiteX21" fmla="*/ 4462818 w 6946710"/>
                <a:gd name="connsiteY21" fmla="*/ 0 h 6018663"/>
                <a:gd name="connsiteX22" fmla="*/ 5227092 w 6946710"/>
                <a:gd name="connsiteY22" fmla="*/ 81887 h 6018663"/>
                <a:gd name="connsiteX0" fmla="*/ 5227092 w 6892119"/>
                <a:gd name="connsiteY0" fmla="*/ 81887 h 6018663"/>
                <a:gd name="connsiteX1" fmla="*/ 5390866 w 6892119"/>
                <a:gd name="connsiteY1" fmla="*/ 27296 h 6018663"/>
                <a:gd name="connsiteX2" fmla="*/ 5895833 w 6892119"/>
                <a:gd name="connsiteY2" fmla="*/ 791570 h 6018663"/>
                <a:gd name="connsiteX3" fmla="*/ 6346209 w 6892119"/>
                <a:gd name="connsiteY3" fmla="*/ 2565779 h 6018663"/>
                <a:gd name="connsiteX4" fmla="*/ 6168788 w 6892119"/>
                <a:gd name="connsiteY4" fmla="*/ 4258101 h 6018663"/>
                <a:gd name="connsiteX5" fmla="*/ 6892119 w 6892119"/>
                <a:gd name="connsiteY5" fmla="*/ 4585648 h 6018663"/>
                <a:gd name="connsiteX6" fmla="*/ 6059607 w 6892119"/>
                <a:gd name="connsiteY6" fmla="*/ 5349922 h 6018663"/>
                <a:gd name="connsiteX7" fmla="*/ 4899546 w 6892119"/>
                <a:gd name="connsiteY7" fmla="*/ 5950424 h 6018663"/>
                <a:gd name="connsiteX8" fmla="*/ 3507474 w 6892119"/>
                <a:gd name="connsiteY8" fmla="*/ 6018663 h 6018663"/>
                <a:gd name="connsiteX9" fmla="*/ 3425588 w 6892119"/>
                <a:gd name="connsiteY9" fmla="*/ 5431809 h 6018663"/>
                <a:gd name="connsiteX10" fmla="*/ 3207224 w 6892119"/>
                <a:gd name="connsiteY10" fmla="*/ 5240740 h 6018663"/>
                <a:gd name="connsiteX11" fmla="*/ 2743200 w 6892119"/>
                <a:gd name="connsiteY11" fmla="*/ 5418161 h 6018663"/>
                <a:gd name="connsiteX12" fmla="*/ 2265528 w 6892119"/>
                <a:gd name="connsiteY12" fmla="*/ 5377218 h 6018663"/>
                <a:gd name="connsiteX13" fmla="*/ 1815152 w 6892119"/>
                <a:gd name="connsiteY13" fmla="*/ 5909481 h 6018663"/>
                <a:gd name="connsiteX14" fmla="*/ 1815152 w 6892119"/>
                <a:gd name="connsiteY14" fmla="*/ 5909481 h 6018663"/>
                <a:gd name="connsiteX15" fmla="*/ 1119116 w 6892119"/>
                <a:gd name="connsiteY15" fmla="*/ 5936776 h 6018663"/>
                <a:gd name="connsiteX16" fmla="*/ 1214651 w 6892119"/>
                <a:gd name="connsiteY16" fmla="*/ 4121624 h 6018663"/>
                <a:gd name="connsiteX17" fmla="*/ 0 w 6892119"/>
                <a:gd name="connsiteY17" fmla="*/ 3835021 h 6018663"/>
                <a:gd name="connsiteX18" fmla="*/ 2497540 w 6892119"/>
                <a:gd name="connsiteY18" fmla="*/ 1869743 h 6018663"/>
                <a:gd name="connsiteX19" fmla="*/ 3111689 w 6892119"/>
                <a:gd name="connsiteY19" fmla="*/ 764275 h 6018663"/>
                <a:gd name="connsiteX20" fmla="*/ 3657600 w 6892119"/>
                <a:gd name="connsiteY20" fmla="*/ 232012 h 6018663"/>
                <a:gd name="connsiteX21" fmla="*/ 4462818 w 6892119"/>
                <a:gd name="connsiteY21" fmla="*/ 0 h 6018663"/>
                <a:gd name="connsiteX22" fmla="*/ 5227092 w 6892119"/>
                <a:gd name="connsiteY22" fmla="*/ 81887 h 6018663"/>
                <a:gd name="connsiteX0" fmla="*/ 5227092 w 6346209"/>
                <a:gd name="connsiteY0" fmla="*/ 81887 h 6018663"/>
                <a:gd name="connsiteX1" fmla="*/ 5390866 w 6346209"/>
                <a:gd name="connsiteY1" fmla="*/ 27296 h 6018663"/>
                <a:gd name="connsiteX2" fmla="*/ 5895833 w 6346209"/>
                <a:gd name="connsiteY2" fmla="*/ 791570 h 6018663"/>
                <a:gd name="connsiteX3" fmla="*/ 6346209 w 6346209"/>
                <a:gd name="connsiteY3" fmla="*/ 2565779 h 6018663"/>
                <a:gd name="connsiteX4" fmla="*/ 6168788 w 6346209"/>
                <a:gd name="connsiteY4" fmla="*/ 4258101 h 6018663"/>
                <a:gd name="connsiteX5" fmla="*/ 6018663 w 6346209"/>
                <a:gd name="connsiteY5" fmla="*/ 5117910 h 6018663"/>
                <a:gd name="connsiteX6" fmla="*/ 6059607 w 6346209"/>
                <a:gd name="connsiteY6" fmla="*/ 5349922 h 6018663"/>
                <a:gd name="connsiteX7" fmla="*/ 4899546 w 6346209"/>
                <a:gd name="connsiteY7" fmla="*/ 5950424 h 6018663"/>
                <a:gd name="connsiteX8" fmla="*/ 3507474 w 6346209"/>
                <a:gd name="connsiteY8" fmla="*/ 6018663 h 6018663"/>
                <a:gd name="connsiteX9" fmla="*/ 3425588 w 6346209"/>
                <a:gd name="connsiteY9" fmla="*/ 5431809 h 6018663"/>
                <a:gd name="connsiteX10" fmla="*/ 3207224 w 6346209"/>
                <a:gd name="connsiteY10" fmla="*/ 5240740 h 6018663"/>
                <a:gd name="connsiteX11" fmla="*/ 2743200 w 6346209"/>
                <a:gd name="connsiteY11" fmla="*/ 5418161 h 6018663"/>
                <a:gd name="connsiteX12" fmla="*/ 2265528 w 6346209"/>
                <a:gd name="connsiteY12" fmla="*/ 5377218 h 6018663"/>
                <a:gd name="connsiteX13" fmla="*/ 1815152 w 6346209"/>
                <a:gd name="connsiteY13" fmla="*/ 5909481 h 6018663"/>
                <a:gd name="connsiteX14" fmla="*/ 1815152 w 6346209"/>
                <a:gd name="connsiteY14" fmla="*/ 5909481 h 6018663"/>
                <a:gd name="connsiteX15" fmla="*/ 1119116 w 6346209"/>
                <a:gd name="connsiteY15" fmla="*/ 5936776 h 6018663"/>
                <a:gd name="connsiteX16" fmla="*/ 1214651 w 6346209"/>
                <a:gd name="connsiteY16" fmla="*/ 4121624 h 6018663"/>
                <a:gd name="connsiteX17" fmla="*/ 0 w 6346209"/>
                <a:gd name="connsiteY17" fmla="*/ 3835021 h 6018663"/>
                <a:gd name="connsiteX18" fmla="*/ 2497540 w 6346209"/>
                <a:gd name="connsiteY18" fmla="*/ 1869743 h 6018663"/>
                <a:gd name="connsiteX19" fmla="*/ 3111689 w 6346209"/>
                <a:gd name="connsiteY19" fmla="*/ 764275 h 6018663"/>
                <a:gd name="connsiteX20" fmla="*/ 3657600 w 6346209"/>
                <a:gd name="connsiteY20" fmla="*/ 232012 h 6018663"/>
                <a:gd name="connsiteX21" fmla="*/ 4462818 w 6346209"/>
                <a:gd name="connsiteY21" fmla="*/ 0 h 6018663"/>
                <a:gd name="connsiteX22" fmla="*/ 5227092 w 6346209"/>
                <a:gd name="connsiteY22" fmla="*/ 81887 h 6018663"/>
                <a:gd name="connsiteX0" fmla="*/ 5227092 w 6346209"/>
                <a:gd name="connsiteY0" fmla="*/ 81887 h 6018663"/>
                <a:gd name="connsiteX1" fmla="*/ 5390866 w 6346209"/>
                <a:gd name="connsiteY1" fmla="*/ 27296 h 6018663"/>
                <a:gd name="connsiteX2" fmla="*/ 5895833 w 6346209"/>
                <a:gd name="connsiteY2" fmla="*/ 791570 h 6018663"/>
                <a:gd name="connsiteX3" fmla="*/ 6346209 w 6346209"/>
                <a:gd name="connsiteY3" fmla="*/ 2565779 h 6018663"/>
                <a:gd name="connsiteX4" fmla="*/ 6168788 w 6346209"/>
                <a:gd name="connsiteY4" fmla="*/ 4258101 h 6018663"/>
                <a:gd name="connsiteX5" fmla="*/ 6018663 w 6346209"/>
                <a:gd name="connsiteY5" fmla="*/ 5117910 h 6018663"/>
                <a:gd name="connsiteX6" fmla="*/ 5882186 w 6346209"/>
                <a:gd name="connsiteY6" fmla="*/ 5636525 h 6018663"/>
                <a:gd name="connsiteX7" fmla="*/ 4899546 w 6346209"/>
                <a:gd name="connsiteY7" fmla="*/ 5950424 h 6018663"/>
                <a:gd name="connsiteX8" fmla="*/ 3507474 w 6346209"/>
                <a:gd name="connsiteY8" fmla="*/ 6018663 h 6018663"/>
                <a:gd name="connsiteX9" fmla="*/ 3425588 w 6346209"/>
                <a:gd name="connsiteY9" fmla="*/ 5431809 h 6018663"/>
                <a:gd name="connsiteX10" fmla="*/ 3207224 w 6346209"/>
                <a:gd name="connsiteY10" fmla="*/ 5240740 h 6018663"/>
                <a:gd name="connsiteX11" fmla="*/ 2743200 w 6346209"/>
                <a:gd name="connsiteY11" fmla="*/ 5418161 h 6018663"/>
                <a:gd name="connsiteX12" fmla="*/ 2265528 w 6346209"/>
                <a:gd name="connsiteY12" fmla="*/ 5377218 h 6018663"/>
                <a:gd name="connsiteX13" fmla="*/ 1815152 w 6346209"/>
                <a:gd name="connsiteY13" fmla="*/ 5909481 h 6018663"/>
                <a:gd name="connsiteX14" fmla="*/ 1815152 w 6346209"/>
                <a:gd name="connsiteY14" fmla="*/ 5909481 h 6018663"/>
                <a:gd name="connsiteX15" fmla="*/ 1119116 w 6346209"/>
                <a:gd name="connsiteY15" fmla="*/ 5936776 h 6018663"/>
                <a:gd name="connsiteX16" fmla="*/ 1214651 w 6346209"/>
                <a:gd name="connsiteY16" fmla="*/ 4121624 h 6018663"/>
                <a:gd name="connsiteX17" fmla="*/ 0 w 6346209"/>
                <a:gd name="connsiteY17" fmla="*/ 3835021 h 6018663"/>
                <a:gd name="connsiteX18" fmla="*/ 2497540 w 6346209"/>
                <a:gd name="connsiteY18" fmla="*/ 1869743 h 6018663"/>
                <a:gd name="connsiteX19" fmla="*/ 3111689 w 6346209"/>
                <a:gd name="connsiteY19" fmla="*/ 764275 h 6018663"/>
                <a:gd name="connsiteX20" fmla="*/ 3657600 w 6346209"/>
                <a:gd name="connsiteY20" fmla="*/ 232012 h 6018663"/>
                <a:gd name="connsiteX21" fmla="*/ 4462818 w 6346209"/>
                <a:gd name="connsiteY21" fmla="*/ 0 h 6018663"/>
                <a:gd name="connsiteX22" fmla="*/ 5227092 w 6346209"/>
                <a:gd name="connsiteY22" fmla="*/ 81887 h 6018663"/>
                <a:gd name="connsiteX0" fmla="*/ 5227092 w 6346209"/>
                <a:gd name="connsiteY0" fmla="*/ 81887 h 6018663"/>
                <a:gd name="connsiteX1" fmla="*/ 5390866 w 6346209"/>
                <a:gd name="connsiteY1" fmla="*/ 27296 h 6018663"/>
                <a:gd name="connsiteX2" fmla="*/ 5895833 w 6346209"/>
                <a:gd name="connsiteY2" fmla="*/ 791570 h 6018663"/>
                <a:gd name="connsiteX3" fmla="*/ 6346209 w 6346209"/>
                <a:gd name="connsiteY3" fmla="*/ 2565779 h 6018663"/>
                <a:gd name="connsiteX4" fmla="*/ 6168788 w 6346209"/>
                <a:gd name="connsiteY4" fmla="*/ 4258101 h 6018663"/>
                <a:gd name="connsiteX5" fmla="*/ 6018663 w 6346209"/>
                <a:gd name="connsiteY5" fmla="*/ 5117910 h 6018663"/>
                <a:gd name="connsiteX6" fmla="*/ 5882186 w 6346209"/>
                <a:gd name="connsiteY6" fmla="*/ 5636525 h 6018663"/>
                <a:gd name="connsiteX7" fmla="*/ 4735772 w 6346209"/>
                <a:gd name="connsiteY7" fmla="*/ 5718412 h 6018663"/>
                <a:gd name="connsiteX8" fmla="*/ 3507474 w 6346209"/>
                <a:gd name="connsiteY8" fmla="*/ 6018663 h 6018663"/>
                <a:gd name="connsiteX9" fmla="*/ 3425588 w 6346209"/>
                <a:gd name="connsiteY9" fmla="*/ 5431809 h 6018663"/>
                <a:gd name="connsiteX10" fmla="*/ 3207224 w 6346209"/>
                <a:gd name="connsiteY10" fmla="*/ 5240740 h 6018663"/>
                <a:gd name="connsiteX11" fmla="*/ 2743200 w 6346209"/>
                <a:gd name="connsiteY11" fmla="*/ 5418161 h 6018663"/>
                <a:gd name="connsiteX12" fmla="*/ 2265528 w 6346209"/>
                <a:gd name="connsiteY12" fmla="*/ 5377218 h 6018663"/>
                <a:gd name="connsiteX13" fmla="*/ 1815152 w 6346209"/>
                <a:gd name="connsiteY13" fmla="*/ 5909481 h 6018663"/>
                <a:gd name="connsiteX14" fmla="*/ 1815152 w 6346209"/>
                <a:gd name="connsiteY14" fmla="*/ 5909481 h 6018663"/>
                <a:gd name="connsiteX15" fmla="*/ 1119116 w 6346209"/>
                <a:gd name="connsiteY15" fmla="*/ 5936776 h 6018663"/>
                <a:gd name="connsiteX16" fmla="*/ 1214651 w 6346209"/>
                <a:gd name="connsiteY16" fmla="*/ 4121624 h 6018663"/>
                <a:gd name="connsiteX17" fmla="*/ 0 w 6346209"/>
                <a:gd name="connsiteY17" fmla="*/ 3835021 h 6018663"/>
                <a:gd name="connsiteX18" fmla="*/ 2497540 w 6346209"/>
                <a:gd name="connsiteY18" fmla="*/ 1869743 h 6018663"/>
                <a:gd name="connsiteX19" fmla="*/ 3111689 w 6346209"/>
                <a:gd name="connsiteY19" fmla="*/ 764275 h 6018663"/>
                <a:gd name="connsiteX20" fmla="*/ 3657600 w 6346209"/>
                <a:gd name="connsiteY20" fmla="*/ 232012 h 6018663"/>
                <a:gd name="connsiteX21" fmla="*/ 4462818 w 6346209"/>
                <a:gd name="connsiteY21" fmla="*/ 0 h 6018663"/>
                <a:gd name="connsiteX22" fmla="*/ 5227092 w 6346209"/>
                <a:gd name="connsiteY22" fmla="*/ 81887 h 6018663"/>
                <a:gd name="connsiteX0" fmla="*/ 5227092 w 6346209"/>
                <a:gd name="connsiteY0" fmla="*/ 81887 h 5936776"/>
                <a:gd name="connsiteX1" fmla="*/ 5390866 w 6346209"/>
                <a:gd name="connsiteY1" fmla="*/ 27296 h 5936776"/>
                <a:gd name="connsiteX2" fmla="*/ 5895833 w 6346209"/>
                <a:gd name="connsiteY2" fmla="*/ 791570 h 5936776"/>
                <a:gd name="connsiteX3" fmla="*/ 6346209 w 6346209"/>
                <a:gd name="connsiteY3" fmla="*/ 2565779 h 5936776"/>
                <a:gd name="connsiteX4" fmla="*/ 6168788 w 6346209"/>
                <a:gd name="connsiteY4" fmla="*/ 4258101 h 5936776"/>
                <a:gd name="connsiteX5" fmla="*/ 6018663 w 6346209"/>
                <a:gd name="connsiteY5" fmla="*/ 5117910 h 5936776"/>
                <a:gd name="connsiteX6" fmla="*/ 5882186 w 6346209"/>
                <a:gd name="connsiteY6" fmla="*/ 5636525 h 5936776"/>
                <a:gd name="connsiteX7" fmla="*/ 4735772 w 6346209"/>
                <a:gd name="connsiteY7" fmla="*/ 5718412 h 5936776"/>
                <a:gd name="connsiteX8" fmla="*/ 3398292 w 6346209"/>
                <a:gd name="connsiteY8" fmla="*/ 5759356 h 5936776"/>
                <a:gd name="connsiteX9" fmla="*/ 3425588 w 6346209"/>
                <a:gd name="connsiteY9" fmla="*/ 5431809 h 5936776"/>
                <a:gd name="connsiteX10" fmla="*/ 3207224 w 6346209"/>
                <a:gd name="connsiteY10" fmla="*/ 5240740 h 5936776"/>
                <a:gd name="connsiteX11" fmla="*/ 2743200 w 6346209"/>
                <a:gd name="connsiteY11" fmla="*/ 5418161 h 5936776"/>
                <a:gd name="connsiteX12" fmla="*/ 2265528 w 6346209"/>
                <a:gd name="connsiteY12" fmla="*/ 5377218 h 5936776"/>
                <a:gd name="connsiteX13" fmla="*/ 1815152 w 6346209"/>
                <a:gd name="connsiteY13" fmla="*/ 5909481 h 5936776"/>
                <a:gd name="connsiteX14" fmla="*/ 1815152 w 6346209"/>
                <a:gd name="connsiteY14" fmla="*/ 5909481 h 5936776"/>
                <a:gd name="connsiteX15" fmla="*/ 1119116 w 6346209"/>
                <a:gd name="connsiteY15" fmla="*/ 5936776 h 5936776"/>
                <a:gd name="connsiteX16" fmla="*/ 1214651 w 6346209"/>
                <a:gd name="connsiteY16" fmla="*/ 4121624 h 5936776"/>
                <a:gd name="connsiteX17" fmla="*/ 0 w 6346209"/>
                <a:gd name="connsiteY17" fmla="*/ 3835021 h 5936776"/>
                <a:gd name="connsiteX18" fmla="*/ 2497540 w 6346209"/>
                <a:gd name="connsiteY18" fmla="*/ 1869743 h 5936776"/>
                <a:gd name="connsiteX19" fmla="*/ 3111689 w 6346209"/>
                <a:gd name="connsiteY19" fmla="*/ 764275 h 5936776"/>
                <a:gd name="connsiteX20" fmla="*/ 3657600 w 6346209"/>
                <a:gd name="connsiteY20" fmla="*/ 232012 h 5936776"/>
                <a:gd name="connsiteX21" fmla="*/ 4462818 w 6346209"/>
                <a:gd name="connsiteY21" fmla="*/ 0 h 5936776"/>
                <a:gd name="connsiteX22" fmla="*/ 5227092 w 6346209"/>
                <a:gd name="connsiteY22" fmla="*/ 81887 h 5936776"/>
                <a:gd name="connsiteX0" fmla="*/ 5227092 w 6346209"/>
                <a:gd name="connsiteY0" fmla="*/ 81887 h 5936776"/>
                <a:gd name="connsiteX1" fmla="*/ 5390866 w 6346209"/>
                <a:gd name="connsiteY1" fmla="*/ 27296 h 5936776"/>
                <a:gd name="connsiteX2" fmla="*/ 5895833 w 6346209"/>
                <a:gd name="connsiteY2" fmla="*/ 791570 h 5936776"/>
                <a:gd name="connsiteX3" fmla="*/ 6346209 w 6346209"/>
                <a:gd name="connsiteY3" fmla="*/ 2565779 h 5936776"/>
                <a:gd name="connsiteX4" fmla="*/ 6168788 w 6346209"/>
                <a:gd name="connsiteY4" fmla="*/ 4258101 h 5936776"/>
                <a:gd name="connsiteX5" fmla="*/ 6018663 w 6346209"/>
                <a:gd name="connsiteY5" fmla="*/ 5117910 h 5936776"/>
                <a:gd name="connsiteX6" fmla="*/ 5882186 w 6346209"/>
                <a:gd name="connsiteY6" fmla="*/ 5636525 h 5936776"/>
                <a:gd name="connsiteX7" fmla="*/ 4735772 w 6346209"/>
                <a:gd name="connsiteY7" fmla="*/ 5718412 h 5936776"/>
                <a:gd name="connsiteX8" fmla="*/ 3562065 w 6346209"/>
                <a:gd name="connsiteY8" fmla="*/ 5677470 h 5936776"/>
                <a:gd name="connsiteX9" fmla="*/ 3425588 w 6346209"/>
                <a:gd name="connsiteY9" fmla="*/ 5431809 h 5936776"/>
                <a:gd name="connsiteX10" fmla="*/ 3207224 w 6346209"/>
                <a:gd name="connsiteY10" fmla="*/ 5240740 h 5936776"/>
                <a:gd name="connsiteX11" fmla="*/ 2743200 w 6346209"/>
                <a:gd name="connsiteY11" fmla="*/ 5418161 h 5936776"/>
                <a:gd name="connsiteX12" fmla="*/ 2265528 w 6346209"/>
                <a:gd name="connsiteY12" fmla="*/ 5377218 h 5936776"/>
                <a:gd name="connsiteX13" fmla="*/ 1815152 w 6346209"/>
                <a:gd name="connsiteY13" fmla="*/ 5909481 h 5936776"/>
                <a:gd name="connsiteX14" fmla="*/ 1815152 w 6346209"/>
                <a:gd name="connsiteY14" fmla="*/ 5909481 h 5936776"/>
                <a:gd name="connsiteX15" fmla="*/ 1119116 w 6346209"/>
                <a:gd name="connsiteY15" fmla="*/ 5936776 h 5936776"/>
                <a:gd name="connsiteX16" fmla="*/ 1214651 w 6346209"/>
                <a:gd name="connsiteY16" fmla="*/ 4121624 h 5936776"/>
                <a:gd name="connsiteX17" fmla="*/ 0 w 6346209"/>
                <a:gd name="connsiteY17" fmla="*/ 3835021 h 5936776"/>
                <a:gd name="connsiteX18" fmla="*/ 2497540 w 6346209"/>
                <a:gd name="connsiteY18" fmla="*/ 1869743 h 5936776"/>
                <a:gd name="connsiteX19" fmla="*/ 3111689 w 6346209"/>
                <a:gd name="connsiteY19" fmla="*/ 764275 h 5936776"/>
                <a:gd name="connsiteX20" fmla="*/ 3657600 w 6346209"/>
                <a:gd name="connsiteY20" fmla="*/ 232012 h 5936776"/>
                <a:gd name="connsiteX21" fmla="*/ 4462818 w 6346209"/>
                <a:gd name="connsiteY21" fmla="*/ 0 h 5936776"/>
                <a:gd name="connsiteX22" fmla="*/ 5227092 w 6346209"/>
                <a:gd name="connsiteY22" fmla="*/ 81887 h 5936776"/>
                <a:gd name="connsiteX0" fmla="*/ 5227092 w 6550925"/>
                <a:gd name="connsiteY0" fmla="*/ 81887 h 5936776"/>
                <a:gd name="connsiteX1" fmla="*/ 5390866 w 6550925"/>
                <a:gd name="connsiteY1" fmla="*/ 27296 h 5936776"/>
                <a:gd name="connsiteX2" fmla="*/ 5895833 w 6550925"/>
                <a:gd name="connsiteY2" fmla="*/ 791570 h 5936776"/>
                <a:gd name="connsiteX3" fmla="*/ 6550925 w 6550925"/>
                <a:gd name="connsiteY3" fmla="*/ 2470245 h 5936776"/>
                <a:gd name="connsiteX4" fmla="*/ 6168788 w 6550925"/>
                <a:gd name="connsiteY4" fmla="*/ 4258101 h 5936776"/>
                <a:gd name="connsiteX5" fmla="*/ 6018663 w 6550925"/>
                <a:gd name="connsiteY5" fmla="*/ 5117910 h 5936776"/>
                <a:gd name="connsiteX6" fmla="*/ 5882186 w 6550925"/>
                <a:gd name="connsiteY6" fmla="*/ 5636525 h 5936776"/>
                <a:gd name="connsiteX7" fmla="*/ 4735772 w 6550925"/>
                <a:gd name="connsiteY7" fmla="*/ 5718412 h 5936776"/>
                <a:gd name="connsiteX8" fmla="*/ 3562065 w 6550925"/>
                <a:gd name="connsiteY8" fmla="*/ 5677470 h 5936776"/>
                <a:gd name="connsiteX9" fmla="*/ 3425588 w 6550925"/>
                <a:gd name="connsiteY9" fmla="*/ 5431809 h 5936776"/>
                <a:gd name="connsiteX10" fmla="*/ 3207224 w 6550925"/>
                <a:gd name="connsiteY10" fmla="*/ 5240740 h 5936776"/>
                <a:gd name="connsiteX11" fmla="*/ 2743200 w 6550925"/>
                <a:gd name="connsiteY11" fmla="*/ 5418161 h 5936776"/>
                <a:gd name="connsiteX12" fmla="*/ 2265528 w 6550925"/>
                <a:gd name="connsiteY12" fmla="*/ 5377218 h 5936776"/>
                <a:gd name="connsiteX13" fmla="*/ 1815152 w 6550925"/>
                <a:gd name="connsiteY13" fmla="*/ 5909481 h 5936776"/>
                <a:gd name="connsiteX14" fmla="*/ 1815152 w 6550925"/>
                <a:gd name="connsiteY14" fmla="*/ 5909481 h 5936776"/>
                <a:gd name="connsiteX15" fmla="*/ 1119116 w 6550925"/>
                <a:gd name="connsiteY15" fmla="*/ 5936776 h 5936776"/>
                <a:gd name="connsiteX16" fmla="*/ 1214651 w 6550925"/>
                <a:gd name="connsiteY16" fmla="*/ 4121624 h 5936776"/>
                <a:gd name="connsiteX17" fmla="*/ 0 w 6550925"/>
                <a:gd name="connsiteY17" fmla="*/ 3835021 h 5936776"/>
                <a:gd name="connsiteX18" fmla="*/ 2497540 w 6550925"/>
                <a:gd name="connsiteY18" fmla="*/ 1869743 h 5936776"/>
                <a:gd name="connsiteX19" fmla="*/ 3111689 w 6550925"/>
                <a:gd name="connsiteY19" fmla="*/ 764275 h 5936776"/>
                <a:gd name="connsiteX20" fmla="*/ 3657600 w 6550925"/>
                <a:gd name="connsiteY20" fmla="*/ 232012 h 5936776"/>
                <a:gd name="connsiteX21" fmla="*/ 4462818 w 6550925"/>
                <a:gd name="connsiteY21" fmla="*/ 0 h 5936776"/>
                <a:gd name="connsiteX22" fmla="*/ 5227092 w 6550925"/>
                <a:gd name="connsiteY22" fmla="*/ 81887 h 5936776"/>
                <a:gd name="connsiteX0" fmla="*/ 5227092 w 6892119"/>
                <a:gd name="connsiteY0" fmla="*/ 81887 h 5936776"/>
                <a:gd name="connsiteX1" fmla="*/ 5390866 w 6892119"/>
                <a:gd name="connsiteY1" fmla="*/ 27296 h 5936776"/>
                <a:gd name="connsiteX2" fmla="*/ 5895833 w 6892119"/>
                <a:gd name="connsiteY2" fmla="*/ 791570 h 5936776"/>
                <a:gd name="connsiteX3" fmla="*/ 6892119 w 6892119"/>
                <a:gd name="connsiteY3" fmla="*/ 2129051 h 5936776"/>
                <a:gd name="connsiteX4" fmla="*/ 6168788 w 6892119"/>
                <a:gd name="connsiteY4" fmla="*/ 4258101 h 5936776"/>
                <a:gd name="connsiteX5" fmla="*/ 6018663 w 6892119"/>
                <a:gd name="connsiteY5" fmla="*/ 5117910 h 5936776"/>
                <a:gd name="connsiteX6" fmla="*/ 5882186 w 6892119"/>
                <a:gd name="connsiteY6" fmla="*/ 5636525 h 5936776"/>
                <a:gd name="connsiteX7" fmla="*/ 4735772 w 6892119"/>
                <a:gd name="connsiteY7" fmla="*/ 5718412 h 5936776"/>
                <a:gd name="connsiteX8" fmla="*/ 3562065 w 6892119"/>
                <a:gd name="connsiteY8" fmla="*/ 5677470 h 5936776"/>
                <a:gd name="connsiteX9" fmla="*/ 3425588 w 6892119"/>
                <a:gd name="connsiteY9" fmla="*/ 5431809 h 5936776"/>
                <a:gd name="connsiteX10" fmla="*/ 3207224 w 6892119"/>
                <a:gd name="connsiteY10" fmla="*/ 5240740 h 5936776"/>
                <a:gd name="connsiteX11" fmla="*/ 2743200 w 6892119"/>
                <a:gd name="connsiteY11" fmla="*/ 5418161 h 5936776"/>
                <a:gd name="connsiteX12" fmla="*/ 2265528 w 6892119"/>
                <a:gd name="connsiteY12" fmla="*/ 5377218 h 5936776"/>
                <a:gd name="connsiteX13" fmla="*/ 1815152 w 6892119"/>
                <a:gd name="connsiteY13" fmla="*/ 5909481 h 5936776"/>
                <a:gd name="connsiteX14" fmla="*/ 1815152 w 6892119"/>
                <a:gd name="connsiteY14" fmla="*/ 5909481 h 5936776"/>
                <a:gd name="connsiteX15" fmla="*/ 1119116 w 6892119"/>
                <a:gd name="connsiteY15" fmla="*/ 5936776 h 5936776"/>
                <a:gd name="connsiteX16" fmla="*/ 1214651 w 6892119"/>
                <a:gd name="connsiteY16" fmla="*/ 4121624 h 5936776"/>
                <a:gd name="connsiteX17" fmla="*/ 0 w 6892119"/>
                <a:gd name="connsiteY17" fmla="*/ 3835021 h 5936776"/>
                <a:gd name="connsiteX18" fmla="*/ 2497540 w 6892119"/>
                <a:gd name="connsiteY18" fmla="*/ 1869743 h 5936776"/>
                <a:gd name="connsiteX19" fmla="*/ 3111689 w 6892119"/>
                <a:gd name="connsiteY19" fmla="*/ 764275 h 5936776"/>
                <a:gd name="connsiteX20" fmla="*/ 3657600 w 6892119"/>
                <a:gd name="connsiteY20" fmla="*/ 232012 h 5936776"/>
                <a:gd name="connsiteX21" fmla="*/ 4462818 w 6892119"/>
                <a:gd name="connsiteY21" fmla="*/ 0 h 5936776"/>
                <a:gd name="connsiteX22" fmla="*/ 5227092 w 6892119"/>
                <a:gd name="connsiteY22" fmla="*/ 81887 h 5936776"/>
                <a:gd name="connsiteX0" fmla="*/ 5227092 w 6892119"/>
                <a:gd name="connsiteY0" fmla="*/ 81887 h 5936776"/>
                <a:gd name="connsiteX1" fmla="*/ 5390866 w 6892119"/>
                <a:gd name="connsiteY1" fmla="*/ 27296 h 5936776"/>
                <a:gd name="connsiteX2" fmla="*/ 5895833 w 6892119"/>
                <a:gd name="connsiteY2" fmla="*/ 791570 h 5936776"/>
                <a:gd name="connsiteX3" fmla="*/ 6892119 w 6892119"/>
                <a:gd name="connsiteY3" fmla="*/ 2129051 h 5936776"/>
                <a:gd name="connsiteX4" fmla="*/ 6769290 w 6892119"/>
                <a:gd name="connsiteY4" fmla="*/ 3411940 h 5936776"/>
                <a:gd name="connsiteX5" fmla="*/ 6018663 w 6892119"/>
                <a:gd name="connsiteY5" fmla="*/ 5117910 h 5936776"/>
                <a:gd name="connsiteX6" fmla="*/ 5882186 w 6892119"/>
                <a:gd name="connsiteY6" fmla="*/ 5636525 h 5936776"/>
                <a:gd name="connsiteX7" fmla="*/ 4735772 w 6892119"/>
                <a:gd name="connsiteY7" fmla="*/ 5718412 h 5936776"/>
                <a:gd name="connsiteX8" fmla="*/ 3562065 w 6892119"/>
                <a:gd name="connsiteY8" fmla="*/ 5677470 h 5936776"/>
                <a:gd name="connsiteX9" fmla="*/ 3425588 w 6892119"/>
                <a:gd name="connsiteY9" fmla="*/ 5431809 h 5936776"/>
                <a:gd name="connsiteX10" fmla="*/ 3207224 w 6892119"/>
                <a:gd name="connsiteY10" fmla="*/ 5240740 h 5936776"/>
                <a:gd name="connsiteX11" fmla="*/ 2743200 w 6892119"/>
                <a:gd name="connsiteY11" fmla="*/ 5418161 h 5936776"/>
                <a:gd name="connsiteX12" fmla="*/ 2265528 w 6892119"/>
                <a:gd name="connsiteY12" fmla="*/ 5377218 h 5936776"/>
                <a:gd name="connsiteX13" fmla="*/ 1815152 w 6892119"/>
                <a:gd name="connsiteY13" fmla="*/ 5909481 h 5936776"/>
                <a:gd name="connsiteX14" fmla="*/ 1815152 w 6892119"/>
                <a:gd name="connsiteY14" fmla="*/ 5909481 h 5936776"/>
                <a:gd name="connsiteX15" fmla="*/ 1119116 w 6892119"/>
                <a:gd name="connsiteY15" fmla="*/ 5936776 h 5936776"/>
                <a:gd name="connsiteX16" fmla="*/ 1214651 w 6892119"/>
                <a:gd name="connsiteY16" fmla="*/ 4121624 h 5936776"/>
                <a:gd name="connsiteX17" fmla="*/ 0 w 6892119"/>
                <a:gd name="connsiteY17" fmla="*/ 3835021 h 5936776"/>
                <a:gd name="connsiteX18" fmla="*/ 2497540 w 6892119"/>
                <a:gd name="connsiteY18" fmla="*/ 1869743 h 5936776"/>
                <a:gd name="connsiteX19" fmla="*/ 3111689 w 6892119"/>
                <a:gd name="connsiteY19" fmla="*/ 764275 h 5936776"/>
                <a:gd name="connsiteX20" fmla="*/ 3657600 w 6892119"/>
                <a:gd name="connsiteY20" fmla="*/ 232012 h 5936776"/>
                <a:gd name="connsiteX21" fmla="*/ 4462818 w 6892119"/>
                <a:gd name="connsiteY21" fmla="*/ 0 h 5936776"/>
                <a:gd name="connsiteX22" fmla="*/ 5227092 w 6892119"/>
                <a:gd name="connsiteY22" fmla="*/ 81887 h 5936776"/>
                <a:gd name="connsiteX0" fmla="*/ 5227092 w 6892119"/>
                <a:gd name="connsiteY0" fmla="*/ 81887 h 5936776"/>
                <a:gd name="connsiteX1" fmla="*/ 5390866 w 6892119"/>
                <a:gd name="connsiteY1" fmla="*/ 27296 h 5936776"/>
                <a:gd name="connsiteX2" fmla="*/ 5895833 w 6892119"/>
                <a:gd name="connsiteY2" fmla="*/ 791570 h 5936776"/>
                <a:gd name="connsiteX3" fmla="*/ 6892119 w 6892119"/>
                <a:gd name="connsiteY3" fmla="*/ 2129051 h 5936776"/>
                <a:gd name="connsiteX4" fmla="*/ 6769290 w 6892119"/>
                <a:gd name="connsiteY4" fmla="*/ 3411940 h 5936776"/>
                <a:gd name="connsiteX5" fmla="*/ 6537278 w 6892119"/>
                <a:gd name="connsiteY5" fmla="*/ 4817660 h 5936776"/>
                <a:gd name="connsiteX6" fmla="*/ 5882186 w 6892119"/>
                <a:gd name="connsiteY6" fmla="*/ 5636525 h 5936776"/>
                <a:gd name="connsiteX7" fmla="*/ 4735772 w 6892119"/>
                <a:gd name="connsiteY7" fmla="*/ 5718412 h 5936776"/>
                <a:gd name="connsiteX8" fmla="*/ 3562065 w 6892119"/>
                <a:gd name="connsiteY8" fmla="*/ 5677470 h 5936776"/>
                <a:gd name="connsiteX9" fmla="*/ 3425588 w 6892119"/>
                <a:gd name="connsiteY9" fmla="*/ 5431809 h 5936776"/>
                <a:gd name="connsiteX10" fmla="*/ 3207224 w 6892119"/>
                <a:gd name="connsiteY10" fmla="*/ 5240740 h 5936776"/>
                <a:gd name="connsiteX11" fmla="*/ 2743200 w 6892119"/>
                <a:gd name="connsiteY11" fmla="*/ 5418161 h 5936776"/>
                <a:gd name="connsiteX12" fmla="*/ 2265528 w 6892119"/>
                <a:gd name="connsiteY12" fmla="*/ 5377218 h 5936776"/>
                <a:gd name="connsiteX13" fmla="*/ 1815152 w 6892119"/>
                <a:gd name="connsiteY13" fmla="*/ 5909481 h 5936776"/>
                <a:gd name="connsiteX14" fmla="*/ 1815152 w 6892119"/>
                <a:gd name="connsiteY14" fmla="*/ 5909481 h 5936776"/>
                <a:gd name="connsiteX15" fmla="*/ 1119116 w 6892119"/>
                <a:gd name="connsiteY15" fmla="*/ 5936776 h 5936776"/>
                <a:gd name="connsiteX16" fmla="*/ 1214651 w 6892119"/>
                <a:gd name="connsiteY16" fmla="*/ 4121624 h 5936776"/>
                <a:gd name="connsiteX17" fmla="*/ 0 w 6892119"/>
                <a:gd name="connsiteY17" fmla="*/ 3835021 h 5936776"/>
                <a:gd name="connsiteX18" fmla="*/ 2497540 w 6892119"/>
                <a:gd name="connsiteY18" fmla="*/ 1869743 h 5936776"/>
                <a:gd name="connsiteX19" fmla="*/ 3111689 w 6892119"/>
                <a:gd name="connsiteY19" fmla="*/ 764275 h 5936776"/>
                <a:gd name="connsiteX20" fmla="*/ 3657600 w 6892119"/>
                <a:gd name="connsiteY20" fmla="*/ 232012 h 5936776"/>
                <a:gd name="connsiteX21" fmla="*/ 4462818 w 6892119"/>
                <a:gd name="connsiteY21" fmla="*/ 0 h 5936776"/>
                <a:gd name="connsiteX22" fmla="*/ 5227092 w 6892119"/>
                <a:gd name="connsiteY22" fmla="*/ 81887 h 5936776"/>
                <a:gd name="connsiteX0" fmla="*/ 5227092 w 6892119"/>
                <a:gd name="connsiteY0" fmla="*/ 81887 h 5936776"/>
                <a:gd name="connsiteX1" fmla="*/ 5390866 w 6892119"/>
                <a:gd name="connsiteY1" fmla="*/ 27296 h 5936776"/>
                <a:gd name="connsiteX2" fmla="*/ 5895833 w 6892119"/>
                <a:gd name="connsiteY2" fmla="*/ 791570 h 5936776"/>
                <a:gd name="connsiteX3" fmla="*/ 6892119 w 6892119"/>
                <a:gd name="connsiteY3" fmla="*/ 2129051 h 5936776"/>
                <a:gd name="connsiteX4" fmla="*/ 6769290 w 6892119"/>
                <a:gd name="connsiteY4" fmla="*/ 3411940 h 5936776"/>
                <a:gd name="connsiteX5" fmla="*/ 6537278 w 6892119"/>
                <a:gd name="connsiteY5" fmla="*/ 4817660 h 5936776"/>
                <a:gd name="connsiteX6" fmla="*/ 6127846 w 6892119"/>
                <a:gd name="connsiteY6" fmla="*/ 5609230 h 5936776"/>
                <a:gd name="connsiteX7" fmla="*/ 4735772 w 6892119"/>
                <a:gd name="connsiteY7" fmla="*/ 5718412 h 5936776"/>
                <a:gd name="connsiteX8" fmla="*/ 3562065 w 6892119"/>
                <a:gd name="connsiteY8" fmla="*/ 5677470 h 5936776"/>
                <a:gd name="connsiteX9" fmla="*/ 3425588 w 6892119"/>
                <a:gd name="connsiteY9" fmla="*/ 5431809 h 5936776"/>
                <a:gd name="connsiteX10" fmla="*/ 3207224 w 6892119"/>
                <a:gd name="connsiteY10" fmla="*/ 5240740 h 5936776"/>
                <a:gd name="connsiteX11" fmla="*/ 2743200 w 6892119"/>
                <a:gd name="connsiteY11" fmla="*/ 5418161 h 5936776"/>
                <a:gd name="connsiteX12" fmla="*/ 2265528 w 6892119"/>
                <a:gd name="connsiteY12" fmla="*/ 5377218 h 5936776"/>
                <a:gd name="connsiteX13" fmla="*/ 1815152 w 6892119"/>
                <a:gd name="connsiteY13" fmla="*/ 5909481 h 5936776"/>
                <a:gd name="connsiteX14" fmla="*/ 1815152 w 6892119"/>
                <a:gd name="connsiteY14" fmla="*/ 5909481 h 5936776"/>
                <a:gd name="connsiteX15" fmla="*/ 1119116 w 6892119"/>
                <a:gd name="connsiteY15" fmla="*/ 5936776 h 5936776"/>
                <a:gd name="connsiteX16" fmla="*/ 1214651 w 6892119"/>
                <a:gd name="connsiteY16" fmla="*/ 4121624 h 5936776"/>
                <a:gd name="connsiteX17" fmla="*/ 0 w 6892119"/>
                <a:gd name="connsiteY17" fmla="*/ 3835021 h 5936776"/>
                <a:gd name="connsiteX18" fmla="*/ 2497540 w 6892119"/>
                <a:gd name="connsiteY18" fmla="*/ 1869743 h 5936776"/>
                <a:gd name="connsiteX19" fmla="*/ 3111689 w 6892119"/>
                <a:gd name="connsiteY19" fmla="*/ 764275 h 5936776"/>
                <a:gd name="connsiteX20" fmla="*/ 3657600 w 6892119"/>
                <a:gd name="connsiteY20" fmla="*/ 232012 h 5936776"/>
                <a:gd name="connsiteX21" fmla="*/ 4462818 w 6892119"/>
                <a:gd name="connsiteY21" fmla="*/ 0 h 5936776"/>
                <a:gd name="connsiteX22" fmla="*/ 5227092 w 6892119"/>
                <a:gd name="connsiteY22" fmla="*/ 81887 h 5936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892119" h="5936776">
                  <a:moveTo>
                    <a:pt x="5227092" y="81887"/>
                  </a:moveTo>
                  <a:lnTo>
                    <a:pt x="5390866" y="27296"/>
                  </a:lnTo>
                  <a:lnTo>
                    <a:pt x="5895833" y="791570"/>
                  </a:lnTo>
                  <a:lnTo>
                    <a:pt x="6892119" y="2129051"/>
                  </a:lnTo>
                  <a:lnTo>
                    <a:pt x="6769290" y="3411940"/>
                  </a:lnTo>
                  <a:lnTo>
                    <a:pt x="6537278" y="4817660"/>
                  </a:lnTo>
                  <a:lnTo>
                    <a:pt x="6127846" y="5609230"/>
                  </a:lnTo>
                  <a:lnTo>
                    <a:pt x="4735772" y="5718412"/>
                  </a:lnTo>
                  <a:lnTo>
                    <a:pt x="3562065" y="5677470"/>
                  </a:lnTo>
                  <a:lnTo>
                    <a:pt x="3425588" y="5431809"/>
                  </a:lnTo>
                  <a:lnTo>
                    <a:pt x="3207224" y="5240740"/>
                  </a:lnTo>
                  <a:lnTo>
                    <a:pt x="2743200" y="5418161"/>
                  </a:lnTo>
                  <a:lnTo>
                    <a:pt x="2265528" y="5377218"/>
                  </a:lnTo>
                  <a:lnTo>
                    <a:pt x="1815152" y="5909481"/>
                  </a:lnTo>
                  <a:lnTo>
                    <a:pt x="1815152" y="5909481"/>
                  </a:lnTo>
                  <a:lnTo>
                    <a:pt x="1119116" y="5936776"/>
                  </a:lnTo>
                  <a:lnTo>
                    <a:pt x="1214651" y="4121624"/>
                  </a:lnTo>
                  <a:lnTo>
                    <a:pt x="0" y="3835021"/>
                  </a:lnTo>
                  <a:lnTo>
                    <a:pt x="2497540" y="1869743"/>
                  </a:lnTo>
                  <a:lnTo>
                    <a:pt x="3111689" y="764275"/>
                  </a:lnTo>
                  <a:lnTo>
                    <a:pt x="3657600" y="232012"/>
                  </a:lnTo>
                  <a:lnTo>
                    <a:pt x="4462818" y="0"/>
                  </a:lnTo>
                  <a:lnTo>
                    <a:pt x="5227092" y="81887"/>
                  </a:lnTo>
                  <a:close/>
                </a:path>
              </a:pathLst>
            </a:custGeom>
            <a:solidFill>
              <a:schemeClr val="bg2">
                <a:lumMod val="90000"/>
                <a:alpha val="40000"/>
              </a:schemeClr>
            </a:solidFill>
            <a:ln>
              <a:solidFill>
                <a:schemeClr val="tx1"/>
              </a:solidFill>
            </a:ln>
            <a:effectLst>
              <a:glow>
                <a:schemeClr val="bg1"/>
              </a:glow>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810" dirty="0"/>
            </a:p>
          </p:txBody>
        </p:sp>
        <p:sp>
          <p:nvSpPr>
            <p:cNvPr id="790" name="テキスト ボックス 789">
              <a:extLst>
                <a:ext uri="{FF2B5EF4-FFF2-40B4-BE49-F238E27FC236}">
                  <a16:creationId xmlns:a16="http://schemas.microsoft.com/office/drawing/2014/main" id="{6AE4AA3F-1FB7-7EA7-449C-F019258B9E56}"/>
                </a:ext>
              </a:extLst>
            </p:cNvPr>
            <p:cNvSpPr txBox="1"/>
            <p:nvPr/>
          </p:nvSpPr>
          <p:spPr>
            <a:xfrm>
              <a:off x="14881916" y="2036146"/>
              <a:ext cx="606711" cy="1220847"/>
            </a:xfrm>
            <a:prstGeom prst="rect">
              <a:avLst/>
            </a:prstGeom>
            <a:noFill/>
          </p:spPr>
          <p:txBody>
            <a:bodyPr wrap="square" rtlCol="0">
              <a:spAutoFit/>
            </a:bodyPr>
            <a:lstStyle/>
            <a:p>
              <a:r>
                <a:rPr kumimoji="1" lang="ja-JP" altLang="en-US" sz="495" dirty="0">
                  <a:latin typeface="BIZ UDPゴシック" panose="020B0400000000000000" pitchFamily="50" charset="-128"/>
                  <a:ea typeface="BIZ UDPゴシック" panose="020B0400000000000000" pitchFamily="50" charset="-128"/>
                </a:rPr>
                <a:t>長町南</a:t>
              </a:r>
              <a:endParaRPr kumimoji="1" lang="en-US" altLang="ja-JP" sz="495" dirty="0">
                <a:latin typeface="BIZ UDPゴシック" panose="020B0400000000000000" pitchFamily="50" charset="-128"/>
                <a:ea typeface="BIZ UDPゴシック" panose="020B0400000000000000" pitchFamily="50" charset="-128"/>
              </a:endParaRPr>
            </a:p>
            <a:p>
              <a:r>
                <a:rPr kumimoji="1" lang="ja-JP" altLang="en-US" sz="495" dirty="0">
                  <a:latin typeface="BIZ UDPゴシック" panose="020B0400000000000000" pitchFamily="50" charset="-128"/>
                  <a:ea typeface="BIZ UDPゴシック" panose="020B0400000000000000" pitchFamily="50" charset="-128"/>
                </a:rPr>
                <a:t>エリア</a:t>
              </a:r>
            </a:p>
          </p:txBody>
        </p:sp>
        <p:sp>
          <p:nvSpPr>
            <p:cNvPr id="791" name="テキスト ボックス 790">
              <a:extLst>
                <a:ext uri="{FF2B5EF4-FFF2-40B4-BE49-F238E27FC236}">
                  <a16:creationId xmlns:a16="http://schemas.microsoft.com/office/drawing/2014/main" id="{4B6B90EC-F1AE-1F2D-474A-C98A40D59FEC}"/>
                </a:ext>
              </a:extLst>
            </p:cNvPr>
            <p:cNvSpPr txBox="1"/>
            <p:nvPr/>
          </p:nvSpPr>
          <p:spPr>
            <a:xfrm>
              <a:off x="16140401" y="1281186"/>
              <a:ext cx="911525" cy="713016"/>
            </a:xfrm>
            <a:prstGeom prst="rect">
              <a:avLst/>
            </a:prstGeom>
            <a:noFill/>
          </p:spPr>
          <p:txBody>
            <a:bodyPr wrap="square" rtlCol="0">
              <a:spAutoFit/>
            </a:bodyPr>
            <a:lstStyle/>
            <a:p>
              <a:r>
                <a:rPr kumimoji="1" lang="ja-JP" altLang="en-US" sz="495" dirty="0">
                  <a:latin typeface="BIZ UDPゴシック" panose="020B0400000000000000" pitchFamily="50" charset="-128"/>
                  <a:ea typeface="BIZ UDPゴシック" panose="020B0400000000000000" pitchFamily="50" charset="-128"/>
                </a:rPr>
                <a:t>長町商店街</a:t>
              </a:r>
              <a:endParaRPr kumimoji="1" lang="en-US" altLang="ja-JP" sz="495" dirty="0">
                <a:latin typeface="BIZ UDPゴシック" panose="020B0400000000000000" pitchFamily="50" charset="-128"/>
                <a:ea typeface="BIZ UDPゴシック" panose="020B0400000000000000" pitchFamily="50" charset="-128"/>
              </a:endParaRPr>
            </a:p>
            <a:p>
              <a:r>
                <a:rPr kumimoji="1" lang="ja-JP" altLang="en-US" sz="495" dirty="0">
                  <a:latin typeface="BIZ UDPゴシック" panose="020B0400000000000000" pitchFamily="50" charset="-128"/>
                  <a:ea typeface="BIZ UDPゴシック" panose="020B0400000000000000" pitchFamily="50" charset="-128"/>
                </a:rPr>
                <a:t>エリア</a:t>
              </a:r>
            </a:p>
          </p:txBody>
        </p:sp>
        <p:pic>
          <p:nvPicPr>
            <p:cNvPr id="792" name="図 791">
              <a:extLst>
                <a:ext uri="{FF2B5EF4-FFF2-40B4-BE49-F238E27FC236}">
                  <a16:creationId xmlns:a16="http://schemas.microsoft.com/office/drawing/2014/main" id="{24EA6E57-D2F6-2FB9-52A8-EE84021A090D}"/>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16596165" y="963181"/>
              <a:ext cx="285916" cy="272921"/>
            </a:xfrm>
            <a:prstGeom prst="rect">
              <a:avLst/>
            </a:prstGeom>
          </p:spPr>
        </p:pic>
        <p:sp>
          <p:nvSpPr>
            <p:cNvPr id="793" name="テキスト ボックス 792">
              <a:extLst>
                <a:ext uri="{FF2B5EF4-FFF2-40B4-BE49-F238E27FC236}">
                  <a16:creationId xmlns:a16="http://schemas.microsoft.com/office/drawing/2014/main" id="{EA5EEF25-BDDB-68BA-9749-853EA11E12EB}"/>
                </a:ext>
              </a:extLst>
            </p:cNvPr>
            <p:cNvSpPr txBox="1"/>
            <p:nvPr/>
          </p:nvSpPr>
          <p:spPr>
            <a:xfrm>
              <a:off x="14852950" y="871628"/>
              <a:ext cx="1278911" cy="389851"/>
            </a:xfrm>
            <a:prstGeom prst="rect">
              <a:avLst/>
            </a:prstGeom>
            <a:noFill/>
          </p:spPr>
          <p:txBody>
            <a:bodyPr wrap="square" rtlCol="0">
              <a:spAutoFit/>
            </a:bodyPr>
            <a:lstStyle/>
            <a:p>
              <a:r>
                <a:rPr kumimoji="1" lang="ja-JP" altLang="en-US" sz="540" b="1" dirty="0">
                  <a:latin typeface="BIZ UDPゴシック" panose="020B0400000000000000" pitchFamily="50" charset="-128"/>
                  <a:ea typeface="BIZ UDPゴシック" panose="020B0400000000000000" pitchFamily="50" charset="-128"/>
                </a:rPr>
                <a:t>長町地区</a:t>
              </a:r>
            </a:p>
          </p:txBody>
        </p:sp>
        <p:cxnSp>
          <p:nvCxnSpPr>
            <p:cNvPr id="794" name="直線コネクタ 793">
              <a:extLst>
                <a:ext uri="{FF2B5EF4-FFF2-40B4-BE49-F238E27FC236}">
                  <a16:creationId xmlns:a16="http://schemas.microsoft.com/office/drawing/2014/main" id="{AB3932B9-1598-96D9-27AF-C00653C3B937}"/>
                </a:ext>
              </a:extLst>
            </p:cNvPr>
            <p:cNvCxnSpPr>
              <a:cxnSpLocks/>
            </p:cNvCxnSpPr>
            <p:nvPr/>
          </p:nvCxnSpPr>
          <p:spPr>
            <a:xfrm>
              <a:off x="15270500" y="1083076"/>
              <a:ext cx="336619" cy="373325"/>
            </a:xfrm>
            <a:prstGeom prst="line">
              <a:avLst/>
            </a:prstGeom>
            <a:ln w="12700">
              <a:solidFill>
                <a:schemeClr val="tx1"/>
              </a:solidFill>
              <a:headEnd type="none" w="sm" len="sm"/>
              <a:tailEnd type="oval" w="sm" len="sm"/>
            </a:ln>
          </p:spPr>
          <p:style>
            <a:lnRef idx="1">
              <a:schemeClr val="accent1"/>
            </a:lnRef>
            <a:fillRef idx="0">
              <a:schemeClr val="accent1"/>
            </a:fillRef>
            <a:effectRef idx="0">
              <a:schemeClr val="accent1"/>
            </a:effectRef>
            <a:fontRef idx="minor">
              <a:schemeClr val="tx1"/>
            </a:fontRef>
          </p:style>
        </p:cxnSp>
        <p:cxnSp>
          <p:nvCxnSpPr>
            <p:cNvPr id="795" name="直線コネクタ 794">
              <a:extLst>
                <a:ext uri="{FF2B5EF4-FFF2-40B4-BE49-F238E27FC236}">
                  <a16:creationId xmlns:a16="http://schemas.microsoft.com/office/drawing/2014/main" id="{63932ED4-E07E-79CA-DF10-D1D369148144}"/>
                </a:ext>
              </a:extLst>
            </p:cNvPr>
            <p:cNvCxnSpPr>
              <a:cxnSpLocks/>
              <a:stCxn id="791" idx="1"/>
            </p:cNvCxnSpPr>
            <p:nvPr/>
          </p:nvCxnSpPr>
          <p:spPr>
            <a:xfrm flipH="1" flipV="1">
              <a:off x="15882270" y="1584555"/>
              <a:ext cx="258131" cy="53140"/>
            </a:xfrm>
            <a:prstGeom prst="line">
              <a:avLst/>
            </a:prstGeom>
            <a:ln w="12700">
              <a:solidFill>
                <a:schemeClr val="tx1"/>
              </a:solidFill>
              <a:headEnd type="none" w="sm" len="sm"/>
              <a:tailEnd type="oval" w="sm" len="sm"/>
            </a:ln>
          </p:spPr>
          <p:style>
            <a:lnRef idx="1">
              <a:schemeClr val="accent1"/>
            </a:lnRef>
            <a:fillRef idx="0">
              <a:schemeClr val="accent1"/>
            </a:fillRef>
            <a:effectRef idx="0">
              <a:schemeClr val="accent1"/>
            </a:effectRef>
            <a:fontRef idx="minor">
              <a:schemeClr val="tx1"/>
            </a:fontRef>
          </p:style>
        </p:cxnSp>
        <p:cxnSp>
          <p:nvCxnSpPr>
            <p:cNvPr id="796" name="直線コネクタ 795">
              <a:extLst>
                <a:ext uri="{FF2B5EF4-FFF2-40B4-BE49-F238E27FC236}">
                  <a16:creationId xmlns:a16="http://schemas.microsoft.com/office/drawing/2014/main" id="{F4E3F3B3-FB17-F646-83AF-8FAD4F2429E3}"/>
                </a:ext>
              </a:extLst>
            </p:cNvPr>
            <p:cNvCxnSpPr>
              <a:cxnSpLocks/>
            </p:cNvCxnSpPr>
            <p:nvPr/>
          </p:nvCxnSpPr>
          <p:spPr>
            <a:xfrm flipV="1">
              <a:off x="15216832" y="1903937"/>
              <a:ext cx="77267" cy="193987"/>
            </a:xfrm>
            <a:prstGeom prst="line">
              <a:avLst/>
            </a:prstGeom>
            <a:ln w="12700">
              <a:solidFill>
                <a:schemeClr val="tx1"/>
              </a:solidFill>
              <a:headEnd type="none" w="sm" len="sm"/>
              <a:tailEnd type="oval" w="sm" len="sm"/>
            </a:ln>
          </p:spPr>
          <p:style>
            <a:lnRef idx="1">
              <a:schemeClr val="accent1"/>
            </a:lnRef>
            <a:fillRef idx="0">
              <a:schemeClr val="accent1"/>
            </a:fillRef>
            <a:effectRef idx="0">
              <a:schemeClr val="accent1"/>
            </a:effectRef>
            <a:fontRef idx="minor">
              <a:schemeClr val="tx1"/>
            </a:fontRef>
          </p:style>
        </p:cxnSp>
        <p:cxnSp>
          <p:nvCxnSpPr>
            <p:cNvPr id="797" name="直線コネクタ 796">
              <a:extLst>
                <a:ext uri="{FF2B5EF4-FFF2-40B4-BE49-F238E27FC236}">
                  <a16:creationId xmlns:a16="http://schemas.microsoft.com/office/drawing/2014/main" id="{14F41DE5-00A9-0BB7-3BCC-FFBBB4A5D215}"/>
                </a:ext>
              </a:extLst>
            </p:cNvPr>
            <p:cNvCxnSpPr>
              <a:cxnSpLocks/>
            </p:cNvCxnSpPr>
            <p:nvPr/>
          </p:nvCxnSpPr>
          <p:spPr>
            <a:xfrm flipH="1" flipV="1">
              <a:off x="15979284" y="2211119"/>
              <a:ext cx="192740" cy="12639"/>
            </a:xfrm>
            <a:prstGeom prst="line">
              <a:avLst/>
            </a:prstGeom>
            <a:ln w="12700">
              <a:solidFill>
                <a:schemeClr val="tx1"/>
              </a:solidFill>
              <a:headEnd type="none" w="sm" len="sm"/>
              <a:tailEnd type="oval" w="sm" len="sm"/>
            </a:ln>
          </p:spPr>
          <p:style>
            <a:lnRef idx="1">
              <a:schemeClr val="accent1"/>
            </a:lnRef>
            <a:fillRef idx="0">
              <a:schemeClr val="accent1"/>
            </a:fillRef>
            <a:effectRef idx="0">
              <a:schemeClr val="accent1"/>
            </a:effectRef>
            <a:fontRef idx="minor">
              <a:schemeClr val="tx1"/>
            </a:fontRef>
          </p:style>
        </p:cxnSp>
        <p:sp>
          <p:nvSpPr>
            <p:cNvPr id="798" name="フリーフォーム 74">
              <a:extLst>
                <a:ext uri="{FF2B5EF4-FFF2-40B4-BE49-F238E27FC236}">
                  <a16:creationId xmlns:a16="http://schemas.microsoft.com/office/drawing/2014/main" id="{0A8B5D09-46D4-045D-5394-46881E497F97}"/>
                </a:ext>
              </a:extLst>
            </p:cNvPr>
            <p:cNvSpPr>
              <a:spLocks noChangeAspect="1"/>
            </p:cNvSpPr>
            <p:nvPr/>
          </p:nvSpPr>
          <p:spPr>
            <a:xfrm rot="312780">
              <a:off x="15815588" y="1268794"/>
              <a:ext cx="272258" cy="733841"/>
            </a:xfrm>
            <a:custGeom>
              <a:avLst/>
              <a:gdLst>
                <a:gd name="connsiteX0" fmla="*/ 1842447 w 1883391"/>
                <a:gd name="connsiteY0" fmla="*/ 545910 h 5377218"/>
                <a:gd name="connsiteX1" fmla="*/ 1460310 w 1883391"/>
                <a:gd name="connsiteY1" fmla="*/ 955343 h 5377218"/>
                <a:gd name="connsiteX2" fmla="*/ 1160059 w 1883391"/>
                <a:gd name="connsiteY2" fmla="*/ 1842447 h 5377218"/>
                <a:gd name="connsiteX3" fmla="*/ 1023582 w 1883391"/>
                <a:gd name="connsiteY3" fmla="*/ 2497540 h 5377218"/>
                <a:gd name="connsiteX4" fmla="*/ 873456 w 1883391"/>
                <a:gd name="connsiteY4" fmla="*/ 3289110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023582 w 1883391"/>
                <a:gd name="connsiteY3" fmla="*/ 2497540 h 5377218"/>
                <a:gd name="connsiteX4" fmla="*/ 873456 w 1883391"/>
                <a:gd name="connsiteY4" fmla="*/ 3289110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873456 w 1883391"/>
                <a:gd name="connsiteY4" fmla="*/ 3289110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560940 w 1883391"/>
                <a:gd name="connsiteY15" fmla="*/ 1599516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560940 w 1883391"/>
                <a:gd name="connsiteY15" fmla="*/ 1599516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444617 w 1883391"/>
                <a:gd name="connsiteY15" fmla="*/ 1326288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444617 w 1883391"/>
                <a:gd name="connsiteY15" fmla="*/ 1326288 h 5377218"/>
                <a:gd name="connsiteX16" fmla="*/ 720681 w 1883391"/>
                <a:gd name="connsiteY16" fmla="*/ 641308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665630 w 1883391"/>
                <a:gd name="connsiteY15" fmla="*/ 1351127 h 5377218"/>
                <a:gd name="connsiteX16" fmla="*/ 720681 w 1883391"/>
                <a:gd name="connsiteY16" fmla="*/ 641308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518154 w 1883391"/>
                <a:gd name="connsiteY13" fmla="*/ 2971526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453485 w 1883391"/>
                <a:gd name="connsiteY12" fmla="*/ 3656372 h 5377218"/>
                <a:gd name="connsiteX13" fmla="*/ 518154 w 1883391"/>
                <a:gd name="connsiteY13" fmla="*/ 2971526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373155 w 1883391"/>
                <a:gd name="connsiteY11" fmla="*/ 4196003 h 5377218"/>
                <a:gd name="connsiteX12" fmla="*/ 453485 w 1883391"/>
                <a:gd name="connsiteY12" fmla="*/ 3656372 h 5377218"/>
                <a:gd name="connsiteX13" fmla="*/ 518154 w 1883391"/>
                <a:gd name="connsiteY13" fmla="*/ 2971526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637731 w 1678675"/>
                <a:gd name="connsiteY0" fmla="*/ 545910 h 5377218"/>
                <a:gd name="connsiteX1" fmla="*/ 1255594 w 1678675"/>
                <a:gd name="connsiteY1" fmla="*/ 955343 h 5377218"/>
                <a:gd name="connsiteX2" fmla="*/ 1060034 w 1678675"/>
                <a:gd name="connsiteY2" fmla="*/ 1904544 h 5377218"/>
                <a:gd name="connsiteX3" fmla="*/ 946821 w 1678675"/>
                <a:gd name="connsiteY3" fmla="*/ 2584477 h 5377218"/>
                <a:gd name="connsiteX4" fmla="*/ 785062 w 1678675"/>
                <a:gd name="connsiteY4" fmla="*/ 3388465 h 5377218"/>
                <a:gd name="connsiteX5" fmla="*/ 642540 w 1678675"/>
                <a:gd name="connsiteY5" fmla="*/ 4117939 h 5377218"/>
                <a:gd name="connsiteX6" fmla="*/ 465580 w 1678675"/>
                <a:gd name="connsiteY6" fmla="*/ 4882214 h 5377218"/>
                <a:gd name="connsiteX7" fmla="*/ 327546 w 1678675"/>
                <a:gd name="connsiteY7" fmla="*/ 5227092 h 5377218"/>
                <a:gd name="connsiteX8" fmla="*/ 313899 w 1678675"/>
                <a:gd name="connsiteY8" fmla="*/ 5377218 h 5377218"/>
                <a:gd name="connsiteX9" fmla="*/ 0 w 1678675"/>
                <a:gd name="connsiteY9" fmla="*/ 5240740 h 5377218"/>
                <a:gd name="connsiteX10" fmla="*/ 202415 w 1678675"/>
                <a:gd name="connsiteY10" fmla="*/ 4437569 h 5377218"/>
                <a:gd name="connsiteX11" fmla="*/ 168439 w 1678675"/>
                <a:gd name="connsiteY11" fmla="*/ 4196003 h 5377218"/>
                <a:gd name="connsiteX12" fmla="*/ 248769 w 1678675"/>
                <a:gd name="connsiteY12" fmla="*/ 3656372 h 5377218"/>
                <a:gd name="connsiteX13" fmla="*/ 313438 w 1678675"/>
                <a:gd name="connsiteY13" fmla="*/ 2971526 h 5377218"/>
                <a:gd name="connsiteX14" fmla="*/ 316374 w 1678675"/>
                <a:gd name="connsiteY14" fmla="*/ 1916691 h 5377218"/>
                <a:gd name="connsiteX15" fmla="*/ 460914 w 1678675"/>
                <a:gd name="connsiteY15" fmla="*/ 1351127 h 5377218"/>
                <a:gd name="connsiteX16" fmla="*/ 725346 w 1678675"/>
                <a:gd name="connsiteY16" fmla="*/ 753083 h 5377218"/>
                <a:gd name="connsiteX17" fmla="*/ 873457 w 1678675"/>
                <a:gd name="connsiteY17" fmla="*/ 204716 h 5377218"/>
                <a:gd name="connsiteX18" fmla="*/ 1160060 w 1678675"/>
                <a:gd name="connsiteY18" fmla="*/ 0 h 5377218"/>
                <a:gd name="connsiteX19" fmla="*/ 1419367 w 1678675"/>
                <a:gd name="connsiteY19" fmla="*/ 13647 h 5377218"/>
                <a:gd name="connsiteX20" fmla="*/ 1678675 w 1678675"/>
                <a:gd name="connsiteY20" fmla="*/ 573206 h 5377218"/>
                <a:gd name="connsiteX21" fmla="*/ 1637731 w 1678675"/>
                <a:gd name="connsiteY21" fmla="*/ 545910 h 5377218"/>
                <a:gd name="connsiteX0" fmla="*/ 1567937 w 1608881"/>
                <a:gd name="connsiteY0" fmla="*/ 545910 h 5377218"/>
                <a:gd name="connsiteX1" fmla="*/ 1185800 w 1608881"/>
                <a:gd name="connsiteY1" fmla="*/ 955343 h 5377218"/>
                <a:gd name="connsiteX2" fmla="*/ 990240 w 1608881"/>
                <a:gd name="connsiteY2" fmla="*/ 1904544 h 5377218"/>
                <a:gd name="connsiteX3" fmla="*/ 877027 w 1608881"/>
                <a:gd name="connsiteY3" fmla="*/ 2584477 h 5377218"/>
                <a:gd name="connsiteX4" fmla="*/ 715268 w 1608881"/>
                <a:gd name="connsiteY4" fmla="*/ 3388465 h 5377218"/>
                <a:gd name="connsiteX5" fmla="*/ 572746 w 1608881"/>
                <a:gd name="connsiteY5" fmla="*/ 4117939 h 5377218"/>
                <a:gd name="connsiteX6" fmla="*/ 395786 w 1608881"/>
                <a:gd name="connsiteY6" fmla="*/ 4882214 h 5377218"/>
                <a:gd name="connsiteX7" fmla="*/ 257752 w 1608881"/>
                <a:gd name="connsiteY7" fmla="*/ 5227092 h 5377218"/>
                <a:gd name="connsiteX8" fmla="*/ 244105 w 1608881"/>
                <a:gd name="connsiteY8" fmla="*/ 5377218 h 5377218"/>
                <a:gd name="connsiteX9" fmla="*/ 0 w 1608881"/>
                <a:gd name="connsiteY9" fmla="*/ 4892996 h 5377218"/>
                <a:gd name="connsiteX10" fmla="*/ 132621 w 1608881"/>
                <a:gd name="connsiteY10" fmla="*/ 4437569 h 5377218"/>
                <a:gd name="connsiteX11" fmla="*/ 98645 w 1608881"/>
                <a:gd name="connsiteY11" fmla="*/ 4196003 h 5377218"/>
                <a:gd name="connsiteX12" fmla="*/ 178975 w 1608881"/>
                <a:gd name="connsiteY12" fmla="*/ 3656372 h 5377218"/>
                <a:gd name="connsiteX13" fmla="*/ 243644 w 1608881"/>
                <a:gd name="connsiteY13" fmla="*/ 2971526 h 5377218"/>
                <a:gd name="connsiteX14" fmla="*/ 246580 w 1608881"/>
                <a:gd name="connsiteY14" fmla="*/ 1916691 h 5377218"/>
                <a:gd name="connsiteX15" fmla="*/ 391120 w 1608881"/>
                <a:gd name="connsiteY15" fmla="*/ 1351127 h 5377218"/>
                <a:gd name="connsiteX16" fmla="*/ 655552 w 1608881"/>
                <a:gd name="connsiteY16" fmla="*/ 753083 h 5377218"/>
                <a:gd name="connsiteX17" fmla="*/ 803663 w 1608881"/>
                <a:gd name="connsiteY17" fmla="*/ 204716 h 5377218"/>
                <a:gd name="connsiteX18" fmla="*/ 1090266 w 1608881"/>
                <a:gd name="connsiteY18" fmla="*/ 0 h 5377218"/>
                <a:gd name="connsiteX19" fmla="*/ 1349573 w 1608881"/>
                <a:gd name="connsiteY19" fmla="*/ 13647 h 5377218"/>
                <a:gd name="connsiteX20" fmla="*/ 1608881 w 1608881"/>
                <a:gd name="connsiteY20" fmla="*/ 573206 h 5377218"/>
                <a:gd name="connsiteX21" fmla="*/ 1567937 w 1608881"/>
                <a:gd name="connsiteY21" fmla="*/ 545910 h 5377218"/>
                <a:gd name="connsiteX0" fmla="*/ 1574903 w 1615847"/>
                <a:gd name="connsiteY0" fmla="*/ 545910 h 5377218"/>
                <a:gd name="connsiteX1" fmla="*/ 1192766 w 1615847"/>
                <a:gd name="connsiteY1" fmla="*/ 955343 h 5377218"/>
                <a:gd name="connsiteX2" fmla="*/ 997206 w 1615847"/>
                <a:gd name="connsiteY2" fmla="*/ 1904544 h 5377218"/>
                <a:gd name="connsiteX3" fmla="*/ 883993 w 1615847"/>
                <a:gd name="connsiteY3" fmla="*/ 2584477 h 5377218"/>
                <a:gd name="connsiteX4" fmla="*/ 722234 w 1615847"/>
                <a:gd name="connsiteY4" fmla="*/ 3388465 h 5377218"/>
                <a:gd name="connsiteX5" fmla="*/ 579712 w 1615847"/>
                <a:gd name="connsiteY5" fmla="*/ 4117939 h 5377218"/>
                <a:gd name="connsiteX6" fmla="*/ 402752 w 1615847"/>
                <a:gd name="connsiteY6" fmla="*/ 4882214 h 5377218"/>
                <a:gd name="connsiteX7" fmla="*/ 264718 w 1615847"/>
                <a:gd name="connsiteY7" fmla="*/ 5227092 h 5377218"/>
                <a:gd name="connsiteX8" fmla="*/ 251071 w 1615847"/>
                <a:gd name="connsiteY8" fmla="*/ 5377218 h 5377218"/>
                <a:gd name="connsiteX9" fmla="*/ 6966 w 1615847"/>
                <a:gd name="connsiteY9" fmla="*/ 4892996 h 5377218"/>
                <a:gd name="connsiteX10" fmla="*/ 0 w 1615847"/>
                <a:gd name="connsiteY10" fmla="*/ 4512085 h 5377218"/>
                <a:gd name="connsiteX11" fmla="*/ 105611 w 1615847"/>
                <a:gd name="connsiteY11" fmla="*/ 4196003 h 5377218"/>
                <a:gd name="connsiteX12" fmla="*/ 185941 w 1615847"/>
                <a:gd name="connsiteY12" fmla="*/ 3656372 h 5377218"/>
                <a:gd name="connsiteX13" fmla="*/ 250610 w 1615847"/>
                <a:gd name="connsiteY13" fmla="*/ 2971526 h 5377218"/>
                <a:gd name="connsiteX14" fmla="*/ 253546 w 1615847"/>
                <a:gd name="connsiteY14" fmla="*/ 1916691 h 5377218"/>
                <a:gd name="connsiteX15" fmla="*/ 398086 w 1615847"/>
                <a:gd name="connsiteY15" fmla="*/ 1351127 h 5377218"/>
                <a:gd name="connsiteX16" fmla="*/ 662518 w 1615847"/>
                <a:gd name="connsiteY16" fmla="*/ 753083 h 5377218"/>
                <a:gd name="connsiteX17" fmla="*/ 810629 w 1615847"/>
                <a:gd name="connsiteY17" fmla="*/ 204716 h 5377218"/>
                <a:gd name="connsiteX18" fmla="*/ 1097232 w 1615847"/>
                <a:gd name="connsiteY18" fmla="*/ 0 h 5377218"/>
                <a:gd name="connsiteX19" fmla="*/ 1356539 w 1615847"/>
                <a:gd name="connsiteY19" fmla="*/ 13647 h 5377218"/>
                <a:gd name="connsiteX20" fmla="*/ 1615847 w 1615847"/>
                <a:gd name="connsiteY20" fmla="*/ 573206 h 5377218"/>
                <a:gd name="connsiteX21" fmla="*/ 1574903 w 1615847"/>
                <a:gd name="connsiteY21" fmla="*/ 545910 h 5377218"/>
                <a:gd name="connsiteX0" fmla="*/ 1574903 w 1615847"/>
                <a:gd name="connsiteY0" fmla="*/ 545910 h 5227092"/>
                <a:gd name="connsiteX1" fmla="*/ 1192766 w 1615847"/>
                <a:gd name="connsiteY1" fmla="*/ 955343 h 5227092"/>
                <a:gd name="connsiteX2" fmla="*/ 997206 w 1615847"/>
                <a:gd name="connsiteY2" fmla="*/ 1904544 h 5227092"/>
                <a:gd name="connsiteX3" fmla="*/ 883993 w 1615847"/>
                <a:gd name="connsiteY3" fmla="*/ 2584477 h 5227092"/>
                <a:gd name="connsiteX4" fmla="*/ 722234 w 1615847"/>
                <a:gd name="connsiteY4" fmla="*/ 3388465 h 5227092"/>
                <a:gd name="connsiteX5" fmla="*/ 579712 w 1615847"/>
                <a:gd name="connsiteY5" fmla="*/ 4117939 h 5227092"/>
                <a:gd name="connsiteX6" fmla="*/ 402752 w 1615847"/>
                <a:gd name="connsiteY6" fmla="*/ 4882214 h 5227092"/>
                <a:gd name="connsiteX7" fmla="*/ 264718 w 1615847"/>
                <a:gd name="connsiteY7" fmla="*/ 5227092 h 5227092"/>
                <a:gd name="connsiteX8" fmla="*/ 181277 w 1615847"/>
                <a:gd name="connsiteY8" fmla="*/ 5091570 h 5227092"/>
                <a:gd name="connsiteX9" fmla="*/ 6966 w 1615847"/>
                <a:gd name="connsiteY9" fmla="*/ 4892996 h 5227092"/>
                <a:gd name="connsiteX10" fmla="*/ 0 w 1615847"/>
                <a:gd name="connsiteY10" fmla="*/ 4512085 h 5227092"/>
                <a:gd name="connsiteX11" fmla="*/ 105611 w 1615847"/>
                <a:gd name="connsiteY11" fmla="*/ 4196003 h 5227092"/>
                <a:gd name="connsiteX12" fmla="*/ 185941 w 1615847"/>
                <a:gd name="connsiteY12" fmla="*/ 3656372 h 5227092"/>
                <a:gd name="connsiteX13" fmla="*/ 250610 w 1615847"/>
                <a:gd name="connsiteY13" fmla="*/ 2971526 h 5227092"/>
                <a:gd name="connsiteX14" fmla="*/ 253546 w 1615847"/>
                <a:gd name="connsiteY14" fmla="*/ 1916691 h 5227092"/>
                <a:gd name="connsiteX15" fmla="*/ 398086 w 1615847"/>
                <a:gd name="connsiteY15" fmla="*/ 1351127 h 5227092"/>
                <a:gd name="connsiteX16" fmla="*/ 662518 w 1615847"/>
                <a:gd name="connsiteY16" fmla="*/ 753083 h 5227092"/>
                <a:gd name="connsiteX17" fmla="*/ 810629 w 1615847"/>
                <a:gd name="connsiteY17" fmla="*/ 204716 h 5227092"/>
                <a:gd name="connsiteX18" fmla="*/ 1097232 w 1615847"/>
                <a:gd name="connsiteY18" fmla="*/ 0 h 5227092"/>
                <a:gd name="connsiteX19" fmla="*/ 1356539 w 1615847"/>
                <a:gd name="connsiteY19" fmla="*/ 13647 h 5227092"/>
                <a:gd name="connsiteX20" fmla="*/ 1615847 w 1615847"/>
                <a:gd name="connsiteY20" fmla="*/ 573206 h 5227092"/>
                <a:gd name="connsiteX21" fmla="*/ 1574903 w 1615847"/>
                <a:gd name="connsiteY21" fmla="*/ 545910 h 5227092"/>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722234 w 1615847"/>
                <a:gd name="connsiteY4" fmla="*/ 3388465 h 5091570"/>
                <a:gd name="connsiteX5" fmla="*/ 579712 w 1615847"/>
                <a:gd name="connsiteY5" fmla="*/ 4117939 h 5091570"/>
                <a:gd name="connsiteX6" fmla="*/ 402752 w 1615847"/>
                <a:gd name="connsiteY6" fmla="*/ 4882214 h 5091570"/>
                <a:gd name="connsiteX7" fmla="*/ 404305 w 1615847"/>
                <a:gd name="connsiteY7" fmla="*/ 5078059 h 5091570"/>
                <a:gd name="connsiteX8" fmla="*/ 181277 w 1615847"/>
                <a:gd name="connsiteY8" fmla="*/ 5091570 h 5091570"/>
                <a:gd name="connsiteX9" fmla="*/ 6966 w 1615847"/>
                <a:gd name="connsiteY9" fmla="*/ 4892996 h 5091570"/>
                <a:gd name="connsiteX10" fmla="*/ 0 w 1615847"/>
                <a:gd name="connsiteY10" fmla="*/ 4512085 h 5091570"/>
                <a:gd name="connsiteX11" fmla="*/ 105611 w 1615847"/>
                <a:gd name="connsiteY11" fmla="*/ 4196003 h 5091570"/>
                <a:gd name="connsiteX12" fmla="*/ 185941 w 1615847"/>
                <a:gd name="connsiteY12" fmla="*/ 3656372 h 5091570"/>
                <a:gd name="connsiteX13" fmla="*/ 250610 w 1615847"/>
                <a:gd name="connsiteY13" fmla="*/ 2971526 h 5091570"/>
                <a:gd name="connsiteX14" fmla="*/ 253546 w 1615847"/>
                <a:gd name="connsiteY14" fmla="*/ 1916691 h 5091570"/>
                <a:gd name="connsiteX15" fmla="*/ 398086 w 1615847"/>
                <a:gd name="connsiteY15" fmla="*/ 1351127 h 5091570"/>
                <a:gd name="connsiteX16" fmla="*/ 662518 w 1615847"/>
                <a:gd name="connsiteY16" fmla="*/ 753083 h 5091570"/>
                <a:gd name="connsiteX17" fmla="*/ 810629 w 1615847"/>
                <a:gd name="connsiteY17" fmla="*/ 204716 h 5091570"/>
                <a:gd name="connsiteX18" fmla="*/ 1097232 w 1615847"/>
                <a:gd name="connsiteY18" fmla="*/ 0 h 5091570"/>
                <a:gd name="connsiteX19" fmla="*/ 1356539 w 1615847"/>
                <a:gd name="connsiteY19" fmla="*/ 13647 h 5091570"/>
                <a:gd name="connsiteX20" fmla="*/ 1615847 w 1615847"/>
                <a:gd name="connsiteY20" fmla="*/ 573206 h 5091570"/>
                <a:gd name="connsiteX21" fmla="*/ 1574903 w 1615847"/>
                <a:gd name="connsiteY21"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722234 w 1615847"/>
                <a:gd name="connsiteY4" fmla="*/ 3388465 h 5091570"/>
                <a:gd name="connsiteX5" fmla="*/ 579712 w 1615847"/>
                <a:gd name="connsiteY5" fmla="*/ 4117939 h 5091570"/>
                <a:gd name="connsiteX6" fmla="*/ 402752 w 1615847"/>
                <a:gd name="connsiteY6" fmla="*/ 4882214 h 5091570"/>
                <a:gd name="connsiteX7" fmla="*/ 404305 w 1615847"/>
                <a:gd name="connsiteY7" fmla="*/ 5078059 h 5091570"/>
                <a:gd name="connsiteX8" fmla="*/ 181277 w 1615847"/>
                <a:gd name="connsiteY8" fmla="*/ 5091570 h 5091570"/>
                <a:gd name="connsiteX9" fmla="*/ 6966 w 1615847"/>
                <a:gd name="connsiteY9" fmla="*/ 4892996 h 5091570"/>
                <a:gd name="connsiteX10" fmla="*/ 0 w 1615847"/>
                <a:gd name="connsiteY10" fmla="*/ 4512085 h 5091570"/>
                <a:gd name="connsiteX11" fmla="*/ 105611 w 1615847"/>
                <a:gd name="connsiteY11" fmla="*/ 4196003 h 5091570"/>
                <a:gd name="connsiteX12" fmla="*/ 250610 w 1615847"/>
                <a:gd name="connsiteY12" fmla="*/ 2971526 h 5091570"/>
                <a:gd name="connsiteX13" fmla="*/ 253546 w 1615847"/>
                <a:gd name="connsiteY13" fmla="*/ 1916691 h 5091570"/>
                <a:gd name="connsiteX14" fmla="*/ 398086 w 1615847"/>
                <a:gd name="connsiteY14" fmla="*/ 1351127 h 5091570"/>
                <a:gd name="connsiteX15" fmla="*/ 662518 w 1615847"/>
                <a:gd name="connsiteY15" fmla="*/ 753083 h 5091570"/>
                <a:gd name="connsiteX16" fmla="*/ 810629 w 1615847"/>
                <a:gd name="connsiteY16" fmla="*/ 204716 h 5091570"/>
                <a:gd name="connsiteX17" fmla="*/ 1097232 w 1615847"/>
                <a:gd name="connsiteY17" fmla="*/ 0 h 5091570"/>
                <a:gd name="connsiteX18" fmla="*/ 1356539 w 1615847"/>
                <a:gd name="connsiteY18" fmla="*/ 13647 h 5091570"/>
                <a:gd name="connsiteX19" fmla="*/ 1615847 w 1615847"/>
                <a:gd name="connsiteY19" fmla="*/ 573206 h 5091570"/>
                <a:gd name="connsiteX20" fmla="*/ 1574903 w 1615847"/>
                <a:gd name="connsiteY20"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579712 w 1615847"/>
                <a:gd name="connsiteY4" fmla="*/ 4117939 h 5091570"/>
                <a:gd name="connsiteX5" fmla="*/ 402752 w 1615847"/>
                <a:gd name="connsiteY5" fmla="*/ 4882214 h 5091570"/>
                <a:gd name="connsiteX6" fmla="*/ 404305 w 1615847"/>
                <a:gd name="connsiteY6" fmla="*/ 5078059 h 5091570"/>
                <a:gd name="connsiteX7" fmla="*/ 181277 w 1615847"/>
                <a:gd name="connsiteY7" fmla="*/ 5091570 h 5091570"/>
                <a:gd name="connsiteX8" fmla="*/ 6966 w 1615847"/>
                <a:gd name="connsiteY8" fmla="*/ 4892996 h 5091570"/>
                <a:gd name="connsiteX9" fmla="*/ 0 w 1615847"/>
                <a:gd name="connsiteY9" fmla="*/ 4512085 h 5091570"/>
                <a:gd name="connsiteX10" fmla="*/ 105611 w 1615847"/>
                <a:gd name="connsiteY10" fmla="*/ 4196003 h 5091570"/>
                <a:gd name="connsiteX11" fmla="*/ 250610 w 1615847"/>
                <a:gd name="connsiteY11" fmla="*/ 2971526 h 5091570"/>
                <a:gd name="connsiteX12" fmla="*/ 253546 w 1615847"/>
                <a:gd name="connsiteY12" fmla="*/ 1916691 h 5091570"/>
                <a:gd name="connsiteX13" fmla="*/ 398086 w 1615847"/>
                <a:gd name="connsiteY13" fmla="*/ 1351127 h 5091570"/>
                <a:gd name="connsiteX14" fmla="*/ 662518 w 1615847"/>
                <a:gd name="connsiteY14" fmla="*/ 753083 h 5091570"/>
                <a:gd name="connsiteX15" fmla="*/ 810629 w 1615847"/>
                <a:gd name="connsiteY15" fmla="*/ 204716 h 5091570"/>
                <a:gd name="connsiteX16" fmla="*/ 1097232 w 1615847"/>
                <a:gd name="connsiteY16" fmla="*/ 0 h 5091570"/>
                <a:gd name="connsiteX17" fmla="*/ 1356539 w 1615847"/>
                <a:gd name="connsiteY17" fmla="*/ 13647 h 5091570"/>
                <a:gd name="connsiteX18" fmla="*/ 1615847 w 1615847"/>
                <a:gd name="connsiteY18" fmla="*/ 573206 h 5091570"/>
                <a:gd name="connsiteX19" fmla="*/ 1574903 w 1615847"/>
                <a:gd name="connsiteY19"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579712 w 1615847"/>
                <a:gd name="connsiteY4" fmla="*/ 4117939 h 5091570"/>
                <a:gd name="connsiteX5" fmla="*/ 402752 w 1615847"/>
                <a:gd name="connsiteY5" fmla="*/ 4882214 h 5091570"/>
                <a:gd name="connsiteX6" fmla="*/ 404305 w 1615847"/>
                <a:gd name="connsiteY6" fmla="*/ 5078059 h 5091570"/>
                <a:gd name="connsiteX7" fmla="*/ 181277 w 1615847"/>
                <a:gd name="connsiteY7" fmla="*/ 5091570 h 5091570"/>
                <a:gd name="connsiteX8" fmla="*/ 6966 w 1615847"/>
                <a:gd name="connsiteY8" fmla="*/ 4892996 h 5091570"/>
                <a:gd name="connsiteX9" fmla="*/ 0 w 1615847"/>
                <a:gd name="connsiteY9" fmla="*/ 4512085 h 5091570"/>
                <a:gd name="connsiteX10" fmla="*/ 250610 w 1615847"/>
                <a:gd name="connsiteY10" fmla="*/ 2971526 h 5091570"/>
                <a:gd name="connsiteX11" fmla="*/ 253546 w 1615847"/>
                <a:gd name="connsiteY11" fmla="*/ 1916691 h 5091570"/>
                <a:gd name="connsiteX12" fmla="*/ 398086 w 1615847"/>
                <a:gd name="connsiteY12" fmla="*/ 1351127 h 5091570"/>
                <a:gd name="connsiteX13" fmla="*/ 662518 w 1615847"/>
                <a:gd name="connsiteY13" fmla="*/ 753083 h 5091570"/>
                <a:gd name="connsiteX14" fmla="*/ 810629 w 1615847"/>
                <a:gd name="connsiteY14" fmla="*/ 204716 h 5091570"/>
                <a:gd name="connsiteX15" fmla="*/ 1097232 w 1615847"/>
                <a:gd name="connsiteY15" fmla="*/ 0 h 5091570"/>
                <a:gd name="connsiteX16" fmla="*/ 1356539 w 1615847"/>
                <a:gd name="connsiteY16" fmla="*/ 13647 h 5091570"/>
                <a:gd name="connsiteX17" fmla="*/ 1615847 w 1615847"/>
                <a:gd name="connsiteY17" fmla="*/ 573206 h 5091570"/>
                <a:gd name="connsiteX18" fmla="*/ 1574903 w 1615847"/>
                <a:gd name="connsiteY18"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402752 w 1615847"/>
                <a:gd name="connsiteY4" fmla="*/ 4882214 h 5091570"/>
                <a:gd name="connsiteX5" fmla="*/ 404305 w 1615847"/>
                <a:gd name="connsiteY5" fmla="*/ 5078059 h 5091570"/>
                <a:gd name="connsiteX6" fmla="*/ 181277 w 1615847"/>
                <a:gd name="connsiteY6" fmla="*/ 5091570 h 5091570"/>
                <a:gd name="connsiteX7" fmla="*/ 6966 w 1615847"/>
                <a:gd name="connsiteY7" fmla="*/ 4892996 h 5091570"/>
                <a:gd name="connsiteX8" fmla="*/ 0 w 1615847"/>
                <a:gd name="connsiteY8" fmla="*/ 4512085 h 5091570"/>
                <a:gd name="connsiteX9" fmla="*/ 250610 w 1615847"/>
                <a:gd name="connsiteY9" fmla="*/ 2971526 h 5091570"/>
                <a:gd name="connsiteX10" fmla="*/ 253546 w 1615847"/>
                <a:gd name="connsiteY10" fmla="*/ 1916691 h 5091570"/>
                <a:gd name="connsiteX11" fmla="*/ 398086 w 1615847"/>
                <a:gd name="connsiteY11" fmla="*/ 1351127 h 5091570"/>
                <a:gd name="connsiteX12" fmla="*/ 662518 w 1615847"/>
                <a:gd name="connsiteY12" fmla="*/ 753083 h 5091570"/>
                <a:gd name="connsiteX13" fmla="*/ 810629 w 1615847"/>
                <a:gd name="connsiteY13" fmla="*/ 204716 h 5091570"/>
                <a:gd name="connsiteX14" fmla="*/ 1097232 w 1615847"/>
                <a:gd name="connsiteY14" fmla="*/ 0 h 5091570"/>
                <a:gd name="connsiteX15" fmla="*/ 1356539 w 1615847"/>
                <a:gd name="connsiteY15" fmla="*/ 13647 h 5091570"/>
                <a:gd name="connsiteX16" fmla="*/ 1615847 w 1615847"/>
                <a:gd name="connsiteY16" fmla="*/ 573206 h 5091570"/>
                <a:gd name="connsiteX17" fmla="*/ 1574903 w 1615847"/>
                <a:gd name="connsiteY17" fmla="*/ 545910 h 5091570"/>
                <a:gd name="connsiteX0" fmla="*/ 1567937 w 1608881"/>
                <a:gd name="connsiteY0" fmla="*/ 545910 h 5091570"/>
                <a:gd name="connsiteX1" fmla="*/ 1185800 w 1608881"/>
                <a:gd name="connsiteY1" fmla="*/ 955343 h 5091570"/>
                <a:gd name="connsiteX2" fmla="*/ 990240 w 1608881"/>
                <a:gd name="connsiteY2" fmla="*/ 1904544 h 5091570"/>
                <a:gd name="connsiteX3" fmla="*/ 877027 w 1608881"/>
                <a:gd name="connsiteY3" fmla="*/ 2584477 h 5091570"/>
                <a:gd name="connsiteX4" fmla="*/ 395786 w 1608881"/>
                <a:gd name="connsiteY4" fmla="*/ 4882214 h 5091570"/>
                <a:gd name="connsiteX5" fmla="*/ 397339 w 1608881"/>
                <a:gd name="connsiteY5" fmla="*/ 5078059 h 5091570"/>
                <a:gd name="connsiteX6" fmla="*/ 174311 w 1608881"/>
                <a:gd name="connsiteY6" fmla="*/ 5091570 h 5091570"/>
                <a:gd name="connsiteX7" fmla="*/ 0 w 1608881"/>
                <a:gd name="connsiteY7" fmla="*/ 4892996 h 5091570"/>
                <a:gd name="connsiteX8" fmla="*/ 243644 w 1608881"/>
                <a:gd name="connsiteY8" fmla="*/ 2971526 h 5091570"/>
                <a:gd name="connsiteX9" fmla="*/ 246580 w 1608881"/>
                <a:gd name="connsiteY9" fmla="*/ 1916691 h 5091570"/>
                <a:gd name="connsiteX10" fmla="*/ 391120 w 1608881"/>
                <a:gd name="connsiteY10" fmla="*/ 1351127 h 5091570"/>
                <a:gd name="connsiteX11" fmla="*/ 655552 w 1608881"/>
                <a:gd name="connsiteY11" fmla="*/ 753083 h 5091570"/>
                <a:gd name="connsiteX12" fmla="*/ 803663 w 1608881"/>
                <a:gd name="connsiteY12" fmla="*/ 204716 h 5091570"/>
                <a:gd name="connsiteX13" fmla="*/ 1090266 w 1608881"/>
                <a:gd name="connsiteY13" fmla="*/ 0 h 5091570"/>
                <a:gd name="connsiteX14" fmla="*/ 1349573 w 1608881"/>
                <a:gd name="connsiteY14" fmla="*/ 13647 h 5091570"/>
                <a:gd name="connsiteX15" fmla="*/ 1608881 w 1608881"/>
                <a:gd name="connsiteY15" fmla="*/ 573206 h 5091570"/>
                <a:gd name="connsiteX16" fmla="*/ 1567937 w 1608881"/>
                <a:gd name="connsiteY16" fmla="*/ 545910 h 5091570"/>
                <a:gd name="connsiteX0" fmla="*/ 1393626 w 1434570"/>
                <a:gd name="connsiteY0" fmla="*/ 545910 h 5091570"/>
                <a:gd name="connsiteX1" fmla="*/ 1011489 w 1434570"/>
                <a:gd name="connsiteY1" fmla="*/ 955343 h 5091570"/>
                <a:gd name="connsiteX2" fmla="*/ 815929 w 1434570"/>
                <a:gd name="connsiteY2" fmla="*/ 1904544 h 5091570"/>
                <a:gd name="connsiteX3" fmla="*/ 702716 w 1434570"/>
                <a:gd name="connsiteY3" fmla="*/ 2584477 h 5091570"/>
                <a:gd name="connsiteX4" fmla="*/ 221475 w 1434570"/>
                <a:gd name="connsiteY4" fmla="*/ 4882214 h 5091570"/>
                <a:gd name="connsiteX5" fmla="*/ 223028 w 1434570"/>
                <a:gd name="connsiteY5" fmla="*/ 5078059 h 5091570"/>
                <a:gd name="connsiteX6" fmla="*/ 0 w 1434570"/>
                <a:gd name="connsiteY6" fmla="*/ 5091570 h 5091570"/>
                <a:gd name="connsiteX7" fmla="*/ 69333 w 1434570"/>
                <a:gd name="connsiteY7" fmla="*/ 2971526 h 5091570"/>
                <a:gd name="connsiteX8" fmla="*/ 72269 w 1434570"/>
                <a:gd name="connsiteY8" fmla="*/ 1916691 h 5091570"/>
                <a:gd name="connsiteX9" fmla="*/ 216809 w 1434570"/>
                <a:gd name="connsiteY9" fmla="*/ 1351127 h 5091570"/>
                <a:gd name="connsiteX10" fmla="*/ 481241 w 1434570"/>
                <a:gd name="connsiteY10" fmla="*/ 753083 h 5091570"/>
                <a:gd name="connsiteX11" fmla="*/ 629352 w 1434570"/>
                <a:gd name="connsiteY11" fmla="*/ 204716 h 5091570"/>
                <a:gd name="connsiteX12" fmla="*/ 915955 w 1434570"/>
                <a:gd name="connsiteY12" fmla="*/ 0 h 5091570"/>
                <a:gd name="connsiteX13" fmla="*/ 1175262 w 1434570"/>
                <a:gd name="connsiteY13" fmla="*/ 13647 h 5091570"/>
                <a:gd name="connsiteX14" fmla="*/ 1434570 w 1434570"/>
                <a:gd name="connsiteY14" fmla="*/ 573206 h 5091570"/>
                <a:gd name="connsiteX15" fmla="*/ 1393626 w 1434570"/>
                <a:gd name="connsiteY15" fmla="*/ 545910 h 5091570"/>
                <a:gd name="connsiteX0" fmla="*/ 1393626 w 1434570"/>
                <a:gd name="connsiteY0" fmla="*/ 545910 h 5091570"/>
                <a:gd name="connsiteX1" fmla="*/ 1011489 w 1434570"/>
                <a:gd name="connsiteY1" fmla="*/ 955343 h 5091570"/>
                <a:gd name="connsiteX2" fmla="*/ 815929 w 1434570"/>
                <a:gd name="connsiteY2" fmla="*/ 1904544 h 5091570"/>
                <a:gd name="connsiteX3" fmla="*/ 702716 w 1434570"/>
                <a:gd name="connsiteY3" fmla="*/ 2584477 h 5091570"/>
                <a:gd name="connsiteX4" fmla="*/ 223028 w 1434570"/>
                <a:gd name="connsiteY4" fmla="*/ 5078059 h 5091570"/>
                <a:gd name="connsiteX5" fmla="*/ 0 w 1434570"/>
                <a:gd name="connsiteY5" fmla="*/ 5091570 h 5091570"/>
                <a:gd name="connsiteX6" fmla="*/ 69333 w 1434570"/>
                <a:gd name="connsiteY6" fmla="*/ 2971526 h 5091570"/>
                <a:gd name="connsiteX7" fmla="*/ 72269 w 1434570"/>
                <a:gd name="connsiteY7" fmla="*/ 1916691 h 5091570"/>
                <a:gd name="connsiteX8" fmla="*/ 216809 w 1434570"/>
                <a:gd name="connsiteY8" fmla="*/ 1351127 h 5091570"/>
                <a:gd name="connsiteX9" fmla="*/ 481241 w 1434570"/>
                <a:gd name="connsiteY9" fmla="*/ 753083 h 5091570"/>
                <a:gd name="connsiteX10" fmla="*/ 629352 w 1434570"/>
                <a:gd name="connsiteY10" fmla="*/ 204716 h 5091570"/>
                <a:gd name="connsiteX11" fmla="*/ 915955 w 1434570"/>
                <a:gd name="connsiteY11" fmla="*/ 0 h 5091570"/>
                <a:gd name="connsiteX12" fmla="*/ 1175262 w 1434570"/>
                <a:gd name="connsiteY12" fmla="*/ 13647 h 5091570"/>
                <a:gd name="connsiteX13" fmla="*/ 1434570 w 1434570"/>
                <a:gd name="connsiteY13" fmla="*/ 573206 h 5091570"/>
                <a:gd name="connsiteX14" fmla="*/ 1393626 w 1434570"/>
                <a:gd name="connsiteY14" fmla="*/ 545910 h 5091570"/>
                <a:gd name="connsiteX0" fmla="*/ 1393626 w 1434570"/>
                <a:gd name="connsiteY0" fmla="*/ 545910 h 5091570"/>
                <a:gd name="connsiteX1" fmla="*/ 1011489 w 1434570"/>
                <a:gd name="connsiteY1" fmla="*/ 955343 h 5091570"/>
                <a:gd name="connsiteX2" fmla="*/ 815929 w 1434570"/>
                <a:gd name="connsiteY2" fmla="*/ 1904544 h 5091570"/>
                <a:gd name="connsiteX3" fmla="*/ 702716 w 1434570"/>
                <a:gd name="connsiteY3" fmla="*/ 2584477 h 5091570"/>
                <a:gd name="connsiteX4" fmla="*/ 884307 w 1434570"/>
                <a:gd name="connsiteY4" fmla="*/ 1800078 h 5091570"/>
                <a:gd name="connsiteX5" fmla="*/ 0 w 1434570"/>
                <a:gd name="connsiteY5" fmla="*/ 5091570 h 5091570"/>
                <a:gd name="connsiteX6" fmla="*/ 69333 w 1434570"/>
                <a:gd name="connsiteY6" fmla="*/ 2971526 h 5091570"/>
                <a:gd name="connsiteX7" fmla="*/ 72269 w 1434570"/>
                <a:gd name="connsiteY7" fmla="*/ 1916691 h 5091570"/>
                <a:gd name="connsiteX8" fmla="*/ 216809 w 1434570"/>
                <a:gd name="connsiteY8" fmla="*/ 1351127 h 5091570"/>
                <a:gd name="connsiteX9" fmla="*/ 481241 w 1434570"/>
                <a:gd name="connsiteY9" fmla="*/ 753083 h 5091570"/>
                <a:gd name="connsiteX10" fmla="*/ 629352 w 1434570"/>
                <a:gd name="connsiteY10" fmla="*/ 204716 h 5091570"/>
                <a:gd name="connsiteX11" fmla="*/ 915955 w 1434570"/>
                <a:gd name="connsiteY11" fmla="*/ 0 h 5091570"/>
                <a:gd name="connsiteX12" fmla="*/ 1175262 w 1434570"/>
                <a:gd name="connsiteY12" fmla="*/ 13647 h 5091570"/>
                <a:gd name="connsiteX13" fmla="*/ 1434570 w 1434570"/>
                <a:gd name="connsiteY13" fmla="*/ 573206 h 5091570"/>
                <a:gd name="connsiteX14" fmla="*/ 1393626 w 1434570"/>
                <a:gd name="connsiteY14" fmla="*/ 545910 h 5091570"/>
                <a:gd name="connsiteX0" fmla="*/ 1324293 w 1365237"/>
                <a:gd name="connsiteY0" fmla="*/ 545910 h 2971526"/>
                <a:gd name="connsiteX1" fmla="*/ 942156 w 1365237"/>
                <a:gd name="connsiteY1" fmla="*/ 955343 h 2971526"/>
                <a:gd name="connsiteX2" fmla="*/ 746596 w 1365237"/>
                <a:gd name="connsiteY2" fmla="*/ 1904544 h 2971526"/>
                <a:gd name="connsiteX3" fmla="*/ 633383 w 1365237"/>
                <a:gd name="connsiteY3" fmla="*/ 2584477 h 2971526"/>
                <a:gd name="connsiteX4" fmla="*/ 814974 w 1365237"/>
                <a:gd name="connsiteY4" fmla="*/ 1800078 h 2971526"/>
                <a:gd name="connsiteX5" fmla="*/ 403009 w 1365237"/>
                <a:gd name="connsiteY5" fmla="*/ 2948276 h 2971526"/>
                <a:gd name="connsiteX6" fmla="*/ 0 w 1365237"/>
                <a:gd name="connsiteY6" fmla="*/ 2971526 h 2971526"/>
                <a:gd name="connsiteX7" fmla="*/ 2936 w 1365237"/>
                <a:gd name="connsiteY7" fmla="*/ 1916691 h 2971526"/>
                <a:gd name="connsiteX8" fmla="*/ 147476 w 1365237"/>
                <a:gd name="connsiteY8" fmla="*/ 1351127 h 2971526"/>
                <a:gd name="connsiteX9" fmla="*/ 411908 w 1365237"/>
                <a:gd name="connsiteY9" fmla="*/ 753083 h 2971526"/>
                <a:gd name="connsiteX10" fmla="*/ 560019 w 1365237"/>
                <a:gd name="connsiteY10" fmla="*/ 204716 h 2971526"/>
                <a:gd name="connsiteX11" fmla="*/ 846622 w 1365237"/>
                <a:gd name="connsiteY11" fmla="*/ 0 h 2971526"/>
                <a:gd name="connsiteX12" fmla="*/ 1105929 w 1365237"/>
                <a:gd name="connsiteY12" fmla="*/ 13647 h 2971526"/>
                <a:gd name="connsiteX13" fmla="*/ 1365237 w 1365237"/>
                <a:gd name="connsiteY13" fmla="*/ 573206 h 2971526"/>
                <a:gd name="connsiteX14" fmla="*/ 1324293 w 1365237"/>
                <a:gd name="connsiteY14" fmla="*/ 545910 h 2971526"/>
                <a:gd name="connsiteX0" fmla="*/ 1321366 w 1362310"/>
                <a:gd name="connsiteY0" fmla="*/ 545910 h 2971526"/>
                <a:gd name="connsiteX1" fmla="*/ 939229 w 1362310"/>
                <a:gd name="connsiteY1" fmla="*/ 955343 h 2971526"/>
                <a:gd name="connsiteX2" fmla="*/ 743669 w 1362310"/>
                <a:gd name="connsiteY2" fmla="*/ 1904544 h 2971526"/>
                <a:gd name="connsiteX3" fmla="*/ 630456 w 1362310"/>
                <a:gd name="connsiteY3" fmla="*/ 2584477 h 2971526"/>
                <a:gd name="connsiteX4" fmla="*/ 812047 w 1362310"/>
                <a:gd name="connsiteY4" fmla="*/ 1800078 h 2971526"/>
                <a:gd name="connsiteX5" fmla="*/ 400082 w 1362310"/>
                <a:gd name="connsiteY5" fmla="*/ 2948276 h 2971526"/>
                <a:gd name="connsiteX6" fmla="*/ 79733 w 1362310"/>
                <a:gd name="connsiteY6" fmla="*/ 2971526 h 2971526"/>
                <a:gd name="connsiteX7" fmla="*/ 9 w 1362310"/>
                <a:gd name="connsiteY7" fmla="*/ 1916691 h 2971526"/>
                <a:gd name="connsiteX8" fmla="*/ 144549 w 1362310"/>
                <a:gd name="connsiteY8" fmla="*/ 1351127 h 2971526"/>
                <a:gd name="connsiteX9" fmla="*/ 408981 w 1362310"/>
                <a:gd name="connsiteY9" fmla="*/ 753083 h 2971526"/>
                <a:gd name="connsiteX10" fmla="*/ 557092 w 1362310"/>
                <a:gd name="connsiteY10" fmla="*/ 204716 h 2971526"/>
                <a:gd name="connsiteX11" fmla="*/ 843695 w 1362310"/>
                <a:gd name="connsiteY11" fmla="*/ 0 h 2971526"/>
                <a:gd name="connsiteX12" fmla="*/ 1103002 w 1362310"/>
                <a:gd name="connsiteY12" fmla="*/ 13647 h 2971526"/>
                <a:gd name="connsiteX13" fmla="*/ 1362310 w 1362310"/>
                <a:gd name="connsiteY13" fmla="*/ 573206 h 2971526"/>
                <a:gd name="connsiteX14" fmla="*/ 1321366 w 1362310"/>
                <a:gd name="connsiteY14" fmla="*/ 545910 h 2971526"/>
                <a:gd name="connsiteX0" fmla="*/ 1321366 w 1362310"/>
                <a:gd name="connsiteY0" fmla="*/ 545910 h 2971526"/>
                <a:gd name="connsiteX1" fmla="*/ 939229 w 1362310"/>
                <a:gd name="connsiteY1" fmla="*/ 955343 h 2971526"/>
                <a:gd name="connsiteX2" fmla="*/ 743669 w 1362310"/>
                <a:gd name="connsiteY2" fmla="*/ 1904544 h 2971526"/>
                <a:gd name="connsiteX3" fmla="*/ 630456 w 1362310"/>
                <a:gd name="connsiteY3" fmla="*/ 2584477 h 2971526"/>
                <a:gd name="connsiteX4" fmla="*/ 812047 w 1362310"/>
                <a:gd name="connsiteY4" fmla="*/ 1800078 h 2971526"/>
                <a:gd name="connsiteX5" fmla="*/ 518168 w 1362310"/>
                <a:gd name="connsiteY5" fmla="*/ 2910454 h 2971526"/>
                <a:gd name="connsiteX6" fmla="*/ 79733 w 1362310"/>
                <a:gd name="connsiteY6" fmla="*/ 2971526 h 2971526"/>
                <a:gd name="connsiteX7" fmla="*/ 9 w 1362310"/>
                <a:gd name="connsiteY7" fmla="*/ 1916691 h 2971526"/>
                <a:gd name="connsiteX8" fmla="*/ 144549 w 1362310"/>
                <a:gd name="connsiteY8" fmla="*/ 1351127 h 2971526"/>
                <a:gd name="connsiteX9" fmla="*/ 408981 w 1362310"/>
                <a:gd name="connsiteY9" fmla="*/ 753083 h 2971526"/>
                <a:gd name="connsiteX10" fmla="*/ 557092 w 1362310"/>
                <a:gd name="connsiteY10" fmla="*/ 204716 h 2971526"/>
                <a:gd name="connsiteX11" fmla="*/ 843695 w 1362310"/>
                <a:gd name="connsiteY11" fmla="*/ 0 h 2971526"/>
                <a:gd name="connsiteX12" fmla="*/ 1103002 w 1362310"/>
                <a:gd name="connsiteY12" fmla="*/ 13647 h 2971526"/>
                <a:gd name="connsiteX13" fmla="*/ 1362310 w 1362310"/>
                <a:gd name="connsiteY13" fmla="*/ 573206 h 2971526"/>
                <a:gd name="connsiteX14" fmla="*/ 1321366 w 1362310"/>
                <a:gd name="connsiteY14" fmla="*/ 545910 h 2971526"/>
                <a:gd name="connsiteX0" fmla="*/ 1321366 w 1362310"/>
                <a:gd name="connsiteY0" fmla="*/ 545910 h 2971526"/>
                <a:gd name="connsiteX1" fmla="*/ 939229 w 1362310"/>
                <a:gd name="connsiteY1" fmla="*/ 955343 h 2971526"/>
                <a:gd name="connsiteX2" fmla="*/ 743669 w 1362310"/>
                <a:gd name="connsiteY2" fmla="*/ 1904544 h 2971526"/>
                <a:gd name="connsiteX3" fmla="*/ 630456 w 1362310"/>
                <a:gd name="connsiteY3" fmla="*/ 2584477 h 2971526"/>
                <a:gd name="connsiteX4" fmla="*/ 812047 w 1362310"/>
                <a:gd name="connsiteY4" fmla="*/ 1800078 h 2971526"/>
                <a:gd name="connsiteX5" fmla="*/ 541785 w 1362310"/>
                <a:gd name="connsiteY5" fmla="*/ 2796986 h 2971526"/>
                <a:gd name="connsiteX6" fmla="*/ 79733 w 1362310"/>
                <a:gd name="connsiteY6" fmla="*/ 2971526 h 2971526"/>
                <a:gd name="connsiteX7" fmla="*/ 9 w 1362310"/>
                <a:gd name="connsiteY7" fmla="*/ 1916691 h 2971526"/>
                <a:gd name="connsiteX8" fmla="*/ 144549 w 1362310"/>
                <a:gd name="connsiteY8" fmla="*/ 1351127 h 2971526"/>
                <a:gd name="connsiteX9" fmla="*/ 408981 w 1362310"/>
                <a:gd name="connsiteY9" fmla="*/ 753083 h 2971526"/>
                <a:gd name="connsiteX10" fmla="*/ 557092 w 1362310"/>
                <a:gd name="connsiteY10" fmla="*/ 204716 h 2971526"/>
                <a:gd name="connsiteX11" fmla="*/ 843695 w 1362310"/>
                <a:gd name="connsiteY11" fmla="*/ 0 h 2971526"/>
                <a:gd name="connsiteX12" fmla="*/ 1103002 w 1362310"/>
                <a:gd name="connsiteY12" fmla="*/ 13647 h 2971526"/>
                <a:gd name="connsiteX13" fmla="*/ 1362310 w 1362310"/>
                <a:gd name="connsiteY13" fmla="*/ 573206 h 2971526"/>
                <a:gd name="connsiteX14" fmla="*/ 1321366 w 1362310"/>
                <a:gd name="connsiteY14" fmla="*/ 545910 h 2971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62310" h="2971526">
                  <a:moveTo>
                    <a:pt x="1321366" y="545910"/>
                  </a:moveTo>
                  <a:lnTo>
                    <a:pt x="939229" y="955343"/>
                  </a:lnTo>
                  <a:lnTo>
                    <a:pt x="743669" y="1904544"/>
                  </a:lnTo>
                  <a:lnTo>
                    <a:pt x="630456" y="2584477"/>
                  </a:lnTo>
                  <a:lnTo>
                    <a:pt x="812047" y="1800078"/>
                  </a:lnTo>
                  <a:lnTo>
                    <a:pt x="541785" y="2796986"/>
                  </a:lnTo>
                  <a:lnTo>
                    <a:pt x="79733" y="2971526"/>
                  </a:lnTo>
                  <a:cubicBezTo>
                    <a:pt x="80712" y="2619914"/>
                    <a:pt x="-970" y="2268303"/>
                    <a:pt x="9" y="1916691"/>
                  </a:cubicBezTo>
                  <a:lnTo>
                    <a:pt x="144549" y="1351127"/>
                  </a:lnTo>
                  <a:cubicBezTo>
                    <a:pt x="209428" y="1081402"/>
                    <a:pt x="340224" y="944152"/>
                    <a:pt x="408981" y="753083"/>
                  </a:cubicBezTo>
                  <a:cubicBezTo>
                    <a:pt x="477738" y="562015"/>
                    <a:pt x="449560" y="399924"/>
                    <a:pt x="557092" y="204716"/>
                  </a:cubicBezTo>
                  <a:lnTo>
                    <a:pt x="843695" y="0"/>
                  </a:lnTo>
                  <a:lnTo>
                    <a:pt x="1103002" y="13647"/>
                  </a:lnTo>
                  <a:lnTo>
                    <a:pt x="1362310" y="573206"/>
                  </a:lnTo>
                  <a:lnTo>
                    <a:pt x="1321366" y="545910"/>
                  </a:lnTo>
                  <a:close/>
                </a:path>
              </a:pathLst>
            </a:custGeom>
            <a:noFill/>
            <a:ln w="22225">
              <a:solidFill>
                <a:schemeClr val="bg1">
                  <a:lumMod val="50000"/>
                </a:schemeClr>
              </a:solid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810" dirty="0"/>
            </a:p>
          </p:txBody>
        </p:sp>
      </p:grpSp>
      <p:pic>
        <p:nvPicPr>
          <p:cNvPr id="837" name="図 836">
            <a:extLst>
              <a:ext uri="{FF2B5EF4-FFF2-40B4-BE49-F238E27FC236}">
                <a16:creationId xmlns:a16="http://schemas.microsoft.com/office/drawing/2014/main" id="{2DE16E77-1722-2A49-0D7C-86B179294455}"/>
              </a:ext>
            </a:extLst>
          </p:cNvPr>
          <p:cNvPicPr>
            <a:picLocks noChangeAspect="1"/>
          </p:cNvPicPr>
          <p:nvPr/>
        </p:nvPicPr>
        <p:blipFill>
          <a:blip r:embed="rId7"/>
          <a:stretch>
            <a:fillRect/>
          </a:stretch>
        </p:blipFill>
        <p:spPr>
          <a:xfrm>
            <a:off x="7870391" y="3439958"/>
            <a:ext cx="1914920" cy="2381304"/>
          </a:xfrm>
          <a:prstGeom prst="rect">
            <a:avLst/>
          </a:prstGeom>
        </p:spPr>
      </p:pic>
      <p:sp>
        <p:nvSpPr>
          <p:cNvPr id="56" name="正方形/長方形 55">
            <a:extLst>
              <a:ext uri="{FF2B5EF4-FFF2-40B4-BE49-F238E27FC236}">
                <a16:creationId xmlns:a16="http://schemas.microsoft.com/office/drawing/2014/main" id="{1AA9EF38-9943-0483-A2BB-53D97A07F22A}"/>
              </a:ext>
            </a:extLst>
          </p:cNvPr>
          <p:cNvSpPr/>
          <p:nvPr/>
        </p:nvSpPr>
        <p:spPr>
          <a:xfrm>
            <a:off x="-4909515" y="1773079"/>
            <a:ext cx="1525086" cy="23363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スライド番号プレースホルダー 1">
            <a:extLst>
              <a:ext uri="{FF2B5EF4-FFF2-40B4-BE49-F238E27FC236}">
                <a16:creationId xmlns:a16="http://schemas.microsoft.com/office/drawing/2014/main" id="{CCFD1AD1-C221-BB10-576E-397C0BDAB02C}"/>
              </a:ext>
            </a:extLst>
          </p:cNvPr>
          <p:cNvSpPr txBox="1">
            <a:spLocks/>
          </p:cNvSpPr>
          <p:nvPr/>
        </p:nvSpPr>
        <p:spPr>
          <a:xfrm>
            <a:off x="4251960" y="7102496"/>
            <a:ext cx="1234440" cy="164306"/>
          </a:xfrm>
          <a:prstGeom prst="rect">
            <a:avLst/>
          </a:prstGeom>
        </p:spPr>
        <p:txBody>
          <a:bodyPr vert="horz" lIns="91440" tIns="45720" rIns="91440" bIns="45720" rtlCol="0" anchor="ctr"/>
          <a:lstStyle>
            <a:defPPr>
              <a:defRPr lang="en-US"/>
            </a:defPPr>
            <a:lvl1pPr marL="0" algn="r" defTabSz="457200" rtl="0" eaLnBrk="1" latinLnBrk="0" hangingPunct="1">
              <a:defRPr sz="72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700" dirty="0">
                <a:latin typeface="BIZ UDPゴシック" panose="020B0400000000000000" pitchFamily="50" charset="-128"/>
                <a:ea typeface="BIZ UDPゴシック" panose="020B0400000000000000" pitchFamily="50" charset="-128"/>
              </a:rPr>
              <a:t>4</a:t>
            </a:r>
          </a:p>
        </p:txBody>
      </p:sp>
      <p:pic>
        <p:nvPicPr>
          <p:cNvPr id="27" name="図 26">
            <a:extLst>
              <a:ext uri="{FF2B5EF4-FFF2-40B4-BE49-F238E27FC236}">
                <a16:creationId xmlns:a16="http://schemas.microsoft.com/office/drawing/2014/main" id="{38B6241D-F3FE-EAA9-FA8B-A38A655EBE32}"/>
              </a:ext>
            </a:extLst>
          </p:cNvPr>
          <p:cNvPicPr>
            <a:picLocks noChangeAspect="1"/>
          </p:cNvPicPr>
          <p:nvPr/>
        </p:nvPicPr>
        <p:blipFill>
          <a:blip r:embed="rId8"/>
          <a:stretch>
            <a:fillRect/>
          </a:stretch>
        </p:blipFill>
        <p:spPr>
          <a:xfrm>
            <a:off x="405417" y="252720"/>
            <a:ext cx="4737296" cy="2315257"/>
          </a:xfrm>
          <a:prstGeom prst="rect">
            <a:avLst/>
          </a:prstGeom>
        </p:spPr>
      </p:pic>
      <p:pic>
        <p:nvPicPr>
          <p:cNvPr id="52" name="図 51">
            <a:extLst>
              <a:ext uri="{FF2B5EF4-FFF2-40B4-BE49-F238E27FC236}">
                <a16:creationId xmlns:a16="http://schemas.microsoft.com/office/drawing/2014/main" id="{D63AEE21-3776-7FC8-B593-65FC3B6BFE95}"/>
              </a:ext>
            </a:extLst>
          </p:cNvPr>
          <p:cNvPicPr>
            <a:picLocks noChangeAspect="1"/>
          </p:cNvPicPr>
          <p:nvPr/>
        </p:nvPicPr>
        <p:blipFill>
          <a:blip r:embed="rId9"/>
          <a:stretch>
            <a:fillRect/>
          </a:stretch>
        </p:blipFill>
        <p:spPr>
          <a:xfrm>
            <a:off x="405417" y="2569523"/>
            <a:ext cx="4737296" cy="2362590"/>
          </a:xfrm>
          <a:prstGeom prst="rect">
            <a:avLst/>
          </a:prstGeom>
        </p:spPr>
      </p:pic>
      <p:pic>
        <p:nvPicPr>
          <p:cNvPr id="532" name="図 531">
            <a:extLst>
              <a:ext uri="{FF2B5EF4-FFF2-40B4-BE49-F238E27FC236}">
                <a16:creationId xmlns:a16="http://schemas.microsoft.com/office/drawing/2014/main" id="{04F6708A-6E2C-14B4-C6F2-C4406DFEAB80}"/>
              </a:ext>
            </a:extLst>
          </p:cNvPr>
          <p:cNvPicPr>
            <a:picLocks noChangeAspect="1"/>
          </p:cNvPicPr>
          <p:nvPr/>
        </p:nvPicPr>
        <p:blipFill>
          <a:blip r:embed="rId10"/>
          <a:stretch>
            <a:fillRect/>
          </a:stretch>
        </p:blipFill>
        <p:spPr>
          <a:xfrm>
            <a:off x="405417" y="4910799"/>
            <a:ext cx="4737296" cy="2310283"/>
          </a:xfrm>
          <a:prstGeom prst="rect">
            <a:avLst/>
          </a:prstGeom>
        </p:spPr>
      </p:pic>
    </p:spTree>
    <p:extLst>
      <p:ext uri="{BB962C8B-B14F-4D97-AF65-F5344CB8AC3E}">
        <p14:creationId xmlns:p14="http://schemas.microsoft.com/office/powerpoint/2010/main" val="30477622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a:extLst>
              <a:ext uri="{FF2B5EF4-FFF2-40B4-BE49-F238E27FC236}">
                <a16:creationId xmlns:a16="http://schemas.microsoft.com/office/drawing/2014/main" id="{CB30A717-B6DF-C296-20D2-189DFA33A972}"/>
              </a:ext>
            </a:extLst>
          </p:cNvPr>
          <p:cNvSpPr/>
          <p:nvPr/>
        </p:nvSpPr>
        <p:spPr>
          <a:xfrm>
            <a:off x="181802" y="146412"/>
            <a:ext cx="792000" cy="93600"/>
          </a:xfrm>
          <a:prstGeom prst="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810"/>
          </a:p>
        </p:txBody>
      </p:sp>
      <p:sp>
        <p:nvSpPr>
          <p:cNvPr id="6" name="テキスト ボックス 5">
            <a:extLst>
              <a:ext uri="{FF2B5EF4-FFF2-40B4-BE49-F238E27FC236}">
                <a16:creationId xmlns:a16="http://schemas.microsoft.com/office/drawing/2014/main" id="{FF538793-17B6-D60D-B6B3-BC263644846D}"/>
              </a:ext>
            </a:extLst>
          </p:cNvPr>
          <p:cNvSpPr txBox="1"/>
          <p:nvPr/>
        </p:nvSpPr>
        <p:spPr>
          <a:xfrm>
            <a:off x="181802" y="-2596"/>
            <a:ext cx="952978" cy="259446"/>
          </a:xfrm>
          <a:prstGeom prst="rect">
            <a:avLst/>
          </a:prstGeom>
          <a:noFill/>
        </p:spPr>
        <p:txBody>
          <a:bodyPr vert="horz" lIns="41148" tIns="20574" rIns="41148" bIns="20574" rtlCol="0" anchor="ctr">
            <a:noAutofit/>
          </a:bodyPr>
          <a:lstStyle/>
          <a:p>
            <a:pPr defTabSz="411480">
              <a:lnSpc>
                <a:spcPct val="90000"/>
              </a:lnSpc>
              <a:spcBef>
                <a:spcPct val="0"/>
              </a:spcBef>
              <a:spcAft>
                <a:spcPts val="270"/>
              </a:spcAft>
            </a:pPr>
            <a:r>
              <a:rPr kumimoji="1" lang="ja-JP" altLang="en-US" sz="1100" b="1" dirty="0">
                <a:latin typeface="BIZ UDPゴシック" panose="020B0400000000000000" pitchFamily="50" charset="-128"/>
                <a:ea typeface="BIZ UDPゴシック" panose="020B0400000000000000" pitchFamily="50" charset="-128"/>
                <a:cs typeface="+mj-cs"/>
              </a:rPr>
              <a:t>８　施策体系</a:t>
            </a:r>
          </a:p>
        </p:txBody>
      </p:sp>
      <p:sp>
        <p:nvSpPr>
          <p:cNvPr id="4" name="スライド番号プレースホルダー 1">
            <a:extLst>
              <a:ext uri="{FF2B5EF4-FFF2-40B4-BE49-F238E27FC236}">
                <a16:creationId xmlns:a16="http://schemas.microsoft.com/office/drawing/2014/main" id="{956BEA9F-39C6-D726-F2C7-60F642642DEF}"/>
              </a:ext>
            </a:extLst>
          </p:cNvPr>
          <p:cNvSpPr>
            <a:spLocks noGrp="1"/>
          </p:cNvSpPr>
          <p:nvPr>
            <p:ph type="sldNum" sz="quarter" idx="12"/>
          </p:nvPr>
        </p:nvSpPr>
        <p:spPr>
          <a:xfrm>
            <a:off x="6303286" y="5709943"/>
            <a:ext cx="1234440" cy="164306"/>
          </a:xfrm>
        </p:spPr>
        <p:txBody>
          <a:bodyPr/>
          <a:lstStyle/>
          <a:p>
            <a:r>
              <a:rPr kumimoji="1" lang="ja-JP" altLang="en-US" dirty="0"/>
              <a:t>３</a:t>
            </a:r>
            <a:endParaRPr kumimoji="1" lang="en-US" altLang="ja-JP" dirty="0"/>
          </a:p>
        </p:txBody>
      </p:sp>
      <p:pic>
        <p:nvPicPr>
          <p:cNvPr id="11" name="図 10">
            <a:extLst>
              <a:ext uri="{FF2B5EF4-FFF2-40B4-BE49-F238E27FC236}">
                <a16:creationId xmlns:a16="http://schemas.microsoft.com/office/drawing/2014/main" id="{ED555F1C-F9A6-5CB6-DBF2-CC8ECA6F2FD8}"/>
              </a:ext>
            </a:extLst>
          </p:cNvPr>
          <p:cNvPicPr>
            <a:picLocks noChangeAspect="1"/>
          </p:cNvPicPr>
          <p:nvPr/>
        </p:nvPicPr>
        <p:blipFill>
          <a:blip r:embed="rId3"/>
          <a:stretch>
            <a:fillRect/>
          </a:stretch>
        </p:blipFill>
        <p:spPr>
          <a:xfrm>
            <a:off x="6752860" y="1205834"/>
            <a:ext cx="5157788" cy="2451766"/>
          </a:xfrm>
          <a:prstGeom prst="rect">
            <a:avLst/>
          </a:prstGeom>
        </p:spPr>
      </p:pic>
      <p:pic>
        <p:nvPicPr>
          <p:cNvPr id="169" name="図 168">
            <a:extLst>
              <a:ext uri="{FF2B5EF4-FFF2-40B4-BE49-F238E27FC236}">
                <a16:creationId xmlns:a16="http://schemas.microsoft.com/office/drawing/2014/main" id="{2ED59670-D1B1-7B57-8247-E117F0AF00EF}"/>
              </a:ext>
            </a:extLst>
          </p:cNvPr>
          <p:cNvPicPr>
            <a:picLocks noChangeAspect="1"/>
          </p:cNvPicPr>
          <p:nvPr/>
        </p:nvPicPr>
        <p:blipFill>
          <a:blip r:embed="rId4"/>
          <a:stretch>
            <a:fillRect/>
          </a:stretch>
        </p:blipFill>
        <p:spPr>
          <a:xfrm>
            <a:off x="198408" y="455743"/>
            <a:ext cx="5116542" cy="6520875"/>
          </a:xfrm>
          <a:prstGeom prst="rect">
            <a:avLst/>
          </a:prstGeom>
        </p:spPr>
      </p:pic>
      <p:sp>
        <p:nvSpPr>
          <p:cNvPr id="170" name="スライド番号プレースホルダー 1">
            <a:extLst>
              <a:ext uri="{FF2B5EF4-FFF2-40B4-BE49-F238E27FC236}">
                <a16:creationId xmlns:a16="http://schemas.microsoft.com/office/drawing/2014/main" id="{79D76705-A015-14E2-A2B1-8986CD50160C}"/>
              </a:ext>
            </a:extLst>
          </p:cNvPr>
          <p:cNvSpPr txBox="1">
            <a:spLocks/>
          </p:cNvSpPr>
          <p:nvPr/>
        </p:nvSpPr>
        <p:spPr>
          <a:xfrm>
            <a:off x="23713" y="7082391"/>
            <a:ext cx="1234440" cy="164306"/>
          </a:xfrm>
          <a:prstGeom prst="rect">
            <a:avLst/>
          </a:prstGeom>
        </p:spPr>
        <p:txBody>
          <a:bodyPr vert="horz" lIns="91440" tIns="45720" rIns="91440" bIns="45720" rtlCol="0" anchor="ctr"/>
          <a:lstStyle>
            <a:defPPr>
              <a:defRPr lang="en-US"/>
            </a:defPPr>
            <a:lvl1pPr marL="0" algn="r" defTabSz="457200" rtl="0" eaLnBrk="1" latinLnBrk="0" hangingPunct="1">
              <a:defRPr sz="72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kumimoji="1" lang="ja-JP" altLang="en-US" sz="700" dirty="0">
                <a:latin typeface="BIZ UDPゴシック" panose="020B0400000000000000" pitchFamily="50" charset="-128"/>
                <a:ea typeface="BIZ UDPゴシック" panose="020B0400000000000000" pitchFamily="50" charset="-128"/>
              </a:rPr>
              <a:t>５</a:t>
            </a:r>
            <a:endParaRPr kumimoji="1" lang="en-US" altLang="ja-JP" sz="700" dirty="0">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4705417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EB10E8-D753-D204-5BF9-6E8AD15EC662}"/>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1B435A0F-E47C-1265-B1ED-2ABBA779C292}"/>
              </a:ext>
            </a:extLst>
          </p:cNvPr>
          <p:cNvSpPr/>
          <p:nvPr/>
        </p:nvSpPr>
        <p:spPr>
          <a:xfrm>
            <a:off x="178260" y="140238"/>
            <a:ext cx="1080000" cy="93600"/>
          </a:xfrm>
          <a:prstGeom prst="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810"/>
          </a:p>
        </p:txBody>
      </p:sp>
      <p:sp>
        <p:nvSpPr>
          <p:cNvPr id="8" name="テキスト ボックス 7">
            <a:extLst>
              <a:ext uri="{FF2B5EF4-FFF2-40B4-BE49-F238E27FC236}">
                <a16:creationId xmlns:a16="http://schemas.microsoft.com/office/drawing/2014/main" id="{CA540C71-F0DE-FFF8-7C4D-D5D3A49E5D66}"/>
              </a:ext>
            </a:extLst>
          </p:cNvPr>
          <p:cNvSpPr txBox="1"/>
          <p:nvPr/>
        </p:nvSpPr>
        <p:spPr>
          <a:xfrm>
            <a:off x="123794" y="32155"/>
            <a:ext cx="1289538" cy="169031"/>
          </a:xfrm>
          <a:prstGeom prst="rect">
            <a:avLst/>
          </a:prstGeom>
          <a:noFill/>
        </p:spPr>
        <p:txBody>
          <a:bodyPr vert="horz" lIns="41148" tIns="20574" rIns="41148" bIns="20574" rtlCol="0" anchor="ctr">
            <a:noAutofit/>
          </a:bodyPr>
          <a:lstStyle/>
          <a:p>
            <a:pPr defTabSz="411480">
              <a:lnSpc>
                <a:spcPct val="90000"/>
              </a:lnSpc>
              <a:spcBef>
                <a:spcPct val="0"/>
              </a:spcBef>
              <a:spcAft>
                <a:spcPts val="270"/>
              </a:spcAft>
            </a:pPr>
            <a:r>
              <a:rPr kumimoji="1" lang="ja-JP" altLang="en-US" sz="1100" b="1" dirty="0">
                <a:latin typeface="BIZ UDPゴシック" panose="020B0400000000000000" pitchFamily="50" charset="-128"/>
                <a:ea typeface="BIZ UDPゴシック" panose="020B0400000000000000" pitchFamily="50" charset="-128"/>
                <a:cs typeface="+mj-cs"/>
              </a:rPr>
              <a:t>９　今後の進め方</a:t>
            </a:r>
          </a:p>
        </p:txBody>
      </p:sp>
      <p:sp>
        <p:nvSpPr>
          <p:cNvPr id="10" name="Rectangle 2">
            <a:extLst>
              <a:ext uri="{FF2B5EF4-FFF2-40B4-BE49-F238E27FC236}">
                <a16:creationId xmlns:a16="http://schemas.microsoft.com/office/drawing/2014/main" id="{89C9502F-3799-C031-4FE7-84A391FB5F80}"/>
              </a:ext>
            </a:extLst>
          </p:cNvPr>
          <p:cNvSpPr>
            <a:spLocks noChangeArrowheads="1"/>
          </p:cNvSpPr>
          <p:nvPr/>
        </p:nvSpPr>
        <p:spPr bwMode="auto">
          <a:xfrm>
            <a:off x="258626" y="548381"/>
            <a:ext cx="5147113" cy="10218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1148" tIns="20574" rIns="41148" bIns="0" numCol="1" anchor="t" anchorCtr="0" compatLnSpc="1">
            <a:prstTxWarp prst="textNoShape">
              <a:avLst/>
            </a:prstTxWarp>
            <a:noAutofit/>
          </a:bodyPr>
          <a:lstStyle/>
          <a:p>
            <a:pPr algn="just">
              <a:lnSpc>
                <a:spcPct val="150000"/>
              </a:lnSpc>
              <a:spcAft>
                <a:spcPts val="270"/>
              </a:spcAft>
            </a:pPr>
            <a:r>
              <a:rPr lang="ja-JP" altLang="en-US" sz="800" kern="100" dirty="0">
                <a:latin typeface="BIZ UDPゴシック" panose="020B0400000000000000" pitchFamily="50" charset="-128"/>
                <a:ea typeface="BIZ UDPゴシック" panose="020B0400000000000000" pitchFamily="50" charset="-128"/>
                <a:cs typeface="Times New Roman" panose="02020603050405020304" pitchFamily="18" charset="0"/>
              </a:rPr>
              <a:t>本プランの進捗管理や見直しについては、検討会の後継として設立する予定の（仮称）長町地域活性化協議会が担うとともに、長町のまちづくりの活性化を推進していきます。</a:t>
            </a:r>
          </a:p>
          <a:p>
            <a:pPr marL="77153" indent="-77153" algn="just">
              <a:lnSpc>
                <a:spcPct val="150000"/>
              </a:lnSpc>
              <a:spcAft>
                <a:spcPts val="270"/>
              </a:spcAft>
              <a:buFont typeface="Arial" panose="020B0604020202020204" pitchFamily="34" charset="0"/>
              <a:buChar char="•"/>
            </a:pPr>
            <a:r>
              <a:rPr lang="ja-JP" altLang="en-US" sz="800" kern="100" dirty="0">
                <a:latin typeface="BIZ UDPゴシック" panose="020B0400000000000000" pitchFamily="50" charset="-128"/>
                <a:ea typeface="BIZ UDPゴシック" panose="020B0400000000000000" pitchFamily="50" charset="-128"/>
                <a:cs typeface="Times New Roman" panose="02020603050405020304" pitchFamily="18" charset="0"/>
              </a:rPr>
              <a:t>本プランの実践メニューは、新たに設立されるエリアマネジメント団体が中心となって実行します。</a:t>
            </a:r>
          </a:p>
          <a:p>
            <a:pPr marL="77153" indent="-77153" algn="just">
              <a:lnSpc>
                <a:spcPct val="150000"/>
              </a:lnSpc>
              <a:spcAft>
                <a:spcPts val="270"/>
              </a:spcAft>
              <a:buFont typeface="Arial" panose="020B0604020202020204" pitchFamily="34" charset="0"/>
              <a:buChar char="•"/>
            </a:pPr>
            <a:r>
              <a:rPr lang="ja-JP" altLang="en-US" sz="800" kern="100" dirty="0">
                <a:latin typeface="BIZ UDPゴシック" panose="020B0400000000000000" pitchFamily="50" charset="-128"/>
                <a:ea typeface="BIZ UDPゴシック" panose="020B0400000000000000" pitchFamily="50" charset="-128"/>
                <a:cs typeface="Times New Roman" panose="02020603050405020304" pitchFamily="18" charset="0"/>
              </a:rPr>
              <a:t>エリアマネジメント団体は、実践メニューの進捗を協議会に報告し、協議会は、 エリアマネジメント団体に対して必要に応じて意見できることとし、プランの進捗状況を管理します。</a:t>
            </a:r>
          </a:p>
        </p:txBody>
      </p:sp>
      <p:sp>
        <p:nvSpPr>
          <p:cNvPr id="9" name="Rectangle 2">
            <a:extLst>
              <a:ext uri="{FF2B5EF4-FFF2-40B4-BE49-F238E27FC236}">
                <a16:creationId xmlns:a16="http://schemas.microsoft.com/office/drawing/2014/main" id="{832EC0DD-6EAB-CF9D-49A1-A11ACD7D49B3}"/>
              </a:ext>
            </a:extLst>
          </p:cNvPr>
          <p:cNvSpPr>
            <a:spLocks noChangeArrowheads="1"/>
          </p:cNvSpPr>
          <p:nvPr/>
        </p:nvSpPr>
        <p:spPr bwMode="auto">
          <a:xfrm>
            <a:off x="251910" y="332027"/>
            <a:ext cx="1109868" cy="169031"/>
          </a:xfrm>
          <a:prstGeom prst="rect">
            <a:avLst/>
          </a:prstGeom>
          <a:solidFill>
            <a:schemeClr val="bg1">
              <a:lumMod val="50000"/>
            </a:schemeClr>
          </a:solidFill>
          <a:ln>
            <a:noFill/>
          </a:ln>
          <a:effectLst/>
        </p:spPr>
        <p:txBody>
          <a:bodyPr vert="horz" wrap="square" lIns="32400" tIns="32400" rIns="32400" bIns="32400" numCol="1" anchor="ctr" anchorCtr="0" compatLnSpc="1">
            <a:prstTxWarp prst="textNoShape">
              <a:avLst/>
            </a:prstTxWarp>
            <a:noAutofit/>
          </a:bodyPr>
          <a:lstStyle/>
          <a:p>
            <a:pPr algn="just"/>
            <a:r>
              <a:rPr lang="ja-JP" altLang="en-US" sz="900" b="1" kern="100" dirty="0">
                <a:solidFill>
                  <a:schemeClr val="bg1"/>
                </a:solidFill>
                <a:latin typeface="BIZ UDPゴシック" panose="020B0400000000000000" pitchFamily="50" charset="-128"/>
                <a:ea typeface="BIZ UDPゴシック" panose="020B0400000000000000" pitchFamily="50" charset="-128"/>
                <a:cs typeface="Times New Roman" panose="02020603050405020304" pitchFamily="18" charset="0"/>
              </a:rPr>
              <a:t>組織体制と進捗管理</a:t>
            </a:r>
            <a:endParaRPr lang="ja-JP" altLang="ja-JP" sz="900" b="1" kern="100" dirty="0">
              <a:solidFill>
                <a:schemeClr val="bg1"/>
              </a:solidFill>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
        <p:nvSpPr>
          <p:cNvPr id="12" name="Rectangle 2">
            <a:extLst>
              <a:ext uri="{FF2B5EF4-FFF2-40B4-BE49-F238E27FC236}">
                <a16:creationId xmlns:a16="http://schemas.microsoft.com/office/drawing/2014/main" id="{E0A531B9-BC18-AFC5-DC44-958D840A8421}"/>
              </a:ext>
            </a:extLst>
          </p:cNvPr>
          <p:cNvSpPr>
            <a:spLocks noChangeArrowheads="1"/>
          </p:cNvSpPr>
          <p:nvPr/>
        </p:nvSpPr>
        <p:spPr bwMode="auto">
          <a:xfrm>
            <a:off x="251910" y="3720599"/>
            <a:ext cx="1029995" cy="204241"/>
          </a:xfrm>
          <a:prstGeom prst="rect">
            <a:avLst/>
          </a:prstGeom>
          <a:solidFill>
            <a:schemeClr val="bg1">
              <a:lumMod val="50000"/>
            </a:schemeClr>
          </a:solidFill>
          <a:ln>
            <a:noFill/>
          </a:ln>
          <a:effectLst/>
        </p:spPr>
        <p:txBody>
          <a:bodyPr vert="horz" wrap="square" lIns="32400" tIns="32400" rIns="32400" bIns="32400" numCol="1" anchor="ctr" anchorCtr="0" compatLnSpc="1">
            <a:prstTxWarp prst="textNoShape">
              <a:avLst/>
            </a:prstTxWarp>
            <a:noAutofit/>
          </a:bodyPr>
          <a:lstStyle/>
          <a:p>
            <a:pPr algn="just"/>
            <a:r>
              <a:rPr lang="ja-JP" altLang="en-US" sz="900" b="1" kern="100" dirty="0">
                <a:solidFill>
                  <a:schemeClr val="bg1"/>
                </a:solidFill>
                <a:latin typeface="BIZ UDPゴシック" panose="020B0400000000000000" pitchFamily="50" charset="-128"/>
                <a:ea typeface="BIZ UDPゴシック" panose="020B0400000000000000" pitchFamily="50" charset="-128"/>
                <a:cs typeface="Times New Roman" panose="02020603050405020304" pitchFamily="18" charset="0"/>
              </a:rPr>
              <a:t>進める上での視点</a:t>
            </a:r>
            <a:endParaRPr lang="ja-JP" altLang="ja-JP" sz="900" b="1" kern="100" dirty="0">
              <a:solidFill>
                <a:schemeClr val="bg1"/>
              </a:solidFill>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
        <p:nvSpPr>
          <p:cNvPr id="14" name="テキスト ボックス 13">
            <a:extLst>
              <a:ext uri="{FF2B5EF4-FFF2-40B4-BE49-F238E27FC236}">
                <a16:creationId xmlns:a16="http://schemas.microsoft.com/office/drawing/2014/main" id="{BB40AD8E-4854-E689-7E96-5BE2310F9923}"/>
              </a:ext>
            </a:extLst>
          </p:cNvPr>
          <p:cNvSpPr txBox="1"/>
          <p:nvPr/>
        </p:nvSpPr>
        <p:spPr>
          <a:xfrm>
            <a:off x="258627" y="3924840"/>
            <a:ext cx="5073662" cy="3290003"/>
          </a:xfrm>
          <a:prstGeom prst="rect">
            <a:avLst/>
          </a:prstGeom>
          <a:noFill/>
        </p:spPr>
        <p:txBody>
          <a:bodyPr wrap="square">
            <a:spAutoFit/>
          </a:bodyPr>
          <a:lstStyle/>
          <a:p>
            <a:pPr defTabSz="411480" eaLnBrk="0" fontAlgn="base" hangingPunct="0">
              <a:lnSpc>
                <a:spcPct val="150000"/>
              </a:lnSpc>
              <a:spcAft>
                <a:spcPts val="135"/>
              </a:spcAft>
            </a:pPr>
            <a:r>
              <a:rPr lang="ja-JP" altLang="en-US" sz="800" dirty="0">
                <a:latin typeface="BIZ UDPゴシック" panose="020B0400000000000000" pitchFamily="50" charset="-128"/>
                <a:ea typeface="BIZ UDPゴシック" panose="020B0400000000000000" pitchFamily="50" charset="-128"/>
              </a:rPr>
              <a:t>本プランは、長町地区全体の更なる発展のため、長町商店街エリアの活性化を目指す官民連携の取組みの、ひとつの成果となるものです。</a:t>
            </a:r>
            <a:endParaRPr lang="en-US" altLang="ja-JP" sz="800" dirty="0">
              <a:latin typeface="BIZ UDPゴシック" panose="020B0400000000000000" pitchFamily="50" charset="-128"/>
              <a:ea typeface="BIZ UDPゴシック" panose="020B0400000000000000" pitchFamily="50" charset="-128"/>
            </a:endParaRPr>
          </a:p>
          <a:p>
            <a:pPr marL="77153" indent="-77153" defTabSz="411480" eaLnBrk="0" fontAlgn="base" hangingPunct="0">
              <a:lnSpc>
                <a:spcPct val="150000"/>
              </a:lnSpc>
              <a:spcAft>
                <a:spcPts val="135"/>
              </a:spcAft>
              <a:buFont typeface="Arial" panose="020B0604020202020204" pitchFamily="34" charset="0"/>
              <a:buChar char="•"/>
            </a:pPr>
            <a:r>
              <a:rPr lang="ja-JP" altLang="en-US" sz="800" kern="100" dirty="0">
                <a:latin typeface="BIZ UDPゴシック" panose="020B0400000000000000" pitchFamily="50" charset="-128"/>
                <a:ea typeface="BIZ UDPゴシック" panose="020B0400000000000000" pitchFamily="50" charset="-128"/>
                <a:cs typeface="Times New Roman" panose="02020603050405020304" pitchFamily="18" charset="0"/>
              </a:rPr>
              <a:t>そのような意味で、本プランは、あすと長町エリアや長町南エリアの活力を取り込みながら進めるものであり、取組みの進展とともに、近隣エリアとの連携を高めながら、長町地区全体の更なる活性化を目指し、ひいては、他地域への波及により仙台市全体の発展に寄与してまいります。</a:t>
            </a:r>
            <a:endParaRPr lang="en-US" altLang="ja-JP" sz="8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77153" indent="-77153" defTabSz="411480" eaLnBrk="0" fontAlgn="base" hangingPunct="0">
              <a:lnSpc>
                <a:spcPct val="150000"/>
              </a:lnSpc>
              <a:spcAft>
                <a:spcPts val="135"/>
              </a:spcAft>
              <a:buFont typeface="Arial" panose="020B0604020202020204" pitchFamily="34" charset="0"/>
              <a:buChar char="•"/>
            </a:pPr>
            <a:r>
              <a:rPr lang="ja-JP" altLang="en-US" sz="800" dirty="0">
                <a:latin typeface="BIZ UDPゴシック" panose="020B0400000000000000" pitchFamily="50" charset="-128"/>
                <a:ea typeface="BIZ UDPゴシック" panose="020B0400000000000000" pitchFamily="50" charset="-128"/>
              </a:rPr>
              <a:t>対象とするエリアが商店街中心で、交通結節点でもあることから、地域経済活性化や公共交通の利用促進に取り組んでまいります。</a:t>
            </a:r>
            <a:endParaRPr lang="en-US" altLang="ja-JP" sz="800" dirty="0">
              <a:latin typeface="BIZ UDPゴシック" panose="020B0400000000000000" pitchFamily="50" charset="-128"/>
              <a:ea typeface="BIZ UDPゴシック" panose="020B0400000000000000" pitchFamily="50" charset="-128"/>
            </a:endParaRPr>
          </a:p>
          <a:p>
            <a:pPr marL="77153" indent="-77153" defTabSz="411480" eaLnBrk="0" fontAlgn="base" hangingPunct="0">
              <a:lnSpc>
                <a:spcPct val="150000"/>
              </a:lnSpc>
              <a:spcAft>
                <a:spcPts val="135"/>
              </a:spcAft>
              <a:buFont typeface="Arial" panose="020B0604020202020204" pitchFamily="34" charset="0"/>
              <a:buChar char="•"/>
            </a:pPr>
            <a:r>
              <a:rPr lang="ja-JP" altLang="en-US" sz="800" dirty="0">
                <a:latin typeface="BIZ UDPゴシック" panose="020B0400000000000000" pitchFamily="50" charset="-128"/>
                <a:ea typeface="BIZ UDPゴシック" panose="020B0400000000000000" pitchFamily="50" charset="-128"/>
              </a:rPr>
              <a:t>また、街並みづくりやまちづくり自体は幅広いものであり、住む人の生活環境の向上をはじめとした地域をより良くするあらゆる取組みが想定されるところです。</a:t>
            </a:r>
          </a:p>
          <a:p>
            <a:pPr marL="77153" indent="-77153" defTabSz="411480" eaLnBrk="0" fontAlgn="base" hangingPunct="0">
              <a:lnSpc>
                <a:spcPct val="150000"/>
              </a:lnSpc>
              <a:spcAft>
                <a:spcPts val="135"/>
              </a:spcAft>
              <a:buFont typeface="Arial" panose="020B0604020202020204" pitchFamily="34" charset="0"/>
              <a:buChar char="•"/>
            </a:pPr>
            <a:r>
              <a:rPr lang="ja-JP" altLang="en-US" sz="800" dirty="0">
                <a:latin typeface="BIZ UDPゴシック" panose="020B0400000000000000" pitchFamily="50" charset="-128"/>
                <a:ea typeface="BIZ UDPゴシック" panose="020B0400000000000000" pitchFamily="50" charset="-128"/>
              </a:rPr>
              <a:t>そのため、例えば地域の安全・安心を守るための防災・防犯の取組みやコミュニティづくりにも、今後、更に力を入れていきます。</a:t>
            </a:r>
          </a:p>
          <a:p>
            <a:pPr marL="77153" indent="-77153" defTabSz="411480" eaLnBrk="0" fontAlgn="base" hangingPunct="0">
              <a:lnSpc>
                <a:spcPct val="150000"/>
              </a:lnSpc>
              <a:spcAft>
                <a:spcPts val="135"/>
              </a:spcAft>
              <a:buFont typeface="Arial" panose="020B0604020202020204" pitchFamily="34" charset="0"/>
              <a:buChar char="•"/>
            </a:pPr>
            <a:r>
              <a:rPr lang="ja-JP" altLang="en-US" sz="800" dirty="0">
                <a:latin typeface="BIZ UDPゴシック" panose="020B0400000000000000" pitchFamily="50" charset="-128"/>
                <a:ea typeface="BIZ UDPゴシック" panose="020B0400000000000000" pitchFamily="50" charset="-128"/>
              </a:rPr>
              <a:t>本プランの推進に当たり、取組みの効果・成果を確認し、見直しに活かしたり、多くの人々に示して協力を仰いでいくために、評価指標の設定・活用が必要です。</a:t>
            </a:r>
            <a:endParaRPr lang="en-US" altLang="ja-JP" sz="800" dirty="0">
              <a:latin typeface="BIZ UDPゴシック" panose="020B0400000000000000" pitchFamily="50" charset="-128"/>
              <a:ea typeface="BIZ UDPゴシック" panose="020B0400000000000000" pitchFamily="50" charset="-128"/>
            </a:endParaRPr>
          </a:p>
          <a:p>
            <a:pPr marL="77153" indent="-77153" defTabSz="411480" eaLnBrk="0" fontAlgn="base" hangingPunct="0">
              <a:lnSpc>
                <a:spcPct val="150000"/>
              </a:lnSpc>
              <a:spcAft>
                <a:spcPts val="135"/>
              </a:spcAft>
              <a:buFont typeface="Arial" panose="020B0604020202020204" pitchFamily="34" charset="0"/>
              <a:buChar char="•"/>
            </a:pPr>
            <a:r>
              <a:rPr lang="ja-JP" altLang="en-US" sz="800" dirty="0">
                <a:latin typeface="BIZ UDPゴシック" panose="020B0400000000000000" pitchFamily="50" charset="-128"/>
                <a:ea typeface="BIZ UDPゴシック" panose="020B0400000000000000" pitchFamily="50" charset="-128"/>
              </a:rPr>
              <a:t>街並みづくりやまちづくりの効果、例えば、住民の快適さやまちを愛する気持ち等を評価していくのは容易ではないことから、本プラン内では整理されておりませんが、このようなことについても今後検討していきます。</a:t>
            </a:r>
            <a:endParaRPr lang="en-US" altLang="ja-JP" sz="800" b="1" dirty="0">
              <a:latin typeface="BIZ UDPゴシック" panose="020B0400000000000000" pitchFamily="50" charset="-128"/>
              <a:ea typeface="BIZ UDPゴシック" panose="020B0400000000000000" pitchFamily="50" charset="-128"/>
            </a:endParaRPr>
          </a:p>
          <a:p>
            <a:pPr defTabSz="411480" eaLnBrk="0" fontAlgn="base" hangingPunct="0">
              <a:lnSpc>
                <a:spcPct val="150000"/>
              </a:lnSpc>
              <a:spcAft>
                <a:spcPts val="135"/>
              </a:spcAft>
            </a:pPr>
            <a:r>
              <a:rPr lang="ja-JP" altLang="en-US" sz="800" b="1" dirty="0">
                <a:latin typeface="BIZ UDPゴシック" panose="020B0400000000000000" pitchFamily="50" charset="-128"/>
                <a:ea typeface="BIZ UDPゴシック" panose="020B0400000000000000" pitchFamily="50" charset="-128"/>
              </a:rPr>
              <a:t>以上のような視点も持ち合わせながら、古くからの長町の良さ、多様性を受容してきた歴史や風土を大切にしながら、社会環境の変化等にも柔軟に対応しつつ、官民が連携し、できることから取組みを進めていきます。</a:t>
            </a:r>
            <a:endParaRPr lang="en-US" altLang="ja-JP" sz="800" dirty="0">
              <a:latin typeface="BIZ UDPゴシック" panose="020B0400000000000000" pitchFamily="50" charset="-128"/>
              <a:ea typeface="BIZ UDPゴシック" panose="020B0400000000000000" pitchFamily="50" charset="-128"/>
            </a:endParaRPr>
          </a:p>
        </p:txBody>
      </p:sp>
      <p:pic>
        <p:nvPicPr>
          <p:cNvPr id="59" name="図 58">
            <a:extLst>
              <a:ext uri="{FF2B5EF4-FFF2-40B4-BE49-F238E27FC236}">
                <a16:creationId xmlns:a16="http://schemas.microsoft.com/office/drawing/2014/main" id="{C428814A-B873-7709-9C2A-45B0C66ED40D}"/>
              </a:ext>
            </a:extLst>
          </p:cNvPr>
          <p:cNvPicPr>
            <a:picLocks noChangeAspect="1"/>
          </p:cNvPicPr>
          <p:nvPr/>
        </p:nvPicPr>
        <p:blipFill>
          <a:blip r:embed="rId3"/>
          <a:stretch>
            <a:fillRect/>
          </a:stretch>
        </p:blipFill>
        <p:spPr>
          <a:xfrm>
            <a:off x="412187" y="1652056"/>
            <a:ext cx="4839990" cy="1884023"/>
          </a:xfrm>
          <a:prstGeom prst="rect">
            <a:avLst/>
          </a:prstGeom>
        </p:spPr>
      </p:pic>
      <p:sp>
        <p:nvSpPr>
          <p:cNvPr id="4" name="スライド番号プレースホルダー 1">
            <a:extLst>
              <a:ext uri="{FF2B5EF4-FFF2-40B4-BE49-F238E27FC236}">
                <a16:creationId xmlns:a16="http://schemas.microsoft.com/office/drawing/2014/main" id="{070DD0A3-74D2-C356-A56C-5E332F768F0E}"/>
              </a:ext>
            </a:extLst>
          </p:cNvPr>
          <p:cNvSpPr txBox="1">
            <a:spLocks/>
          </p:cNvSpPr>
          <p:nvPr/>
        </p:nvSpPr>
        <p:spPr>
          <a:xfrm>
            <a:off x="4246093" y="7082391"/>
            <a:ext cx="1234440" cy="164306"/>
          </a:xfrm>
          <a:prstGeom prst="rect">
            <a:avLst/>
          </a:prstGeom>
        </p:spPr>
        <p:txBody>
          <a:bodyPr vert="horz" lIns="91440" tIns="45720" rIns="91440" bIns="45720" rtlCol="0" anchor="ctr"/>
          <a:lstStyle>
            <a:defPPr>
              <a:defRPr lang="en-US"/>
            </a:defPPr>
            <a:lvl1pPr marL="0" algn="r" defTabSz="457200" rtl="0" eaLnBrk="1" latinLnBrk="0" hangingPunct="1">
              <a:defRPr sz="72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700" dirty="0">
                <a:latin typeface="BIZ UDPゴシック" panose="020B0400000000000000" pitchFamily="50" charset="-128"/>
                <a:ea typeface="BIZ UDPゴシック" panose="020B0400000000000000" pitchFamily="50" charset="-128"/>
              </a:rPr>
              <a:t>６</a:t>
            </a:r>
            <a:endParaRPr kumimoji="1" lang="en-US" altLang="ja-JP" sz="700" dirty="0">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28050376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E4146E-7E0A-CB3E-FEC5-D09DD3C6003A}"/>
            </a:ext>
          </a:extLst>
        </p:cNvPr>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407A6B9A-F8CA-6EEF-473B-BA053077DA20}"/>
              </a:ext>
            </a:extLst>
          </p:cNvPr>
          <p:cNvSpPr txBox="1"/>
          <p:nvPr/>
        </p:nvSpPr>
        <p:spPr>
          <a:xfrm>
            <a:off x="252247" y="6279752"/>
            <a:ext cx="2783016" cy="479394"/>
          </a:xfrm>
          <a:prstGeom prst="rect">
            <a:avLst/>
          </a:prstGeom>
          <a:solidFill>
            <a:schemeClr val="bg1">
              <a:alpha val="40000"/>
            </a:schemeClr>
          </a:solidFill>
        </p:spPr>
        <p:txBody>
          <a:bodyPr vert="horz" lIns="41148" tIns="20574" rIns="41148" bIns="20574" rtlCol="0">
            <a:normAutofit/>
          </a:bodyPr>
          <a:lstStyle/>
          <a:p>
            <a:pPr defTabSz="411480">
              <a:lnSpc>
                <a:spcPct val="90000"/>
              </a:lnSpc>
              <a:spcAft>
                <a:spcPts val="270"/>
              </a:spcAft>
            </a:pPr>
            <a:r>
              <a:rPr kumimoji="1" lang="en-US" altLang="ja-JP" sz="1200" dirty="0">
                <a:latin typeface="BIZ UDPゴシック" panose="020B0400000000000000" pitchFamily="50" charset="-128"/>
                <a:ea typeface="BIZ UDPゴシック" panose="020B0400000000000000" pitchFamily="50" charset="-128"/>
              </a:rPr>
              <a:t>2026</a:t>
            </a:r>
            <a:r>
              <a:rPr kumimoji="1" lang="ja-JP" altLang="en-US" sz="1200" dirty="0">
                <a:latin typeface="BIZ UDPゴシック" panose="020B0400000000000000" pitchFamily="50" charset="-128"/>
                <a:ea typeface="BIZ UDPゴシック" panose="020B0400000000000000" pitchFamily="50" charset="-128"/>
              </a:rPr>
              <a:t>年３月</a:t>
            </a:r>
            <a:endParaRPr kumimoji="1" lang="en-US" altLang="ja-JP" sz="1200" dirty="0">
              <a:latin typeface="BIZ UDPゴシック" panose="020B0400000000000000" pitchFamily="50" charset="-128"/>
              <a:ea typeface="BIZ UDPゴシック" panose="020B0400000000000000" pitchFamily="50" charset="-128"/>
            </a:endParaRPr>
          </a:p>
          <a:p>
            <a:pPr defTabSz="411480">
              <a:lnSpc>
                <a:spcPct val="90000"/>
              </a:lnSpc>
              <a:spcAft>
                <a:spcPts val="270"/>
              </a:spcAft>
            </a:pPr>
            <a:r>
              <a:rPr kumimoji="1" lang="ja-JP" altLang="en-US" sz="1200" dirty="0">
                <a:latin typeface="BIZ UDPゴシック" panose="020B0400000000000000" pitchFamily="50" charset="-128"/>
                <a:ea typeface="BIZ UDPゴシック" panose="020B0400000000000000" pitchFamily="50" charset="-128"/>
              </a:rPr>
              <a:t>長町・歩いて楽しい街並みづくり検討会</a:t>
            </a:r>
          </a:p>
        </p:txBody>
      </p:sp>
      <p:sp>
        <p:nvSpPr>
          <p:cNvPr id="3" name="テキスト ボックス 2">
            <a:extLst>
              <a:ext uri="{FF2B5EF4-FFF2-40B4-BE49-F238E27FC236}">
                <a16:creationId xmlns:a16="http://schemas.microsoft.com/office/drawing/2014/main" id="{4305345F-00C1-268D-99D2-D7596C026582}"/>
              </a:ext>
            </a:extLst>
          </p:cNvPr>
          <p:cNvSpPr txBox="1"/>
          <p:nvPr/>
        </p:nvSpPr>
        <p:spPr>
          <a:xfrm>
            <a:off x="240993" y="4770087"/>
            <a:ext cx="2794270" cy="539925"/>
          </a:xfrm>
          <a:prstGeom prst="rect">
            <a:avLst/>
          </a:prstGeom>
          <a:solidFill>
            <a:schemeClr val="bg1">
              <a:alpha val="40000"/>
            </a:schemeClr>
          </a:solidFill>
        </p:spPr>
        <p:txBody>
          <a:bodyPr vert="horz" lIns="0" tIns="0" rIns="0" bIns="0" rtlCol="0" anchor="ctr">
            <a:normAutofit/>
          </a:bodyPr>
          <a:lstStyle/>
          <a:p>
            <a:pPr defTabSz="411480">
              <a:lnSpc>
                <a:spcPct val="90000"/>
              </a:lnSpc>
              <a:spcBef>
                <a:spcPct val="0"/>
              </a:spcBef>
              <a:spcAft>
                <a:spcPts val="270"/>
              </a:spcAft>
            </a:pPr>
            <a:r>
              <a:rPr kumimoji="1" lang="ja-JP" altLang="en-US" sz="1400" b="1" dirty="0">
                <a:latin typeface="BIZ UDPゴシック" panose="020B0400000000000000" pitchFamily="50" charset="-128"/>
                <a:ea typeface="BIZ UDPゴシック" panose="020B0400000000000000" pitchFamily="50" charset="-128"/>
                <a:cs typeface="+mj-cs"/>
              </a:rPr>
              <a:t>長町・街並みづくりプラン　</a:t>
            </a:r>
            <a:r>
              <a:rPr kumimoji="1" lang="en-US" altLang="ja-JP" sz="1400" b="1" dirty="0">
                <a:latin typeface="BIZ UDPゴシック" panose="020B0400000000000000" pitchFamily="50" charset="-128"/>
                <a:ea typeface="BIZ UDPゴシック" panose="020B0400000000000000" pitchFamily="50" charset="-128"/>
                <a:cs typeface="+mj-cs"/>
              </a:rPr>
              <a:t>2026</a:t>
            </a:r>
          </a:p>
        </p:txBody>
      </p:sp>
      <p:sp>
        <p:nvSpPr>
          <p:cNvPr id="5" name="テキスト ボックス 4">
            <a:extLst>
              <a:ext uri="{FF2B5EF4-FFF2-40B4-BE49-F238E27FC236}">
                <a16:creationId xmlns:a16="http://schemas.microsoft.com/office/drawing/2014/main" id="{BDEA9807-B61D-D466-68C2-52DC8FCC6912}"/>
              </a:ext>
            </a:extLst>
          </p:cNvPr>
          <p:cNvSpPr txBox="1"/>
          <p:nvPr/>
        </p:nvSpPr>
        <p:spPr>
          <a:xfrm>
            <a:off x="-1634630" y="472029"/>
            <a:ext cx="686267" cy="171207"/>
          </a:xfrm>
          <a:prstGeom prst="rect">
            <a:avLst/>
          </a:prstGeom>
          <a:solidFill>
            <a:schemeClr val="bg1">
              <a:alpha val="40000"/>
            </a:schemeClr>
          </a:solidFill>
        </p:spPr>
        <p:txBody>
          <a:bodyPr vert="horz" lIns="41148" tIns="20574" rIns="41148" bIns="20574" rtlCol="0" anchor="ctr">
            <a:normAutofit fontScale="85000" lnSpcReduction="20000"/>
          </a:bodyPr>
          <a:lstStyle/>
          <a:p>
            <a:pPr defTabSz="411480">
              <a:lnSpc>
                <a:spcPct val="90000"/>
              </a:lnSpc>
              <a:spcBef>
                <a:spcPct val="0"/>
              </a:spcBef>
              <a:spcAft>
                <a:spcPts val="270"/>
              </a:spcAft>
            </a:pPr>
            <a:r>
              <a:rPr kumimoji="1" lang="ja-JP" altLang="en-US" sz="1350" b="1" dirty="0">
                <a:latin typeface="BIZ UDPゴシック" panose="020B0400000000000000" pitchFamily="50" charset="-128"/>
                <a:ea typeface="BIZ UDPゴシック" panose="020B0400000000000000" pitchFamily="50" charset="-128"/>
                <a:cs typeface="+mj-cs"/>
              </a:rPr>
              <a:t>最終案</a:t>
            </a:r>
          </a:p>
        </p:txBody>
      </p:sp>
      <p:sp>
        <p:nvSpPr>
          <p:cNvPr id="8" name="テキスト ボックス 7">
            <a:extLst>
              <a:ext uri="{FF2B5EF4-FFF2-40B4-BE49-F238E27FC236}">
                <a16:creationId xmlns:a16="http://schemas.microsoft.com/office/drawing/2014/main" id="{F304BDCA-B5B8-7209-B073-C96B48073240}"/>
              </a:ext>
            </a:extLst>
          </p:cNvPr>
          <p:cNvSpPr txBox="1"/>
          <p:nvPr/>
        </p:nvSpPr>
        <p:spPr>
          <a:xfrm>
            <a:off x="2457626" y="4546157"/>
            <a:ext cx="585262" cy="261610"/>
          </a:xfrm>
          <a:prstGeom prst="rect">
            <a:avLst/>
          </a:prstGeom>
          <a:noFill/>
          <a:ln>
            <a:solidFill>
              <a:schemeClr val="tx1"/>
            </a:solidFill>
          </a:ln>
        </p:spPr>
        <p:txBody>
          <a:bodyPr wrap="square" rtlCol="0">
            <a:spAutoFit/>
          </a:bodyPr>
          <a:lstStyle/>
          <a:p>
            <a:pPr algn="ctr"/>
            <a:r>
              <a:rPr kumimoji="1" lang="ja-JP" altLang="en-US" sz="1050" b="1" dirty="0">
                <a:latin typeface="BIZ UDPゴシック" panose="020B0400000000000000" pitchFamily="50" charset="-128"/>
                <a:ea typeface="BIZ UDPゴシック" panose="020B0400000000000000" pitchFamily="50" charset="-128"/>
              </a:rPr>
              <a:t>概要版</a:t>
            </a:r>
          </a:p>
        </p:txBody>
      </p:sp>
      <p:sp>
        <p:nvSpPr>
          <p:cNvPr id="2" name="Rectangle 2">
            <a:extLst>
              <a:ext uri="{FF2B5EF4-FFF2-40B4-BE49-F238E27FC236}">
                <a16:creationId xmlns:a16="http://schemas.microsoft.com/office/drawing/2014/main" id="{94D56ECC-6116-CE5B-F52A-77B39F6126B8}"/>
              </a:ext>
            </a:extLst>
          </p:cNvPr>
          <p:cNvSpPr>
            <a:spLocks noChangeArrowheads="1"/>
          </p:cNvSpPr>
          <p:nvPr/>
        </p:nvSpPr>
        <p:spPr bwMode="auto">
          <a:xfrm>
            <a:off x="252247" y="6762198"/>
            <a:ext cx="2935453" cy="479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1148" tIns="20574" rIns="41148" bIns="0" numCol="1" anchor="t" anchorCtr="0" compatLnSpc="1">
            <a:prstTxWarp prst="textNoShape">
              <a:avLst/>
            </a:prstTxWarp>
            <a:noAutofit/>
          </a:bodyPr>
          <a:lstStyle/>
          <a:p>
            <a:pPr algn="just">
              <a:lnSpc>
                <a:spcPct val="150000"/>
              </a:lnSpc>
            </a:pPr>
            <a:r>
              <a:rPr lang="ja-JP" altLang="en-US" sz="600" kern="100" dirty="0">
                <a:latin typeface="BIZ UDPゴシック" panose="020B0400000000000000" pitchFamily="50" charset="-128"/>
                <a:ea typeface="BIZ UDPゴシック" panose="020B0400000000000000" pitchFamily="50" charset="-128"/>
                <a:cs typeface="Times New Roman" panose="02020603050405020304" pitchFamily="18" charset="0"/>
              </a:rPr>
              <a:t>長町・歩いて楽しい街並みづくり検討会事務局（長町商店街連合会、仙台市太白区）</a:t>
            </a:r>
            <a:endParaRPr lang="en-US" altLang="ja-JP" sz="6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algn="just">
              <a:lnSpc>
                <a:spcPct val="150000"/>
              </a:lnSpc>
            </a:pPr>
            <a:r>
              <a:rPr lang="ja-JP" altLang="en-US" sz="600" kern="100" dirty="0">
                <a:latin typeface="BIZ UDPゴシック" panose="020B0400000000000000" pitchFamily="50" charset="-128"/>
                <a:ea typeface="BIZ UDPゴシック" panose="020B0400000000000000" pitchFamily="50" charset="-128"/>
                <a:cs typeface="Times New Roman" panose="02020603050405020304" pitchFamily="18" charset="0"/>
              </a:rPr>
              <a:t>〒</a:t>
            </a:r>
            <a:r>
              <a:rPr lang="en-US" altLang="ja-JP" sz="600" kern="100" dirty="0">
                <a:latin typeface="BIZ UDPゴシック" panose="020B0400000000000000" pitchFamily="50" charset="-128"/>
                <a:ea typeface="BIZ UDPゴシック" panose="020B0400000000000000" pitchFamily="50" charset="-128"/>
                <a:cs typeface="Times New Roman" panose="02020603050405020304" pitchFamily="18" charset="0"/>
              </a:rPr>
              <a:t>982-8601</a:t>
            </a:r>
            <a:r>
              <a:rPr lang="ja-JP" altLang="en-US" sz="600" kern="100" dirty="0">
                <a:latin typeface="BIZ UDPゴシック" panose="020B0400000000000000" pitchFamily="50" charset="-128"/>
                <a:ea typeface="BIZ UDPゴシック" panose="020B0400000000000000" pitchFamily="50" charset="-128"/>
                <a:cs typeface="Times New Roman" panose="02020603050405020304" pitchFamily="18" charset="0"/>
              </a:rPr>
              <a:t>　仙台市太白区長町南三丁目</a:t>
            </a:r>
            <a:r>
              <a:rPr lang="en-US" altLang="ja-JP" sz="600" kern="100" dirty="0">
                <a:latin typeface="BIZ UDPゴシック" panose="020B0400000000000000" pitchFamily="50" charset="-128"/>
                <a:ea typeface="BIZ UDPゴシック" panose="020B0400000000000000" pitchFamily="50" charset="-128"/>
                <a:cs typeface="Times New Roman" panose="02020603050405020304" pitchFamily="18" charset="0"/>
              </a:rPr>
              <a:t>1-15</a:t>
            </a:r>
            <a:r>
              <a:rPr lang="ja-JP" altLang="en-US" sz="600" kern="100" dirty="0">
                <a:latin typeface="BIZ UDPゴシック" panose="020B0400000000000000" pitchFamily="50" charset="-128"/>
                <a:ea typeface="BIZ UDPゴシック" panose="020B0400000000000000" pitchFamily="50" charset="-128"/>
                <a:cs typeface="Times New Roman" panose="02020603050405020304" pitchFamily="18" charset="0"/>
              </a:rPr>
              <a:t>　電話： </a:t>
            </a:r>
            <a:r>
              <a:rPr lang="en-US" altLang="ja-JP" sz="600" kern="100" dirty="0">
                <a:latin typeface="BIZ UDPゴシック" panose="020B0400000000000000" pitchFamily="50" charset="-128"/>
                <a:ea typeface="BIZ UDPゴシック" panose="020B0400000000000000" pitchFamily="50" charset="-128"/>
                <a:cs typeface="Times New Roman" panose="02020603050405020304" pitchFamily="18" charset="0"/>
              </a:rPr>
              <a:t>022-247-1111</a:t>
            </a:r>
            <a:r>
              <a:rPr lang="ja-JP" altLang="en-US" sz="600" kern="100" dirty="0">
                <a:latin typeface="BIZ UDPゴシック" panose="020B0400000000000000" pitchFamily="50" charset="-128"/>
                <a:ea typeface="BIZ UDPゴシック" panose="020B0400000000000000" pitchFamily="50" charset="-128"/>
                <a:cs typeface="Times New Roman" panose="02020603050405020304" pitchFamily="18" charset="0"/>
              </a:rPr>
              <a:t>（代表）　ｍ</a:t>
            </a:r>
            <a:r>
              <a:rPr lang="en-US" altLang="ja-JP" sz="600" kern="100" dirty="0">
                <a:latin typeface="BIZ UDPゴシック" panose="020B0400000000000000" pitchFamily="50" charset="-128"/>
                <a:ea typeface="BIZ UDPゴシック" panose="020B0400000000000000" pitchFamily="50" charset="-128"/>
                <a:cs typeface="Times New Roman" panose="02020603050405020304" pitchFamily="18" charset="0"/>
              </a:rPr>
              <a:t>ail</a:t>
            </a:r>
            <a:r>
              <a:rPr lang="ja-JP" altLang="en-US" sz="600" kern="100" dirty="0">
                <a:latin typeface="BIZ UDPゴシック" panose="020B0400000000000000" pitchFamily="50" charset="-128"/>
                <a:ea typeface="BIZ UDPゴシック" panose="020B0400000000000000" pitchFamily="50" charset="-128"/>
                <a:cs typeface="Times New Roman" panose="02020603050405020304" pitchFamily="18" charset="0"/>
              </a:rPr>
              <a:t>： </a:t>
            </a:r>
            <a:r>
              <a:rPr lang="en-US" altLang="ja-JP" sz="600" kern="100" dirty="0">
                <a:latin typeface="BIZ UDPゴシック" panose="020B0400000000000000" pitchFamily="50" charset="-128"/>
                <a:ea typeface="BIZ UDPゴシック" panose="020B0400000000000000" pitchFamily="50" charset="-128"/>
                <a:cs typeface="Times New Roman" panose="02020603050405020304" pitchFamily="18" charset="0"/>
              </a:rPr>
              <a:t>tai015100@city.sendai.jp</a:t>
            </a:r>
            <a:r>
              <a:rPr lang="ja-JP" altLang="en-US" sz="600" kern="100" dirty="0">
                <a:latin typeface="BIZ UDPゴシック" panose="020B0400000000000000" pitchFamily="50" charset="-128"/>
                <a:ea typeface="BIZ UDPゴシック" panose="020B0400000000000000" pitchFamily="50" charset="-128"/>
                <a:cs typeface="Times New Roman" panose="02020603050405020304" pitchFamily="18" charset="0"/>
              </a:rPr>
              <a:t>　</a:t>
            </a:r>
            <a:endParaRPr lang="en-US" altLang="ja-JP" sz="6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
        <p:nvSpPr>
          <p:cNvPr id="4" name="Rectangle 2">
            <a:extLst>
              <a:ext uri="{FF2B5EF4-FFF2-40B4-BE49-F238E27FC236}">
                <a16:creationId xmlns:a16="http://schemas.microsoft.com/office/drawing/2014/main" id="{8EE6FB20-EF6B-D83C-0453-E8911C9CEBD1}"/>
              </a:ext>
            </a:extLst>
          </p:cNvPr>
          <p:cNvSpPr>
            <a:spLocks noChangeArrowheads="1"/>
          </p:cNvSpPr>
          <p:nvPr/>
        </p:nvSpPr>
        <p:spPr bwMode="auto">
          <a:xfrm>
            <a:off x="-5407977" y="1186263"/>
            <a:ext cx="3070815" cy="33598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ctr" anchorCtr="0" compatLnSpc="1">
            <a:prstTxWarp prst="textNoShape">
              <a:avLst/>
            </a:prstTxWarp>
            <a:spAutoFit/>
          </a:bodyPr>
          <a:lstStyle/>
          <a:p>
            <a:pPr defTabSz="36000" eaLnBrk="0" fontAlgn="base" hangingPunct="0">
              <a:spcBef>
                <a:spcPct val="0"/>
              </a:spcBef>
              <a:spcAft>
                <a:spcPts val="500"/>
              </a:spcAft>
            </a:pPr>
            <a:r>
              <a:rPr lang="en-US" altLang="ja-JP" sz="600" dirty="0">
                <a:latin typeface="BIZ UDPゴシック" panose="020B0400000000000000" pitchFamily="50" charset="-128"/>
                <a:ea typeface="BIZ UDPゴシック" panose="020B0400000000000000" pitchFamily="50" charset="-128"/>
              </a:rPr>
              <a:t>1612</a:t>
            </a:r>
            <a:r>
              <a:rPr lang="ja-JP" altLang="en-US" sz="600" dirty="0">
                <a:latin typeface="BIZ UDPゴシック" panose="020B0400000000000000" pitchFamily="50" charset="-128"/>
                <a:ea typeface="BIZ UDPゴシック" panose="020B0400000000000000" pitchFamily="50" charset="-128"/>
              </a:rPr>
              <a:t>年</a:t>
            </a:r>
            <a:r>
              <a:rPr lang="en-US" altLang="ja-JP" sz="600" dirty="0">
                <a:latin typeface="BIZ UDPゴシック" panose="020B0400000000000000" pitchFamily="50" charset="-128"/>
                <a:ea typeface="BIZ UDPゴシック" panose="020B0400000000000000" pitchFamily="50" charset="-128"/>
              </a:rPr>
              <a:t>		</a:t>
            </a:r>
            <a:r>
              <a:rPr lang="ja-JP" altLang="en-US" sz="600" dirty="0">
                <a:latin typeface="BIZ UDPゴシック" panose="020B0400000000000000" pitchFamily="50" charset="-128"/>
                <a:ea typeface="BIZ UDPゴシック" panose="020B0400000000000000" pitchFamily="50" charset="-128"/>
              </a:rPr>
              <a:t>（慶長</a:t>
            </a:r>
            <a:r>
              <a:rPr lang="en-US" altLang="ja-JP" sz="600" dirty="0">
                <a:latin typeface="BIZ UDPゴシック" panose="020B0400000000000000" pitchFamily="50" charset="-128"/>
                <a:ea typeface="BIZ UDPゴシック" panose="020B0400000000000000" pitchFamily="50" charset="-128"/>
              </a:rPr>
              <a:t>17</a:t>
            </a:r>
            <a:r>
              <a:rPr lang="ja-JP" altLang="en-US" sz="600" dirty="0">
                <a:latin typeface="BIZ UDPゴシック" panose="020B0400000000000000" pitchFamily="50" charset="-128"/>
                <a:ea typeface="BIZ UDPゴシック" panose="020B0400000000000000" pitchFamily="50" charset="-128"/>
              </a:rPr>
              <a:t>年）</a:t>
            </a:r>
            <a:r>
              <a:rPr lang="en-US" altLang="ja-JP" sz="600" dirty="0">
                <a:latin typeface="BIZ UDPゴシック" panose="020B0400000000000000" pitchFamily="50" charset="-128"/>
                <a:ea typeface="BIZ UDPゴシック" panose="020B0400000000000000" pitchFamily="50" charset="-128"/>
              </a:rPr>
              <a:t>					</a:t>
            </a:r>
            <a:r>
              <a:rPr lang="ja-JP" altLang="en-US" sz="600" dirty="0">
                <a:latin typeface="BIZ UDPゴシック" panose="020B0400000000000000" pitchFamily="50" charset="-128"/>
                <a:ea typeface="BIZ UDPゴシック" panose="020B0400000000000000" pitchFamily="50" charset="-128"/>
              </a:rPr>
              <a:t>奥州街道に仙台城下郊外最初の宿駅、長町宿設置</a:t>
            </a:r>
            <a:endParaRPr lang="en-US" altLang="ja-JP" sz="600" dirty="0">
              <a:latin typeface="BIZ UDPゴシック" panose="020B0400000000000000" pitchFamily="50" charset="-128"/>
              <a:ea typeface="BIZ UDPゴシック" panose="020B0400000000000000" pitchFamily="50" charset="-128"/>
            </a:endParaRPr>
          </a:p>
          <a:p>
            <a:pPr defTabSz="36000" eaLnBrk="0" fontAlgn="base" hangingPunct="0">
              <a:spcBef>
                <a:spcPct val="0"/>
              </a:spcBef>
              <a:spcAft>
                <a:spcPts val="500"/>
              </a:spcAft>
            </a:pPr>
            <a:r>
              <a:rPr lang="en-US" altLang="ja-JP" sz="600" dirty="0">
                <a:latin typeface="BIZ UDPゴシック" panose="020B0400000000000000" pitchFamily="50" charset="-128"/>
                <a:ea typeface="BIZ UDPゴシック" panose="020B0400000000000000" pitchFamily="50" charset="-128"/>
              </a:rPr>
              <a:t>1878</a:t>
            </a:r>
            <a:r>
              <a:rPr lang="ja-JP" altLang="en-US" sz="600" dirty="0">
                <a:latin typeface="BIZ UDPゴシック" panose="020B0400000000000000" pitchFamily="50" charset="-128"/>
                <a:ea typeface="BIZ UDPゴシック" panose="020B0400000000000000" pitchFamily="50" charset="-128"/>
              </a:rPr>
              <a:t>年</a:t>
            </a:r>
            <a:r>
              <a:rPr lang="en-US" altLang="ja-JP" sz="600" dirty="0">
                <a:latin typeface="BIZ UDPゴシック" panose="020B0400000000000000" pitchFamily="50" charset="-128"/>
                <a:ea typeface="BIZ UDPゴシック" panose="020B0400000000000000" pitchFamily="50" charset="-128"/>
              </a:rPr>
              <a:t>	</a:t>
            </a:r>
            <a:r>
              <a:rPr lang="ja-JP" altLang="en-US" sz="600" dirty="0">
                <a:latin typeface="BIZ UDPゴシック" panose="020B0400000000000000" pitchFamily="50" charset="-128"/>
                <a:ea typeface="BIZ UDPゴシック" panose="020B0400000000000000" pitchFamily="50" charset="-128"/>
              </a:rPr>
              <a:t>（明治</a:t>
            </a:r>
            <a:r>
              <a:rPr lang="en-US" altLang="ja-JP" sz="600" dirty="0">
                <a:latin typeface="BIZ UDPゴシック" panose="020B0400000000000000" pitchFamily="50" charset="-128"/>
                <a:ea typeface="BIZ UDPゴシック" panose="020B0400000000000000" pitchFamily="50" charset="-128"/>
              </a:rPr>
              <a:t>11</a:t>
            </a:r>
            <a:r>
              <a:rPr lang="ja-JP" altLang="en-US" sz="600" dirty="0">
                <a:latin typeface="BIZ UDPゴシック" panose="020B0400000000000000" pitchFamily="50" charset="-128"/>
                <a:ea typeface="BIZ UDPゴシック" panose="020B0400000000000000" pitchFamily="50" charset="-128"/>
              </a:rPr>
              <a:t>年）</a:t>
            </a:r>
            <a:r>
              <a:rPr lang="en-US" altLang="ja-JP" sz="600" dirty="0">
                <a:latin typeface="BIZ UDPゴシック" panose="020B0400000000000000" pitchFamily="50" charset="-128"/>
                <a:ea typeface="BIZ UDPゴシック" panose="020B0400000000000000" pitchFamily="50" charset="-128"/>
              </a:rPr>
              <a:t>						</a:t>
            </a:r>
            <a:r>
              <a:rPr lang="ja-JP" altLang="en-US" sz="600" dirty="0">
                <a:latin typeface="BIZ UDPゴシック" panose="020B0400000000000000" pitchFamily="50" charset="-128"/>
                <a:ea typeface="BIZ UDPゴシック" panose="020B0400000000000000" pitchFamily="50" charset="-128"/>
              </a:rPr>
              <a:t>長町に名取郡役所開設</a:t>
            </a:r>
            <a:endParaRPr lang="en-US" altLang="ja-JP" sz="600" dirty="0">
              <a:latin typeface="BIZ UDPゴシック" panose="020B0400000000000000" pitchFamily="50" charset="-128"/>
              <a:ea typeface="BIZ UDPゴシック" panose="020B0400000000000000" pitchFamily="50" charset="-128"/>
            </a:endParaRPr>
          </a:p>
          <a:p>
            <a:pPr defTabSz="36000" eaLnBrk="0" fontAlgn="base" hangingPunct="0">
              <a:spcBef>
                <a:spcPct val="0"/>
              </a:spcBef>
              <a:spcAft>
                <a:spcPts val="500"/>
              </a:spcAft>
            </a:pPr>
            <a:r>
              <a:rPr lang="en-US" altLang="ja-JP" sz="600" dirty="0">
                <a:latin typeface="BIZ UDPゴシック" panose="020B0400000000000000" pitchFamily="50" charset="-128"/>
                <a:ea typeface="BIZ UDPゴシック" panose="020B0400000000000000" pitchFamily="50" charset="-128"/>
              </a:rPr>
              <a:t>1889</a:t>
            </a:r>
            <a:r>
              <a:rPr lang="ja-JP" altLang="en-US" sz="600" dirty="0">
                <a:latin typeface="BIZ UDPゴシック" panose="020B0400000000000000" pitchFamily="50" charset="-128"/>
                <a:ea typeface="BIZ UDPゴシック" panose="020B0400000000000000" pitchFamily="50" charset="-128"/>
              </a:rPr>
              <a:t>年</a:t>
            </a:r>
            <a:r>
              <a:rPr lang="en-US" altLang="ja-JP" sz="600" dirty="0">
                <a:latin typeface="BIZ UDPゴシック" panose="020B0400000000000000" pitchFamily="50" charset="-128"/>
                <a:ea typeface="BIZ UDPゴシック" panose="020B0400000000000000" pitchFamily="50" charset="-128"/>
              </a:rPr>
              <a:t>	</a:t>
            </a:r>
            <a:r>
              <a:rPr lang="ja-JP" altLang="en-US" sz="600" dirty="0">
                <a:latin typeface="BIZ UDPゴシック" panose="020B0400000000000000" pitchFamily="50" charset="-128"/>
                <a:ea typeface="BIZ UDPゴシック" panose="020B0400000000000000" pitchFamily="50" charset="-128"/>
              </a:rPr>
              <a:t>（明治</a:t>
            </a:r>
            <a:r>
              <a:rPr lang="en-US" altLang="ja-JP" sz="600" dirty="0">
                <a:latin typeface="BIZ UDPゴシック" panose="020B0400000000000000" pitchFamily="50" charset="-128"/>
                <a:ea typeface="BIZ UDPゴシック" panose="020B0400000000000000" pitchFamily="50" charset="-128"/>
              </a:rPr>
              <a:t>22</a:t>
            </a:r>
            <a:r>
              <a:rPr lang="ja-JP" altLang="en-US" sz="600" dirty="0">
                <a:latin typeface="BIZ UDPゴシック" panose="020B0400000000000000" pitchFamily="50" charset="-128"/>
                <a:ea typeface="BIZ UDPゴシック" panose="020B0400000000000000" pitchFamily="50" charset="-128"/>
              </a:rPr>
              <a:t>年）</a:t>
            </a:r>
            <a:r>
              <a:rPr lang="en-US" altLang="ja-JP" sz="600" dirty="0">
                <a:latin typeface="BIZ UDPゴシック" panose="020B0400000000000000" pitchFamily="50" charset="-128"/>
                <a:ea typeface="BIZ UDPゴシック" panose="020B0400000000000000" pitchFamily="50" charset="-128"/>
              </a:rPr>
              <a:t>				</a:t>
            </a:r>
            <a:r>
              <a:rPr lang="ja-JP" altLang="en-US" sz="600" dirty="0">
                <a:latin typeface="BIZ UDPゴシック" panose="020B0400000000000000" pitchFamily="50" charset="-128"/>
                <a:ea typeface="BIZ UDPゴシック" panose="020B0400000000000000" pitchFamily="50" charset="-128"/>
              </a:rPr>
              <a:t>長町に名取郡茂ケ崎村役場設置</a:t>
            </a:r>
            <a:endParaRPr lang="en-US" altLang="ja-JP" sz="600" dirty="0">
              <a:latin typeface="BIZ UDPゴシック" panose="020B0400000000000000" pitchFamily="50" charset="-128"/>
              <a:ea typeface="BIZ UDPゴシック" panose="020B0400000000000000" pitchFamily="50" charset="-128"/>
            </a:endParaRPr>
          </a:p>
          <a:p>
            <a:pPr defTabSz="36000" eaLnBrk="0" fontAlgn="base" hangingPunct="0">
              <a:spcBef>
                <a:spcPct val="0"/>
              </a:spcBef>
              <a:spcAft>
                <a:spcPts val="500"/>
              </a:spcAft>
            </a:pPr>
            <a:r>
              <a:rPr lang="en-US" altLang="ja-JP" sz="600" dirty="0">
                <a:latin typeface="BIZ UDPゴシック" panose="020B0400000000000000" pitchFamily="50" charset="-128"/>
                <a:ea typeface="BIZ UDPゴシック" panose="020B0400000000000000" pitchFamily="50" charset="-128"/>
              </a:rPr>
              <a:t>1892</a:t>
            </a:r>
            <a:r>
              <a:rPr lang="ja-JP" altLang="en-US" sz="600" dirty="0">
                <a:latin typeface="BIZ UDPゴシック" panose="020B0400000000000000" pitchFamily="50" charset="-128"/>
                <a:ea typeface="BIZ UDPゴシック" panose="020B0400000000000000" pitchFamily="50" charset="-128"/>
              </a:rPr>
              <a:t>年</a:t>
            </a:r>
            <a:r>
              <a:rPr lang="en-US" altLang="ja-JP" sz="600" dirty="0">
                <a:latin typeface="BIZ UDPゴシック" panose="020B0400000000000000" pitchFamily="50" charset="-128"/>
                <a:ea typeface="BIZ UDPゴシック" panose="020B0400000000000000" pitchFamily="50" charset="-128"/>
              </a:rPr>
              <a:t>	</a:t>
            </a:r>
            <a:r>
              <a:rPr lang="ja-JP" altLang="en-US" sz="600" dirty="0">
                <a:latin typeface="BIZ UDPゴシック" panose="020B0400000000000000" pitchFamily="50" charset="-128"/>
                <a:ea typeface="BIZ UDPゴシック" panose="020B0400000000000000" pitchFamily="50" charset="-128"/>
              </a:rPr>
              <a:t>（明治</a:t>
            </a:r>
            <a:r>
              <a:rPr lang="en-US" altLang="ja-JP" sz="600" dirty="0">
                <a:latin typeface="BIZ UDPゴシック" panose="020B0400000000000000" pitchFamily="50" charset="-128"/>
                <a:ea typeface="BIZ UDPゴシック" panose="020B0400000000000000" pitchFamily="50" charset="-128"/>
              </a:rPr>
              <a:t>25</a:t>
            </a:r>
            <a:r>
              <a:rPr lang="ja-JP" altLang="en-US" sz="600" dirty="0">
                <a:latin typeface="BIZ UDPゴシック" panose="020B0400000000000000" pitchFamily="50" charset="-128"/>
                <a:ea typeface="BIZ UDPゴシック" panose="020B0400000000000000" pitchFamily="50" charset="-128"/>
              </a:rPr>
              <a:t>年）</a:t>
            </a:r>
            <a:r>
              <a:rPr lang="en-US" altLang="ja-JP" sz="600" dirty="0">
                <a:latin typeface="BIZ UDPゴシック" panose="020B0400000000000000" pitchFamily="50" charset="-128"/>
                <a:ea typeface="BIZ UDPゴシック" panose="020B0400000000000000" pitchFamily="50" charset="-128"/>
              </a:rPr>
              <a:t>				</a:t>
            </a:r>
            <a:r>
              <a:rPr lang="ja-JP" altLang="en-US" sz="600" dirty="0">
                <a:latin typeface="BIZ UDPゴシック" panose="020B0400000000000000" pitchFamily="50" charset="-128"/>
                <a:ea typeface="BIZ UDPゴシック" panose="020B0400000000000000" pitchFamily="50" charset="-128"/>
              </a:rPr>
              <a:t>長町青物市場設立</a:t>
            </a:r>
            <a:endParaRPr lang="en-US" altLang="ja-JP" sz="600" dirty="0">
              <a:latin typeface="BIZ UDPゴシック" panose="020B0400000000000000" pitchFamily="50" charset="-128"/>
              <a:ea typeface="BIZ UDPゴシック" panose="020B0400000000000000" pitchFamily="50" charset="-128"/>
            </a:endParaRPr>
          </a:p>
          <a:p>
            <a:pPr defTabSz="36000" eaLnBrk="0" fontAlgn="base" hangingPunct="0">
              <a:spcBef>
                <a:spcPct val="0"/>
              </a:spcBef>
              <a:spcAft>
                <a:spcPts val="500"/>
              </a:spcAft>
            </a:pPr>
            <a:r>
              <a:rPr lang="en-US" altLang="ja-JP" sz="600" dirty="0">
                <a:latin typeface="BIZ UDPゴシック" panose="020B0400000000000000" pitchFamily="50" charset="-128"/>
                <a:ea typeface="BIZ UDPゴシック" panose="020B0400000000000000" pitchFamily="50" charset="-128"/>
              </a:rPr>
              <a:t>1896</a:t>
            </a:r>
            <a:r>
              <a:rPr lang="ja-JP" altLang="en-US" sz="600" dirty="0">
                <a:latin typeface="BIZ UDPゴシック" panose="020B0400000000000000" pitchFamily="50" charset="-128"/>
                <a:ea typeface="BIZ UDPゴシック" panose="020B0400000000000000" pitchFamily="50" charset="-128"/>
              </a:rPr>
              <a:t>年</a:t>
            </a:r>
            <a:r>
              <a:rPr lang="en-US" altLang="ja-JP" sz="600" dirty="0">
                <a:latin typeface="BIZ UDPゴシック" panose="020B0400000000000000" pitchFamily="50" charset="-128"/>
                <a:ea typeface="BIZ UDPゴシック" panose="020B0400000000000000" pitchFamily="50" charset="-128"/>
              </a:rPr>
              <a:t>	</a:t>
            </a:r>
            <a:r>
              <a:rPr lang="ja-JP" altLang="en-US" sz="600" dirty="0">
                <a:latin typeface="BIZ UDPゴシック" panose="020B0400000000000000" pitchFamily="50" charset="-128"/>
                <a:ea typeface="BIZ UDPゴシック" panose="020B0400000000000000" pitchFamily="50" charset="-128"/>
              </a:rPr>
              <a:t>（明治</a:t>
            </a:r>
            <a:r>
              <a:rPr lang="en-US" altLang="ja-JP" sz="600" dirty="0">
                <a:latin typeface="BIZ UDPゴシック" panose="020B0400000000000000" pitchFamily="50" charset="-128"/>
                <a:ea typeface="BIZ UDPゴシック" panose="020B0400000000000000" pitchFamily="50" charset="-128"/>
              </a:rPr>
              <a:t>29</a:t>
            </a:r>
            <a:r>
              <a:rPr lang="ja-JP" altLang="en-US" sz="600" dirty="0">
                <a:latin typeface="BIZ UDPゴシック" panose="020B0400000000000000" pitchFamily="50" charset="-128"/>
                <a:ea typeface="BIZ UDPゴシック" panose="020B0400000000000000" pitchFamily="50" charset="-128"/>
              </a:rPr>
              <a:t>年）</a:t>
            </a:r>
            <a:r>
              <a:rPr lang="en-US" altLang="ja-JP" sz="600" dirty="0">
                <a:latin typeface="BIZ UDPゴシック" panose="020B0400000000000000" pitchFamily="50" charset="-128"/>
                <a:ea typeface="BIZ UDPゴシック" panose="020B0400000000000000" pitchFamily="50" charset="-128"/>
              </a:rPr>
              <a:t>				</a:t>
            </a:r>
            <a:r>
              <a:rPr lang="ja-JP" altLang="en-US" sz="600" dirty="0">
                <a:latin typeface="BIZ UDPゴシック" panose="020B0400000000000000" pitchFamily="50" charset="-128"/>
                <a:ea typeface="BIZ UDPゴシック" panose="020B0400000000000000" pitchFamily="50" charset="-128"/>
              </a:rPr>
              <a:t>長町停車場開業、東北線長町駅営業開始</a:t>
            </a:r>
            <a:endParaRPr lang="en-US" altLang="ja-JP" sz="600" dirty="0">
              <a:latin typeface="BIZ UDPゴシック" panose="020B0400000000000000" pitchFamily="50" charset="-128"/>
              <a:ea typeface="BIZ UDPゴシック" panose="020B0400000000000000" pitchFamily="50" charset="-128"/>
            </a:endParaRPr>
          </a:p>
          <a:p>
            <a:pPr defTabSz="36000" eaLnBrk="0" fontAlgn="base" hangingPunct="0">
              <a:spcBef>
                <a:spcPct val="0"/>
              </a:spcBef>
              <a:spcAft>
                <a:spcPts val="500"/>
              </a:spcAft>
            </a:pPr>
            <a:r>
              <a:rPr lang="en-US" altLang="ja-JP" sz="600" dirty="0">
                <a:latin typeface="BIZ UDPゴシック" panose="020B0400000000000000" pitchFamily="50" charset="-128"/>
                <a:ea typeface="BIZ UDPゴシック" panose="020B0400000000000000" pitchFamily="50" charset="-128"/>
              </a:rPr>
              <a:t>1914</a:t>
            </a:r>
            <a:r>
              <a:rPr lang="ja-JP" altLang="en-US" sz="600" dirty="0">
                <a:latin typeface="BIZ UDPゴシック" panose="020B0400000000000000" pitchFamily="50" charset="-128"/>
                <a:ea typeface="BIZ UDPゴシック" panose="020B0400000000000000" pitchFamily="50" charset="-128"/>
              </a:rPr>
              <a:t>年</a:t>
            </a:r>
            <a:r>
              <a:rPr lang="en-US" altLang="ja-JP" sz="600" dirty="0">
                <a:latin typeface="BIZ UDPゴシック" panose="020B0400000000000000" pitchFamily="50" charset="-128"/>
                <a:ea typeface="BIZ UDPゴシック" panose="020B0400000000000000" pitchFamily="50" charset="-128"/>
              </a:rPr>
              <a:t>		</a:t>
            </a:r>
            <a:r>
              <a:rPr lang="ja-JP" altLang="en-US" sz="600" dirty="0">
                <a:latin typeface="BIZ UDPゴシック" panose="020B0400000000000000" pitchFamily="50" charset="-128"/>
                <a:ea typeface="BIZ UDPゴシック" panose="020B0400000000000000" pitchFamily="50" charset="-128"/>
              </a:rPr>
              <a:t>（大正</a:t>
            </a:r>
            <a:r>
              <a:rPr lang="en-US" altLang="ja-JP" sz="600" dirty="0">
                <a:latin typeface="BIZ UDPゴシック" panose="020B0400000000000000" pitchFamily="50" charset="-128"/>
                <a:ea typeface="BIZ UDPゴシック" panose="020B0400000000000000" pitchFamily="50" charset="-128"/>
              </a:rPr>
              <a:t>3</a:t>
            </a:r>
            <a:r>
              <a:rPr lang="ja-JP" altLang="en-US" sz="600" dirty="0">
                <a:latin typeface="BIZ UDPゴシック" panose="020B0400000000000000" pitchFamily="50" charset="-128"/>
                <a:ea typeface="BIZ UDPゴシック" panose="020B0400000000000000" pitchFamily="50" charset="-128"/>
              </a:rPr>
              <a:t>年）</a:t>
            </a:r>
            <a:r>
              <a:rPr lang="en-US" altLang="ja-JP" sz="600" dirty="0">
                <a:latin typeface="BIZ UDPゴシック" panose="020B0400000000000000" pitchFamily="50" charset="-128"/>
                <a:ea typeface="BIZ UDPゴシック" panose="020B0400000000000000" pitchFamily="50" charset="-128"/>
              </a:rPr>
              <a:t>								</a:t>
            </a:r>
            <a:r>
              <a:rPr lang="ja-JP" altLang="en-US" sz="600" dirty="0">
                <a:latin typeface="BIZ UDPゴシック" panose="020B0400000000000000" pitchFamily="50" charset="-128"/>
                <a:ea typeface="BIZ UDPゴシック" panose="020B0400000000000000" pitchFamily="50" charset="-128"/>
              </a:rPr>
              <a:t>秋保石材軌道開業（長町～秋保）、馬車が石材と温泉客を運ぶ</a:t>
            </a:r>
            <a:endParaRPr lang="en-US" altLang="ja-JP" sz="600" dirty="0">
              <a:latin typeface="BIZ UDPゴシック" panose="020B0400000000000000" pitchFamily="50" charset="-128"/>
              <a:ea typeface="BIZ UDPゴシック" panose="020B0400000000000000" pitchFamily="50" charset="-128"/>
            </a:endParaRPr>
          </a:p>
          <a:p>
            <a:pPr defTabSz="36000" eaLnBrk="0" fontAlgn="base" hangingPunct="0">
              <a:spcBef>
                <a:spcPct val="0"/>
              </a:spcBef>
              <a:spcAft>
                <a:spcPts val="500"/>
              </a:spcAft>
            </a:pPr>
            <a:r>
              <a:rPr lang="en-US" altLang="ja-JP" sz="600" dirty="0">
                <a:latin typeface="BIZ UDPゴシック" panose="020B0400000000000000" pitchFamily="50" charset="-128"/>
                <a:ea typeface="BIZ UDPゴシック" panose="020B0400000000000000" pitchFamily="50" charset="-128"/>
              </a:rPr>
              <a:t>1915</a:t>
            </a:r>
            <a:r>
              <a:rPr lang="ja-JP" altLang="en-US" sz="600" dirty="0">
                <a:latin typeface="BIZ UDPゴシック" panose="020B0400000000000000" pitchFamily="50" charset="-128"/>
                <a:ea typeface="BIZ UDPゴシック" panose="020B0400000000000000" pitchFamily="50" charset="-128"/>
              </a:rPr>
              <a:t>年</a:t>
            </a:r>
            <a:r>
              <a:rPr lang="en-US" altLang="ja-JP" sz="600" dirty="0">
                <a:latin typeface="BIZ UDPゴシック" panose="020B0400000000000000" pitchFamily="50" charset="-128"/>
                <a:ea typeface="BIZ UDPゴシック" panose="020B0400000000000000" pitchFamily="50" charset="-128"/>
              </a:rPr>
              <a:t>		</a:t>
            </a:r>
            <a:r>
              <a:rPr lang="ja-JP" altLang="en-US" sz="600" dirty="0">
                <a:latin typeface="BIZ UDPゴシック" panose="020B0400000000000000" pitchFamily="50" charset="-128"/>
                <a:ea typeface="BIZ UDPゴシック" panose="020B0400000000000000" pitchFamily="50" charset="-128"/>
              </a:rPr>
              <a:t>（大正</a:t>
            </a:r>
            <a:r>
              <a:rPr lang="en-US" altLang="ja-JP" sz="600" dirty="0">
                <a:latin typeface="BIZ UDPゴシック" panose="020B0400000000000000" pitchFamily="50" charset="-128"/>
                <a:ea typeface="BIZ UDPゴシック" panose="020B0400000000000000" pitchFamily="50" charset="-128"/>
              </a:rPr>
              <a:t>4</a:t>
            </a:r>
            <a:r>
              <a:rPr lang="ja-JP" altLang="en-US" sz="600" dirty="0">
                <a:latin typeface="BIZ UDPゴシック" panose="020B0400000000000000" pitchFamily="50" charset="-128"/>
                <a:ea typeface="BIZ UDPゴシック" panose="020B0400000000000000" pitchFamily="50" charset="-128"/>
              </a:rPr>
              <a:t>年）</a:t>
            </a:r>
            <a:r>
              <a:rPr lang="en-US" altLang="ja-JP" sz="600" dirty="0">
                <a:latin typeface="BIZ UDPゴシック" panose="020B0400000000000000" pitchFamily="50" charset="-128"/>
                <a:ea typeface="BIZ UDPゴシック" panose="020B0400000000000000" pitchFamily="50" charset="-128"/>
              </a:rPr>
              <a:t>								</a:t>
            </a:r>
            <a:r>
              <a:rPr lang="ja-JP" altLang="en-US" sz="600" dirty="0">
                <a:latin typeface="BIZ UDPゴシック" panose="020B0400000000000000" pitchFamily="50" charset="-128"/>
                <a:ea typeface="BIZ UDPゴシック" panose="020B0400000000000000" pitchFamily="50" charset="-128"/>
              </a:rPr>
              <a:t>茂ケ崎村から長町へ改称</a:t>
            </a:r>
            <a:endParaRPr lang="en-US" altLang="ja-JP" sz="600" dirty="0">
              <a:latin typeface="BIZ UDPゴシック" panose="020B0400000000000000" pitchFamily="50" charset="-128"/>
              <a:ea typeface="BIZ UDPゴシック" panose="020B0400000000000000" pitchFamily="50" charset="-128"/>
            </a:endParaRPr>
          </a:p>
          <a:p>
            <a:pPr defTabSz="36000" eaLnBrk="0" fontAlgn="base" hangingPunct="0">
              <a:spcBef>
                <a:spcPct val="0"/>
              </a:spcBef>
              <a:spcAft>
                <a:spcPts val="500"/>
              </a:spcAft>
            </a:pPr>
            <a:r>
              <a:rPr lang="en-US" altLang="ja-JP" sz="600" dirty="0">
                <a:latin typeface="BIZ UDPゴシック" panose="020B0400000000000000" pitchFamily="50" charset="-128"/>
                <a:ea typeface="BIZ UDPゴシック" panose="020B0400000000000000" pitchFamily="50" charset="-128"/>
              </a:rPr>
              <a:t>1925</a:t>
            </a:r>
            <a:r>
              <a:rPr lang="ja-JP" altLang="en-US" sz="600" dirty="0">
                <a:latin typeface="BIZ UDPゴシック" panose="020B0400000000000000" pitchFamily="50" charset="-128"/>
                <a:ea typeface="BIZ UDPゴシック" panose="020B0400000000000000" pitchFamily="50" charset="-128"/>
              </a:rPr>
              <a:t>年</a:t>
            </a:r>
            <a:r>
              <a:rPr lang="en-US" altLang="ja-JP" sz="600" dirty="0">
                <a:latin typeface="BIZ UDPゴシック" panose="020B0400000000000000" pitchFamily="50" charset="-128"/>
                <a:ea typeface="BIZ UDPゴシック" panose="020B0400000000000000" pitchFamily="50" charset="-128"/>
              </a:rPr>
              <a:t>	</a:t>
            </a:r>
            <a:r>
              <a:rPr lang="ja-JP" altLang="en-US" sz="600" dirty="0">
                <a:latin typeface="BIZ UDPゴシック" panose="020B0400000000000000" pitchFamily="50" charset="-128"/>
                <a:ea typeface="BIZ UDPゴシック" panose="020B0400000000000000" pitchFamily="50" charset="-128"/>
              </a:rPr>
              <a:t>（大正</a:t>
            </a:r>
            <a:r>
              <a:rPr lang="en-US" altLang="ja-JP" sz="600" dirty="0">
                <a:latin typeface="BIZ UDPゴシック" panose="020B0400000000000000" pitchFamily="50" charset="-128"/>
                <a:ea typeface="BIZ UDPゴシック" panose="020B0400000000000000" pitchFamily="50" charset="-128"/>
              </a:rPr>
              <a:t>14</a:t>
            </a:r>
            <a:r>
              <a:rPr lang="ja-JP" altLang="en-US" sz="600" dirty="0">
                <a:latin typeface="BIZ UDPゴシック" panose="020B0400000000000000" pitchFamily="50" charset="-128"/>
                <a:ea typeface="BIZ UDPゴシック" panose="020B0400000000000000" pitchFamily="50" charset="-128"/>
              </a:rPr>
              <a:t>年）</a:t>
            </a:r>
            <a:r>
              <a:rPr lang="en-US" altLang="ja-JP" sz="600" dirty="0">
                <a:latin typeface="BIZ UDPゴシック" panose="020B0400000000000000" pitchFamily="50" charset="-128"/>
                <a:ea typeface="BIZ UDPゴシック" panose="020B0400000000000000" pitchFamily="50" charset="-128"/>
              </a:rPr>
              <a:t>					</a:t>
            </a:r>
            <a:r>
              <a:rPr lang="ja-JP" altLang="en-US" sz="600" dirty="0">
                <a:latin typeface="BIZ UDPゴシック" panose="020B0400000000000000" pitchFamily="50" charset="-128"/>
                <a:ea typeface="BIZ UDPゴシック" panose="020B0400000000000000" pitchFamily="50" charset="-128"/>
              </a:rPr>
              <a:t>長町駅に大規模な貨物操車場（長町ヤード）が完成</a:t>
            </a:r>
            <a:endParaRPr lang="en-US" altLang="ja-JP" sz="600" dirty="0">
              <a:latin typeface="BIZ UDPゴシック" panose="020B0400000000000000" pitchFamily="50" charset="-128"/>
              <a:ea typeface="BIZ UDPゴシック" panose="020B0400000000000000" pitchFamily="50" charset="-128"/>
            </a:endParaRPr>
          </a:p>
          <a:p>
            <a:pPr defTabSz="36000" eaLnBrk="0" fontAlgn="base" hangingPunct="0">
              <a:spcBef>
                <a:spcPct val="0"/>
              </a:spcBef>
              <a:spcAft>
                <a:spcPts val="500"/>
              </a:spcAft>
            </a:pPr>
            <a:r>
              <a:rPr lang="en-US" altLang="ja-JP" sz="600" dirty="0">
                <a:latin typeface="BIZ UDPゴシック" panose="020B0400000000000000" pitchFamily="50" charset="-128"/>
                <a:ea typeface="BIZ UDPゴシック" panose="020B0400000000000000" pitchFamily="50" charset="-128"/>
              </a:rPr>
              <a:t>1925</a:t>
            </a:r>
            <a:r>
              <a:rPr lang="ja-JP" altLang="en-US" sz="600" dirty="0">
                <a:latin typeface="BIZ UDPゴシック" panose="020B0400000000000000" pitchFamily="50" charset="-128"/>
                <a:ea typeface="BIZ UDPゴシック" panose="020B0400000000000000" pitchFamily="50" charset="-128"/>
              </a:rPr>
              <a:t>年</a:t>
            </a:r>
            <a:r>
              <a:rPr lang="en-US" altLang="ja-JP" sz="600" dirty="0">
                <a:latin typeface="BIZ UDPゴシック" panose="020B0400000000000000" pitchFamily="50" charset="-128"/>
                <a:ea typeface="BIZ UDPゴシック" panose="020B0400000000000000" pitchFamily="50" charset="-128"/>
              </a:rPr>
              <a:t>	</a:t>
            </a:r>
            <a:r>
              <a:rPr lang="ja-JP" altLang="en-US" sz="600" dirty="0">
                <a:latin typeface="BIZ UDPゴシック" panose="020B0400000000000000" pitchFamily="50" charset="-128"/>
                <a:ea typeface="BIZ UDPゴシック" panose="020B0400000000000000" pitchFamily="50" charset="-128"/>
              </a:rPr>
              <a:t>（大正</a:t>
            </a:r>
            <a:r>
              <a:rPr lang="en-US" altLang="ja-JP" sz="600" dirty="0">
                <a:latin typeface="BIZ UDPゴシック" panose="020B0400000000000000" pitchFamily="50" charset="-128"/>
                <a:ea typeface="BIZ UDPゴシック" panose="020B0400000000000000" pitchFamily="50" charset="-128"/>
              </a:rPr>
              <a:t>14</a:t>
            </a:r>
            <a:r>
              <a:rPr lang="ja-JP" altLang="en-US" sz="600" dirty="0">
                <a:latin typeface="BIZ UDPゴシック" panose="020B0400000000000000" pitchFamily="50" charset="-128"/>
                <a:ea typeface="BIZ UDPゴシック" panose="020B0400000000000000" pitchFamily="50" charset="-128"/>
              </a:rPr>
              <a:t>年）</a:t>
            </a:r>
            <a:r>
              <a:rPr lang="en-US" altLang="ja-JP" sz="600" dirty="0">
                <a:latin typeface="BIZ UDPゴシック" panose="020B0400000000000000" pitchFamily="50" charset="-128"/>
                <a:ea typeface="BIZ UDPゴシック" panose="020B0400000000000000" pitchFamily="50" charset="-128"/>
              </a:rPr>
              <a:t>					</a:t>
            </a:r>
            <a:r>
              <a:rPr lang="ja-JP" altLang="en-US" sz="600" dirty="0">
                <a:latin typeface="BIZ UDPゴシック" panose="020B0400000000000000" pitchFamily="50" charset="-128"/>
                <a:ea typeface="BIZ UDPゴシック" panose="020B0400000000000000" pitchFamily="50" charset="-128"/>
              </a:rPr>
              <a:t>秋保電気軌道（のちに秋保電気鉄道に改称）開業（電力化）</a:t>
            </a:r>
            <a:endParaRPr lang="en-US" altLang="ja-JP" sz="600" dirty="0">
              <a:latin typeface="BIZ UDPゴシック" panose="020B0400000000000000" pitchFamily="50" charset="-128"/>
              <a:ea typeface="BIZ UDPゴシック" panose="020B0400000000000000" pitchFamily="50" charset="-128"/>
            </a:endParaRPr>
          </a:p>
          <a:p>
            <a:pPr defTabSz="36000" eaLnBrk="0" fontAlgn="base" hangingPunct="0">
              <a:spcBef>
                <a:spcPct val="0"/>
              </a:spcBef>
              <a:spcAft>
                <a:spcPts val="500"/>
              </a:spcAft>
            </a:pPr>
            <a:r>
              <a:rPr lang="en-US" altLang="ja-JP" sz="600" dirty="0">
                <a:latin typeface="BIZ UDPゴシック" panose="020B0400000000000000" pitchFamily="50" charset="-128"/>
                <a:ea typeface="BIZ UDPゴシック" panose="020B0400000000000000" pitchFamily="50" charset="-128"/>
              </a:rPr>
              <a:t>1928</a:t>
            </a:r>
            <a:r>
              <a:rPr lang="ja-JP" altLang="en-US" sz="600" dirty="0">
                <a:latin typeface="BIZ UDPゴシック" panose="020B0400000000000000" pitchFamily="50" charset="-128"/>
                <a:ea typeface="BIZ UDPゴシック" panose="020B0400000000000000" pitchFamily="50" charset="-128"/>
              </a:rPr>
              <a:t>年</a:t>
            </a:r>
            <a:r>
              <a:rPr lang="en-US" altLang="ja-JP" sz="600" dirty="0">
                <a:latin typeface="BIZ UDPゴシック" panose="020B0400000000000000" pitchFamily="50" charset="-128"/>
                <a:ea typeface="BIZ UDPゴシック" panose="020B0400000000000000" pitchFamily="50" charset="-128"/>
              </a:rPr>
              <a:t>	</a:t>
            </a:r>
            <a:r>
              <a:rPr lang="ja-JP" altLang="en-US" sz="600" dirty="0">
                <a:latin typeface="BIZ UDPゴシック" panose="020B0400000000000000" pitchFamily="50" charset="-128"/>
                <a:ea typeface="BIZ UDPゴシック" panose="020B0400000000000000" pitchFamily="50" charset="-128"/>
              </a:rPr>
              <a:t>（昭和</a:t>
            </a:r>
            <a:r>
              <a:rPr lang="en-US" altLang="ja-JP" sz="600" dirty="0">
                <a:latin typeface="BIZ UDPゴシック" panose="020B0400000000000000" pitchFamily="50" charset="-128"/>
                <a:ea typeface="BIZ UDPゴシック" panose="020B0400000000000000" pitchFamily="50" charset="-128"/>
              </a:rPr>
              <a:t>3</a:t>
            </a:r>
            <a:r>
              <a:rPr lang="ja-JP" altLang="en-US" sz="600" dirty="0">
                <a:latin typeface="BIZ UDPゴシック" panose="020B0400000000000000" pitchFamily="50" charset="-128"/>
                <a:ea typeface="BIZ UDPゴシック" panose="020B0400000000000000" pitchFamily="50" charset="-128"/>
              </a:rPr>
              <a:t>年）</a:t>
            </a:r>
            <a:r>
              <a:rPr lang="en-US" altLang="ja-JP" sz="600" dirty="0">
                <a:latin typeface="BIZ UDPゴシック" panose="020B0400000000000000" pitchFamily="50" charset="-128"/>
                <a:ea typeface="BIZ UDPゴシック" panose="020B0400000000000000" pitchFamily="50" charset="-128"/>
              </a:rPr>
              <a:t>								</a:t>
            </a:r>
            <a:r>
              <a:rPr lang="ja-JP" altLang="en-US" sz="600" dirty="0">
                <a:latin typeface="BIZ UDPゴシック" panose="020B0400000000000000" pitchFamily="50" charset="-128"/>
                <a:ea typeface="BIZ UDPゴシック" panose="020B0400000000000000" pitchFamily="50" charset="-128"/>
              </a:rPr>
              <a:t>仙台市が長町を合併</a:t>
            </a:r>
            <a:endParaRPr lang="en-US" altLang="ja-JP" sz="600" dirty="0">
              <a:latin typeface="BIZ UDPゴシック" panose="020B0400000000000000" pitchFamily="50" charset="-128"/>
              <a:ea typeface="BIZ UDPゴシック" panose="020B0400000000000000" pitchFamily="50" charset="-128"/>
            </a:endParaRPr>
          </a:p>
          <a:p>
            <a:pPr defTabSz="36000" eaLnBrk="0" fontAlgn="base" hangingPunct="0">
              <a:spcBef>
                <a:spcPct val="0"/>
              </a:spcBef>
              <a:spcAft>
                <a:spcPts val="500"/>
              </a:spcAft>
            </a:pPr>
            <a:r>
              <a:rPr lang="en-US" altLang="ja-JP" sz="600" dirty="0">
                <a:latin typeface="BIZ UDPゴシック" panose="020B0400000000000000" pitchFamily="50" charset="-128"/>
                <a:ea typeface="BIZ UDPゴシック" panose="020B0400000000000000" pitchFamily="50" charset="-128"/>
              </a:rPr>
              <a:t>1936</a:t>
            </a:r>
            <a:r>
              <a:rPr lang="ja-JP" altLang="en-US" sz="600" dirty="0">
                <a:latin typeface="BIZ UDPゴシック" panose="020B0400000000000000" pitchFamily="50" charset="-128"/>
                <a:ea typeface="BIZ UDPゴシック" panose="020B0400000000000000" pitchFamily="50" charset="-128"/>
              </a:rPr>
              <a:t>年</a:t>
            </a:r>
            <a:r>
              <a:rPr lang="en-US" altLang="ja-JP" sz="600" dirty="0">
                <a:latin typeface="BIZ UDPゴシック" panose="020B0400000000000000" pitchFamily="50" charset="-128"/>
                <a:ea typeface="BIZ UDPゴシック" panose="020B0400000000000000" pitchFamily="50" charset="-128"/>
              </a:rPr>
              <a:t>	</a:t>
            </a:r>
            <a:r>
              <a:rPr lang="ja-JP" altLang="en-US" sz="600" dirty="0">
                <a:latin typeface="BIZ UDPゴシック" panose="020B0400000000000000" pitchFamily="50" charset="-128"/>
                <a:ea typeface="BIZ UDPゴシック" panose="020B0400000000000000" pitchFamily="50" charset="-128"/>
              </a:rPr>
              <a:t>（昭和</a:t>
            </a:r>
            <a:r>
              <a:rPr lang="en-US" altLang="ja-JP" sz="600" dirty="0">
                <a:latin typeface="BIZ UDPゴシック" panose="020B0400000000000000" pitchFamily="50" charset="-128"/>
                <a:ea typeface="BIZ UDPゴシック" panose="020B0400000000000000" pitchFamily="50" charset="-128"/>
              </a:rPr>
              <a:t>11</a:t>
            </a:r>
            <a:r>
              <a:rPr lang="ja-JP" altLang="en-US" sz="600" dirty="0">
                <a:latin typeface="BIZ UDPゴシック" panose="020B0400000000000000" pitchFamily="50" charset="-128"/>
                <a:ea typeface="BIZ UDPゴシック" panose="020B0400000000000000" pitchFamily="50" charset="-128"/>
              </a:rPr>
              <a:t>年）</a:t>
            </a:r>
            <a:r>
              <a:rPr lang="en-US" altLang="ja-JP" sz="600" dirty="0">
                <a:latin typeface="BIZ UDPゴシック" panose="020B0400000000000000" pitchFamily="50" charset="-128"/>
                <a:ea typeface="BIZ UDPゴシック" panose="020B0400000000000000" pitchFamily="50" charset="-128"/>
              </a:rPr>
              <a:t>						</a:t>
            </a:r>
            <a:r>
              <a:rPr lang="ja-JP" altLang="en-US" sz="600" dirty="0">
                <a:latin typeface="BIZ UDPゴシック" panose="020B0400000000000000" pitchFamily="50" charset="-128"/>
                <a:ea typeface="BIZ UDPゴシック" panose="020B0400000000000000" pitchFamily="50" charset="-128"/>
              </a:rPr>
              <a:t>仙台市電長町線全線開通</a:t>
            </a:r>
            <a:endParaRPr lang="en-US" altLang="ja-JP" sz="600" dirty="0">
              <a:latin typeface="BIZ UDPゴシック" panose="020B0400000000000000" pitchFamily="50" charset="-128"/>
              <a:ea typeface="BIZ UDPゴシック" panose="020B0400000000000000" pitchFamily="50" charset="-128"/>
            </a:endParaRPr>
          </a:p>
          <a:p>
            <a:pPr defTabSz="36000" eaLnBrk="0" fontAlgn="base" hangingPunct="0">
              <a:spcBef>
                <a:spcPct val="0"/>
              </a:spcBef>
              <a:spcAft>
                <a:spcPts val="500"/>
              </a:spcAft>
            </a:pPr>
            <a:r>
              <a:rPr lang="en-US" altLang="ja-JP" sz="600" dirty="0">
                <a:latin typeface="BIZ UDPゴシック" panose="020B0400000000000000" pitchFamily="50" charset="-128"/>
                <a:ea typeface="BIZ UDPゴシック" panose="020B0400000000000000" pitchFamily="50" charset="-128"/>
              </a:rPr>
              <a:t>1949</a:t>
            </a:r>
            <a:r>
              <a:rPr lang="ja-JP" altLang="en-US" sz="600" dirty="0">
                <a:latin typeface="BIZ UDPゴシック" panose="020B0400000000000000" pitchFamily="50" charset="-128"/>
                <a:ea typeface="BIZ UDPゴシック" panose="020B0400000000000000" pitchFamily="50" charset="-128"/>
              </a:rPr>
              <a:t>年</a:t>
            </a:r>
            <a:r>
              <a:rPr lang="en-US" altLang="ja-JP" sz="600" dirty="0">
                <a:latin typeface="BIZ UDPゴシック" panose="020B0400000000000000" pitchFamily="50" charset="-128"/>
                <a:ea typeface="BIZ UDPゴシック" panose="020B0400000000000000" pitchFamily="50" charset="-128"/>
              </a:rPr>
              <a:t>	</a:t>
            </a:r>
            <a:r>
              <a:rPr lang="ja-JP" altLang="en-US" sz="600" dirty="0">
                <a:latin typeface="BIZ UDPゴシック" panose="020B0400000000000000" pitchFamily="50" charset="-128"/>
                <a:ea typeface="BIZ UDPゴシック" panose="020B0400000000000000" pitchFamily="50" charset="-128"/>
              </a:rPr>
              <a:t>（昭和</a:t>
            </a:r>
            <a:r>
              <a:rPr lang="en-US" altLang="ja-JP" sz="600" dirty="0">
                <a:latin typeface="BIZ UDPゴシック" panose="020B0400000000000000" pitchFamily="50" charset="-128"/>
                <a:ea typeface="BIZ UDPゴシック" panose="020B0400000000000000" pitchFamily="50" charset="-128"/>
              </a:rPr>
              <a:t>24</a:t>
            </a:r>
            <a:r>
              <a:rPr lang="ja-JP" altLang="en-US" sz="600" dirty="0">
                <a:latin typeface="BIZ UDPゴシック" panose="020B0400000000000000" pitchFamily="50" charset="-128"/>
                <a:ea typeface="BIZ UDPゴシック" panose="020B0400000000000000" pitchFamily="50" charset="-128"/>
              </a:rPr>
              <a:t>年）</a:t>
            </a:r>
            <a:r>
              <a:rPr lang="en-US" altLang="ja-JP" sz="600" dirty="0">
                <a:latin typeface="BIZ UDPゴシック" panose="020B0400000000000000" pitchFamily="50" charset="-128"/>
                <a:ea typeface="BIZ UDPゴシック" panose="020B0400000000000000" pitchFamily="50" charset="-128"/>
              </a:rPr>
              <a:t>				</a:t>
            </a:r>
            <a:r>
              <a:rPr lang="ja-JP" altLang="en-US" sz="600" dirty="0">
                <a:latin typeface="BIZ UDPゴシック" panose="020B0400000000000000" pitchFamily="50" charset="-128"/>
                <a:ea typeface="BIZ UDPゴシック" panose="020B0400000000000000" pitchFamily="50" charset="-128"/>
              </a:rPr>
              <a:t>宮城県経済農業協同組合連合会が長町市場営業開始</a:t>
            </a:r>
            <a:endParaRPr lang="en-US" altLang="ja-JP" sz="600" dirty="0">
              <a:latin typeface="BIZ UDPゴシック" panose="020B0400000000000000" pitchFamily="50" charset="-128"/>
              <a:ea typeface="BIZ UDPゴシック" panose="020B0400000000000000" pitchFamily="50" charset="-128"/>
            </a:endParaRPr>
          </a:p>
          <a:p>
            <a:pPr defTabSz="36000" eaLnBrk="0" fontAlgn="base" hangingPunct="0">
              <a:spcBef>
                <a:spcPct val="0"/>
              </a:spcBef>
              <a:spcAft>
                <a:spcPts val="500"/>
              </a:spcAft>
            </a:pPr>
            <a:r>
              <a:rPr lang="en-US" altLang="ja-JP" sz="600" dirty="0">
                <a:latin typeface="BIZ UDPゴシック" panose="020B0400000000000000" pitchFamily="50" charset="-128"/>
                <a:ea typeface="BIZ UDPゴシック" panose="020B0400000000000000" pitchFamily="50" charset="-128"/>
              </a:rPr>
              <a:t>1961</a:t>
            </a:r>
            <a:r>
              <a:rPr lang="ja-JP" altLang="en-US" sz="600" dirty="0">
                <a:latin typeface="BIZ UDPゴシック" panose="020B0400000000000000" pitchFamily="50" charset="-128"/>
                <a:ea typeface="BIZ UDPゴシック" panose="020B0400000000000000" pitchFamily="50" charset="-128"/>
              </a:rPr>
              <a:t>年</a:t>
            </a:r>
            <a:r>
              <a:rPr lang="en-US" altLang="ja-JP" sz="600" dirty="0">
                <a:latin typeface="BIZ UDPゴシック" panose="020B0400000000000000" pitchFamily="50" charset="-128"/>
                <a:ea typeface="BIZ UDPゴシック" panose="020B0400000000000000" pitchFamily="50" charset="-128"/>
              </a:rPr>
              <a:t>		</a:t>
            </a:r>
            <a:r>
              <a:rPr lang="ja-JP" altLang="en-US" sz="600" dirty="0">
                <a:latin typeface="BIZ UDPゴシック" panose="020B0400000000000000" pitchFamily="50" charset="-128"/>
                <a:ea typeface="BIZ UDPゴシック" panose="020B0400000000000000" pitchFamily="50" charset="-128"/>
              </a:rPr>
              <a:t>（昭和</a:t>
            </a:r>
            <a:r>
              <a:rPr lang="en-US" altLang="ja-JP" sz="600" dirty="0">
                <a:latin typeface="BIZ UDPゴシック" panose="020B0400000000000000" pitchFamily="50" charset="-128"/>
                <a:ea typeface="BIZ UDPゴシック" panose="020B0400000000000000" pitchFamily="50" charset="-128"/>
              </a:rPr>
              <a:t>36</a:t>
            </a:r>
            <a:r>
              <a:rPr lang="ja-JP" altLang="en-US" sz="600" dirty="0">
                <a:latin typeface="BIZ UDPゴシック" panose="020B0400000000000000" pitchFamily="50" charset="-128"/>
                <a:ea typeface="BIZ UDPゴシック" panose="020B0400000000000000" pitchFamily="50" charset="-128"/>
              </a:rPr>
              <a:t>年）</a:t>
            </a:r>
            <a:r>
              <a:rPr lang="en-US" altLang="ja-JP" sz="600" dirty="0">
                <a:latin typeface="BIZ UDPゴシック" panose="020B0400000000000000" pitchFamily="50" charset="-128"/>
                <a:ea typeface="BIZ UDPゴシック" panose="020B0400000000000000" pitchFamily="50" charset="-128"/>
              </a:rPr>
              <a:t>				</a:t>
            </a:r>
            <a:r>
              <a:rPr lang="ja-JP" altLang="en-US" sz="600" dirty="0">
                <a:latin typeface="BIZ UDPゴシック" panose="020B0400000000000000" pitchFamily="50" charset="-128"/>
                <a:ea typeface="BIZ UDPゴシック" panose="020B0400000000000000" pitchFamily="50" charset="-128"/>
              </a:rPr>
              <a:t>秋保電気鉄道廃止</a:t>
            </a:r>
            <a:endParaRPr lang="en-US" altLang="ja-JP" sz="600" dirty="0">
              <a:latin typeface="BIZ UDPゴシック" panose="020B0400000000000000" pitchFamily="50" charset="-128"/>
              <a:ea typeface="BIZ UDPゴシック" panose="020B0400000000000000" pitchFamily="50" charset="-128"/>
            </a:endParaRPr>
          </a:p>
          <a:p>
            <a:pPr defTabSz="36000" eaLnBrk="0" fontAlgn="base" hangingPunct="0">
              <a:spcBef>
                <a:spcPct val="0"/>
              </a:spcBef>
              <a:spcAft>
                <a:spcPts val="500"/>
              </a:spcAft>
            </a:pPr>
            <a:r>
              <a:rPr lang="en-US" altLang="ja-JP" sz="600" dirty="0">
                <a:latin typeface="BIZ UDPゴシック" panose="020B0400000000000000" pitchFamily="50" charset="-128"/>
                <a:ea typeface="BIZ UDPゴシック" panose="020B0400000000000000" pitchFamily="50" charset="-128"/>
              </a:rPr>
              <a:t>1963</a:t>
            </a:r>
            <a:r>
              <a:rPr lang="ja-JP" altLang="en-US" sz="600" dirty="0">
                <a:latin typeface="BIZ UDPゴシック" panose="020B0400000000000000" pitchFamily="50" charset="-128"/>
                <a:ea typeface="BIZ UDPゴシック" panose="020B0400000000000000" pitchFamily="50" charset="-128"/>
              </a:rPr>
              <a:t>年</a:t>
            </a:r>
            <a:r>
              <a:rPr lang="en-US" altLang="ja-JP" sz="600" dirty="0">
                <a:latin typeface="BIZ UDPゴシック" panose="020B0400000000000000" pitchFamily="50" charset="-128"/>
                <a:ea typeface="BIZ UDPゴシック" panose="020B0400000000000000" pitchFamily="50" charset="-128"/>
              </a:rPr>
              <a:t>	</a:t>
            </a:r>
            <a:r>
              <a:rPr lang="ja-JP" altLang="en-US" sz="600" dirty="0">
                <a:latin typeface="BIZ UDPゴシック" panose="020B0400000000000000" pitchFamily="50" charset="-128"/>
                <a:ea typeface="BIZ UDPゴシック" panose="020B0400000000000000" pitchFamily="50" charset="-128"/>
              </a:rPr>
              <a:t>（昭和</a:t>
            </a:r>
            <a:r>
              <a:rPr lang="en-US" altLang="ja-JP" sz="600" dirty="0">
                <a:latin typeface="BIZ UDPゴシック" panose="020B0400000000000000" pitchFamily="50" charset="-128"/>
                <a:ea typeface="BIZ UDPゴシック" panose="020B0400000000000000" pitchFamily="50" charset="-128"/>
              </a:rPr>
              <a:t>38</a:t>
            </a:r>
            <a:r>
              <a:rPr lang="ja-JP" altLang="en-US" sz="600" dirty="0">
                <a:latin typeface="BIZ UDPゴシック" panose="020B0400000000000000" pitchFamily="50" charset="-128"/>
                <a:ea typeface="BIZ UDPゴシック" panose="020B0400000000000000" pitchFamily="50" charset="-128"/>
              </a:rPr>
              <a:t>年）</a:t>
            </a:r>
            <a:r>
              <a:rPr lang="en-US" altLang="ja-JP" sz="600" dirty="0">
                <a:latin typeface="BIZ UDPゴシック" panose="020B0400000000000000" pitchFamily="50" charset="-128"/>
                <a:ea typeface="BIZ UDPゴシック" panose="020B0400000000000000" pitchFamily="50" charset="-128"/>
              </a:rPr>
              <a:t>				</a:t>
            </a:r>
            <a:r>
              <a:rPr lang="ja-JP" altLang="en-US" sz="600" dirty="0">
                <a:latin typeface="BIZ UDPゴシック" panose="020B0400000000000000" pitchFamily="50" charset="-128"/>
                <a:ea typeface="BIZ UDPゴシック" panose="020B0400000000000000" pitchFamily="50" charset="-128"/>
              </a:rPr>
              <a:t>長町市場廃止</a:t>
            </a:r>
            <a:endParaRPr lang="en-US" altLang="ja-JP" sz="600" dirty="0">
              <a:latin typeface="BIZ UDPゴシック" panose="020B0400000000000000" pitchFamily="50" charset="-128"/>
              <a:ea typeface="BIZ UDPゴシック" panose="020B0400000000000000" pitchFamily="50" charset="-128"/>
            </a:endParaRPr>
          </a:p>
          <a:p>
            <a:pPr defTabSz="36000" eaLnBrk="0" fontAlgn="base" hangingPunct="0">
              <a:spcBef>
                <a:spcPct val="0"/>
              </a:spcBef>
              <a:spcAft>
                <a:spcPts val="500"/>
              </a:spcAft>
            </a:pPr>
            <a:r>
              <a:rPr lang="en-US" altLang="ja-JP" sz="600" dirty="0">
                <a:latin typeface="BIZ UDPゴシック" panose="020B0400000000000000" pitchFamily="50" charset="-128"/>
                <a:ea typeface="BIZ UDPゴシック" panose="020B0400000000000000" pitchFamily="50" charset="-128"/>
              </a:rPr>
              <a:t>1976</a:t>
            </a:r>
            <a:r>
              <a:rPr lang="ja-JP" altLang="en-US" sz="600" dirty="0">
                <a:latin typeface="BIZ UDPゴシック" panose="020B0400000000000000" pitchFamily="50" charset="-128"/>
                <a:ea typeface="BIZ UDPゴシック" panose="020B0400000000000000" pitchFamily="50" charset="-128"/>
              </a:rPr>
              <a:t>年</a:t>
            </a:r>
            <a:r>
              <a:rPr lang="en-US" altLang="ja-JP" sz="600" dirty="0">
                <a:latin typeface="BIZ UDPゴシック" panose="020B0400000000000000" pitchFamily="50" charset="-128"/>
                <a:ea typeface="BIZ UDPゴシック" panose="020B0400000000000000" pitchFamily="50" charset="-128"/>
              </a:rPr>
              <a:t>	</a:t>
            </a:r>
            <a:r>
              <a:rPr lang="ja-JP" altLang="en-US" sz="600" dirty="0">
                <a:latin typeface="BIZ UDPゴシック" panose="020B0400000000000000" pitchFamily="50" charset="-128"/>
                <a:ea typeface="BIZ UDPゴシック" panose="020B0400000000000000" pitchFamily="50" charset="-128"/>
              </a:rPr>
              <a:t>（昭和</a:t>
            </a:r>
            <a:r>
              <a:rPr lang="en-US" altLang="ja-JP" sz="600" dirty="0">
                <a:latin typeface="BIZ UDPゴシック" panose="020B0400000000000000" pitchFamily="50" charset="-128"/>
                <a:ea typeface="BIZ UDPゴシック" panose="020B0400000000000000" pitchFamily="50" charset="-128"/>
              </a:rPr>
              <a:t>51</a:t>
            </a:r>
            <a:r>
              <a:rPr lang="ja-JP" altLang="en-US" sz="600" dirty="0">
                <a:latin typeface="BIZ UDPゴシック" panose="020B0400000000000000" pitchFamily="50" charset="-128"/>
                <a:ea typeface="BIZ UDPゴシック" panose="020B0400000000000000" pitchFamily="50" charset="-128"/>
              </a:rPr>
              <a:t>年）</a:t>
            </a:r>
            <a:r>
              <a:rPr lang="en-US" altLang="ja-JP" sz="600" dirty="0">
                <a:latin typeface="BIZ UDPゴシック" panose="020B0400000000000000" pitchFamily="50" charset="-128"/>
                <a:ea typeface="BIZ UDPゴシック" panose="020B0400000000000000" pitchFamily="50" charset="-128"/>
              </a:rPr>
              <a:t>					</a:t>
            </a:r>
            <a:r>
              <a:rPr lang="ja-JP" altLang="en-US" sz="600" dirty="0">
                <a:latin typeface="BIZ UDPゴシック" panose="020B0400000000000000" pitchFamily="50" charset="-128"/>
                <a:ea typeface="BIZ UDPゴシック" panose="020B0400000000000000" pitchFamily="50" charset="-128"/>
              </a:rPr>
              <a:t>仙台市電廃止</a:t>
            </a:r>
            <a:endParaRPr lang="en-US" altLang="ja-JP" sz="600" dirty="0">
              <a:latin typeface="BIZ UDPゴシック" panose="020B0400000000000000" pitchFamily="50" charset="-128"/>
              <a:ea typeface="BIZ UDPゴシック" panose="020B0400000000000000" pitchFamily="50" charset="-128"/>
            </a:endParaRPr>
          </a:p>
          <a:p>
            <a:pPr defTabSz="36000" eaLnBrk="0" fontAlgn="base" hangingPunct="0">
              <a:spcBef>
                <a:spcPct val="0"/>
              </a:spcBef>
              <a:spcAft>
                <a:spcPts val="500"/>
              </a:spcAft>
            </a:pPr>
            <a:r>
              <a:rPr lang="en-US" altLang="ja-JP" sz="600" dirty="0">
                <a:latin typeface="BIZ UDPゴシック" panose="020B0400000000000000" pitchFamily="50" charset="-128"/>
                <a:ea typeface="BIZ UDPゴシック" panose="020B0400000000000000" pitchFamily="50" charset="-128"/>
              </a:rPr>
              <a:t>1984</a:t>
            </a:r>
            <a:r>
              <a:rPr lang="ja-JP" altLang="en-US" sz="600" dirty="0">
                <a:latin typeface="BIZ UDPゴシック" panose="020B0400000000000000" pitchFamily="50" charset="-128"/>
                <a:ea typeface="BIZ UDPゴシック" panose="020B0400000000000000" pitchFamily="50" charset="-128"/>
              </a:rPr>
              <a:t>年</a:t>
            </a:r>
            <a:r>
              <a:rPr lang="en-US" altLang="ja-JP" sz="600" dirty="0">
                <a:latin typeface="BIZ UDPゴシック" panose="020B0400000000000000" pitchFamily="50" charset="-128"/>
                <a:ea typeface="BIZ UDPゴシック" panose="020B0400000000000000" pitchFamily="50" charset="-128"/>
              </a:rPr>
              <a:t>	</a:t>
            </a:r>
            <a:r>
              <a:rPr lang="ja-JP" altLang="en-US" sz="600" dirty="0">
                <a:latin typeface="BIZ UDPゴシック" panose="020B0400000000000000" pitchFamily="50" charset="-128"/>
                <a:ea typeface="BIZ UDPゴシック" panose="020B0400000000000000" pitchFamily="50" charset="-128"/>
              </a:rPr>
              <a:t>（昭和</a:t>
            </a:r>
            <a:r>
              <a:rPr lang="en-US" altLang="ja-JP" sz="600" dirty="0">
                <a:latin typeface="BIZ UDPゴシック" panose="020B0400000000000000" pitchFamily="50" charset="-128"/>
                <a:ea typeface="BIZ UDPゴシック" panose="020B0400000000000000" pitchFamily="50" charset="-128"/>
              </a:rPr>
              <a:t>59</a:t>
            </a:r>
            <a:r>
              <a:rPr lang="ja-JP" altLang="en-US" sz="600" dirty="0">
                <a:latin typeface="BIZ UDPゴシック" panose="020B0400000000000000" pitchFamily="50" charset="-128"/>
                <a:ea typeface="BIZ UDPゴシック" panose="020B0400000000000000" pitchFamily="50" charset="-128"/>
              </a:rPr>
              <a:t>年）</a:t>
            </a:r>
            <a:r>
              <a:rPr lang="en-US" altLang="ja-JP" sz="600" dirty="0">
                <a:latin typeface="BIZ UDPゴシック" panose="020B0400000000000000" pitchFamily="50" charset="-128"/>
                <a:ea typeface="BIZ UDPゴシック" panose="020B0400000000000000" pitchFamily="50" charset="-128"/>
              </a:rPr>
              <a:t>				</a:t>
            </a:r>
            <a:r>
              <a:rPr lang="ja-JP" altLang="en-US" sz="600" dirty="0">
                <a:latin typeface="BIZ UDPゴシック" panose="020B0400000000000000" pitchFamily="50" charset="-128"/>
                <a:ea typeface="BIZ UDPゴシック" panose="020B0400000000000000" pitchFamily="50" charset="-128"/>
              </a:rPr>
              <a:t>貨物操車場（長町ヤード）廃止</a:t>
            </a:r>
            <a:endParaRPr lang="en-US" altLang="ja-JP" sz="600" dirty="0">
              <a:latin typeface="BIZ UDPゴシック" panose="020B0400000000000000" pitchFamily="50" charset="-128"/>
              <a:ea typeface="BIZ UDPゴシック" panose="020B0400000000000000" pitchFamily="50" charset="-128"/>
            </a:endParaRPr>
          </a:p>
          <a:p>
            <a:pPr defTabSz="36000" eaLnBrk="0" fontAlgn="base" hangingPunct="0">
              <a:spcBef>
                <a:spcPct val="0"/>
              </a:spcBef>
              <a:spcAft>
                <a:spcPts val="500"/>
              </a:spcAft>
            </a:pPr>
            <a:r>
              <a:rPr lang="en-US" altLang="ja-JP" sz="600" dirty="0">
                <a:latin typeface="BIZ UDPゴシック" panose="020B0400000000000000" pitchFamily="50" charset="-128"/>
                <a:ea typeface="BIZ UDPゴシック" panose="020B0400000000000000" pitchFamily="50" charset="-128"/>
              </a:rPr>
              <a:t>1987</a:t>
            </a:r>
            <a:r>
              <a:rPr lang="ja-JP" altLang="en-US" sz="600" dirty="0">
                <a:latin typeface="BIZ UDPゴシック" panose="020B0400000000000000" pitchFamily="50" charset="-128"/>
                <a:ea typeface="BIZ UDPゴシック" panose="020B0400000000000000" pitchFamily="50" charset="-128"/>
              </a:rPr>
              <a:t>年</a:t>
            </a:r>
            <a:r>
              <a:rPr lang="en-US" altLang="ja-JP" sz="600" dirty="0">
                <a:latin typeface="BIZ UDPゴシック" panose="020B0400000000000000" pitchFamily="50" charset="-128"/>
                <a:ea typeface="BIZ UDPゴシック" panose="020B0400000000000000" pitchFamily="50" charset="-128"/>
              </a:rPr>
              <a:t>	</a:t>
            </a:r>
            <a:r>
              <a:rPr lang="ja-JP" altLang="en-US" sz="600" dirty="0">
                <a:latin typeface="BIZ UDPゴシック" panose="020B0400000000000000" pitchFamily="50" charset="-128"/>
                <a:ea typeface="BIZ UDPゴシック" panose="020B0400000000000000" pitchFamily="50" charset="-128"/>
              </a:rPr>
              <a:t>（昭和</a:t>
            </a:r>
            <a:r>
              <a:rPr lang="en-US" altLang="ja-JP" sz="600" dirty="0">
                <a:latin typeface="BIZ UDPゴシック" panose="020B0400000000000000" pitchFamily="50" charset="-128"/>
                <a:ea typeface="BIZ UDPゴシック" panose="020B0400000000000000" pitchFamily="50" charset="-128"/>
              </a:rPr>
              <a:t>62</a:t>
            </a:r>
            <a:r>
              <a:rPr lang="ja-JP" altLang="en-US" sz="600" dirty="0">
                <a:latin typeface="BIZ UDPゴシック" panose="020B0400000000000000" pitchFamily="50" charset="-128"/>
                <a:ea typeface="BIZ UDPゴシック" panose="020B0400000000000000" pitchFamily="50" charset="-128"/>
              </a:rPr>
              <a:t>年）</a:t>
            </a:r>
            <a:r>
              <a:rPr lang="en-US" altLang="ja-JP" sz="600" dirty="0">
                <a:latin typeface="BIZ UDPゴシック" panose="020B0400000000000000" pitchFamily="50" charset="-128"/>
                <a:ea typeface="BIZ UDPゴシック" panose="020B0400000000000000" pitchFamily="50" charset="-128"/>
              </a:rPr>
              <a:t>				</a:t>
            </a:r>
            <a:r>
              <a:rPr lang="ja-JP" altLang="en-US" sz="600" dirty="0">
                <a:latin typeface="BIZ UDPゴシック" panose="020B0400000000000000" pitchFamily="50" charset="-128"/>
                <a:ea typeface="BIZ UDPゴシック" panose="020B0400000000000000" pitchFamily="50" charset="-128"/>
              </a:rPr>
              <a:t>仙台市地下鉄南北線開通、長町駅・長町一丁目駅設置</a:t>
            </a:r>
            <a:endParaRPr lang="en-US" altLang="ja-JP" sz="600" dirty="0">
              <a:latin typeface="BIZ UDPゴシック" panose="020B0400000000000000" pitchFamily="50" charset="-128"/>
              <a:ea typeface="BIZ UDPゴシック" panose="020B0400000000000000" pitchFamily="50" charset="-128"/>
            </a:endParaRPr>
          </a:p>
          <a:p>
            <a:pPr defTabSz="36000" eaLnBrk="0" fontAlgn="base" hangingPunct="0">
              <a:spcBef>
                <a:spcPct val="0"/>
              </a:spcBef>
              <a:spcAft>
                <a:spcPts val="500"/>
              </a:spcAft>
            </a:pPr>
            <a:r>
              <a:rPr lang="en-US" altLang="ja-JP" sz="600" dirty="0">
                <a:latin typeface="BIZ UDPゴシック" panose="020B0400000000000000" pitchFamily="50" charset="-128"/>
                <a:ea typeface="BIZ UDPゴシック" panose="020B0400000000000000" pitchFamily="50" charset="-128"/>
              </a:rPr>
              <a:t>1999</a:t>
            </a:r>
            <a:r>
              <a:rPr lang="ja-JP" altLang="en-US" sz="600" dirty="0">
                <a:latin typeface="BIZ UDPゴシック" panose="020B0400000000000000" pitchFamily="50" charset="-128"/>
                <a:ea typeface="BIZ UDPゴシック" panose="020B0400000000000000" pitchFamily="50" charset="-128"/>
              </a:rPr>
              <a:t>年</a:t>
            </a:r>
            <a:r>
              <a:rPr lang="en-US" altLang="ja-JP" sz="600" dirty="0">
                <a:latin typeface="BIZ UDPゴシック" panose="020B0400000000000000" pitchFamily="50" charset="-128"/>
                <a:ea typeface="BIZ UDPゴシック" panose="020B0400000000000000" pitchFamily="50" charset="-128"/>
              </a:rPr>
              <a:t>	</a:t>
            </a:r>
            <a:r>
              <a:rPr lang="ja-JP" altLang="en-US" sz="600" dirty="0">
                <a:latin typeface="BIZ UDPゴシック" panose="020B0400000000000000" pitchFamily="50" charset="-128"/>
                <a:ea typeface="BIZ UDPゴシック" panose="020B0400000000000000" pitchFamily="50" charset="-128"/>
              </a:rPr>
              <a:t>（平成</a:t>
            </a:r>
            <a:r>
              <a:rPr lang="en-US" altLang="ja-JP" sz="600" dirty="0">
                <a:latin typeface="BIZ UDPゴシック" panose="020B0400000000000000" pitchFamily="50" charset="-128"/>
                <a:ea typeface="BIZ UDPゴシック" panose="020B0400000000000000" pitchFamily="50" charset="-128"/>
              </a:rPr>
              <a:t>11</a:t>
            </a:r>
            <a:r>
              <a:rPr lang="ja-JP" altLang="en-US" sz="600" dirty="0">
                <a:latin typeface="BIZ UDPゴシック" panose="020B0400000000000000" pitchFamily="50" charset="-128"/>
                <a:ea typeface="BIZ UDPゴシック" panose="020B0400000000000000" pitchFamily="50" charset="-128"/>
              </a:rPr>
              <a:t>年）</a:t>
            </a:r>
            <a:r>
              <a:rPr lang="en-US" altLang="ja-JP" sz="600" dirty="0">
                <a:latin typeface="BIZ UDPゴシック" panose="020B0400000000000000" pitchFamily="50" charset="-128"/>
                <a:ea typeface="BIZ UDPゴシック" panose="020B0400000000000000" pitchFamily="50" charset="-128"/>
              </a:rPr>
              <a:t>						</a:t>
            </a:r>
            <a:r>
              <a:rPr lang="ja-JP" altLang="en-US" sz="600" dirty="0">
                <a:latin typeface="BIZ UDPゴシック" panose="020B0400000000000000" pitchFamily="50" charset="-128"/>
                <a:ea typeface="BIZ UDPゴシック" panose="020B0400000000000000" pitchFamily="50" charset="-128"/>
              </a:rPr>
              <a:t>仙台市太白図書館、仙台市太白区文化センター開館</a:t>
            </a:r>
            <a:endParaRPr lang="en-US" altLang="ja-JP" sz="600" dirty="0">
              <a:latin typeface="BIZ UDPゴシック" panose="020B0400000000000000" pitchFamily="50" charset="-128"/>
              <a:ea typeface="BIZ UDPゴシック" panose="020B0400000000000000" pitchFamily="50" charset="-128"/>
            </a:endParaRPr>
          </a:p>
          <a:p>
            <a:pPr defTabSz="36000" eaLnBrk="0" fontAlgn="base" hangingPunct="0">
              <a:spcBef>
                <a:spcPct val="0"/>
              </a:spcBef>
              <a:spcAft>
                <a:spcPts val="500"/>
              </a:spcAft>
            </a:pPr>
            <a:r>
              <a:rPr lang="en-US" altLang="ja-JP" sz="600" dirty="0">
                <a:latin typeface="BIZ UDPゴシック" panose="020B0400000000000000" pitchFamily="50" charset="-128"/>
                <a:ea typeface="BIZ UDPゴシック" panose="020B0400000000000000" pitchFamily="50" charset="-128"/>
              </a:rPr>
              <a:t>2010</a:t>
            </a:r>
            <a:r>
              <a:rPr lang="ja-JP" altLang="en-US" sz="600" dirty="0">
                <a:latin typeface="BIZ UDPゴシック" panose="020B0400000000000000" pitchFamily="50" charset="-128"/>
                <a:ea typeface="BIZ UDPゴシック" panose="020B0400000000000000" pitchFamily="50" charset="-128"/>
              </a:rPr>
              <a:t>年</a:t>
            </a:r>
            <a:r>
              <a:rPr lang="en-US" altLang="ja-JP" sz="600" dirty="0">
                <a:latin typeface="BIZ UDPゴシック" panose="020B0400000000000000" pitchFamily="50" charset="-128"/>
                <a:ea typeface="BIZ UDPゴシック" panose="020B0400000000000000" pitchFamily="50" charset="-128"/>
              </a:rPr>
              <a:t>	</a:t>
            </a:r>
            <a:r>
              <a:rPr lang="ja-JP" altLang="en-US" sz="600" dirty="0">
                <a:latin typeface="BIZ UDPゴシック" panose="020B0400000000000000" pitchFamily="50" charset="-128"/>
                <a:ea typeface="BIZ UDPゴシック" panose="020B0400000000000000" pitchFamily="50" charset="-128"/>
              </a:rPr>
              <a:t>（平成</a:t>
            </a:r>
            <a:r>
              <a:rPr lang="en-US" altLang="ja-JP" sz="600" dirty="0">
                <a:latin typeface="BIZ UDPゴシック" panose="020B0400000000000000" pitchFamily="50" charset="-128"/>
                <a:ea typeface="BIZ UDPゴシック" panose="020B0400000000000000" pitchFamily="50" charset="-128"/>
              </a:rPr>
              <a:t>22</a:t>
            </a:r>
            <a:r>
              <a:rPr lang="ja-JP" altLang="en-US" sz="600" dirty="0">
                <a:latin typeface="BIZ UDPゴシック" panose="020B0400000000000000" pitchFamily="50" charset="-128"/>
                <a:ea typeface="BIZ UDPゴシック" panose="020B0400000000000000" pitchFamily="50" charset="-128"/>
              </a:rPr>
              <a:t>年）</a:t>
            </a:r>
            <a:r>
              <a:rPr lang="en-US" altLang="ja-JP" sz="600" dirty="0">
                <a:latin typeface="BIZ UDPゴシック" panose="020B0400000000000000" pitchFamily="50" charset="-128"/>
                <a:ea typeface="BIZ UDPゴシック" panose="020B0400000000000000" pitchFamily="50" charset="-128"/>
              </a:rPr>
              <a:t>				</a:t>
            </a:r>
            <a:r>
              <a:rPr lang="ja-JP" altLang="en-US" sz="600" dirty="0">
                <a:latin typeface="BIZ UDPゴシック" panose="020B0400000000000000" pitchFamily="50" charset="-128"/>
                <a:ea typeface="BIZ UDPゴシック" panose="020B0400000000000000" pitchFamily="50" charset="-128"/>
              </a:rPr>
              <a:t>長町駅西口広場供用開始</a:t>
            </a:r>
            <a:endParaRPr lang="en-US" altLang="ja-JP" sz="600" dirty="0">
              <a:latin typeface="BIZ UDPゴシック" panose="020B0400000000000000" pitchFamily="50" charset="-128"/>
              <a:ea typeface="BIZ UDPゴシック" panose="020B0400000000000000" pitchFamily="50" charset="-128"/>
            </a:endParaRPr>
          </a:p>
          <a:p>
            <a:pPr defTabSz="36000" eaLnBrk="0" fontAlgn="base" hangingPunct="0">
              <a:spcBef>
                <a:spcPct val="0"/>
              </a:spcBef>
              <a:spcAft>
                <a:spcPts val="500"/>
              </a:spcAft>
            </a:pPr>
            <a:r>
              <a:rPr lang="en-US" altLang="ja-JP" sz="600" dirty="0">
                <a:latin typeface="BIZ UDPゴシック" panose="020B0400000000000000" pitchFamily="50" charset="-128"/>
                <a:ea typeface="BIZ UDPゴシック" panose="020B0400000000000000" pitchFamily="50" charset="-128"/>
              </a:rPr>
              <a:t>2012</a:t>
            </a:r>
            <a:r>
              <a:rPr lang="ja-JP" altLang="en-US" sz="600" dirty="0">
                <a:latin typeface="BIZ UDPゴシック" panose="020B0400000000000000" pitchFamily="50" charset="-128"/>
                <a:ea typeface="BIZ UDPゴシック" panose="020B0400000000000000" pitchFamily="50" charset="-128"/>
              </a:rPr>
              <a:t>年</a:t>
            </a:r>
            <a:r>
              <a:rPr lang="en-US" altLang="ja-JP" sz="600" dirty="0">
                <a:latin typeface="BIZ UDPゴシック" panose="020B0400000000000000" pitchFamily="50" charset="-128"/>
                <a:ea typeface="BIZ UDPゴシック" panose="020B0400000000000000" pitchFamily="50" charset="-128"/>
              </a:rPr>
              <a:t>	</a:t>
            </a:r>
            <a:r>
              <a:rPr lang="ja-JP" altLang="en-US" sz="600" dirty="0">
                <a:latin typeface="BIZ UDPゴシック" panose="020B0400000000000000" pitchFamily="50" charset="-128"/>
                <a:ea typeface="BIZ UDPゴシック" panose="020B0400000000000000" pitchFamily="50" charset="-128"/>
              </a:rPr>
              <a:t>（平成</a:t>
            </a:r>
            <a:r>
              <a:rPr lang="en-US" altLang="ja-JP" sz="600" dirty="0">
                <a:latin typeface="BIZ UDPゴシック" panose="020B0400000000000000" pitchFamily="50" charset="-128"/>
                <a:ea typeface="BIZ UDPゴシック" panose="020B0400000000000000" pitchFamily="50" charset="-128"/>
              </a:rPr>
              <a:t>24</a:t>
            </a:r>
            <a:r>
              <a:rPr lang="ja-JP" altLang="en-US" sz="600" dirty="0">
                <a:latin typeface="BIZ UDPゴシック" panose="020B0400000000000000" pitchFamily="50" charset="-128"/>
                <a:ea typeface="BIZ UDPゴシック" panose="020B0400000000000000" pitchFamily="50" charset="-128"/>
              </a:rPr>
              <a:t>年）</a:t>
            </a:r>
            <a:r>
              <a:rPr lang="en-US" altLang="ja-JP" sz="600" dirty="0">
                <a:latin typeface="BIZ UDPゴシック" panose="020B0400000000000000" pitchFamily="50" charset="-128"/>
                <a:ea typeface="BIZ UDPゴシック" panose="020B0400000000000000" pitchFamily="50" charset="-128"/>
              </a:rPr>
              <a:t>				</a:t>
            </a:r>
            <a:r>
              <a:rPr lang="ja-JP" altLang="en-US" sz="600" dirty="0">
                <a:latin typeface="BIZ UDPゴシック" panose="020B0400000000000000" pitchFamily="50" charset="-128"/>
                <a:ea typeface="BIZ UDPゴシック" panose="020B0400000000000000" pitchFamily="50" charset="-128"/>
              </a:rPr>
              <a:t>ゼビオアリーナ開業、仙台</a:t>
            </a:r>
            <a:r>
              <a:rPr lang="en-US" altLang="ja-JP" sz="600" dirty="0">
                <a:latin typeface="BIZ UDPゴシック" panose="020B0400000000000000" pitchFamily="50" charset="-128"/>
                <a:ea typeface="BIZ UDPゴシック" panose="020B0400000000000000" pitchFamily="50" charset="-128"/>
              </a:rPr>
              <a:t>89ERS</a:t>
            </a:r>
            <a:r>
              <a:rPr lang="ja-JP" altLang="en-US" sz="600" dirty="0">
                <a:latin typeface="BIZ UDPゴシック" panose="020B0400000000000000" pitchFamily="50" charset="-128"/>
                <a:ea typeface="BIZ UDPゴシック" panose="020B0400000000000000" pitchFamily="50" charset="-128"/>
              </a:rPr>
              <a:t>のホームアリーナに</a:t>
            </a:r>
            <a:endParaRPr lang="en-US" altLang="ja-JP" sz="600" dirty="0">
              <a:latin typeface="BIZ UDPゴシック" panose="020B0400000000000000" pitchFamily="50" charset="-128"/>
              <a:ea typeface="BIZ UDPゴシック" panose="020B0400000000000000" pitchFamily="50" charset="-128"/>
            </a:endParaRPr>
          </a:p>
          <a:p>
            <a:pPr defTabSz="36000" eaLnBrk="0" fontAlgn="base" hangingPunct="0">
              <a:spcBef>
                <a:spcPct val="0"/>
              </a:spcBef>
              <a:spcAft>
                <a:spcPts val="500"/>
              </a:spcAft>
            </a:pPr>
            <a:r>
              <a:rPr lang="en-US" altLang="ja-JP" sz="600" dirty="0">
                <a:latin typeface="BIZ UDPゴシック" panose="020B0400000000000000" pitchFamily="50" charset="-128"/>
                <a:ea typeface="BIZ UDPゴシック" panose="020B0400000000000000" pitchFamily="50" charset="-128"/>
              </a:rPr>
              <a:t>2013</a:t>
            </a:r>
            <a:r>
              <a:rPr lang="ja-JP" altLang="en-US" sz="600" dirty="0">
                <a:latin typeface="BIZ UDPゴシック" panose="020B0400000000000000" pitchFamily="50" charset="-128"/>
                <a:ea typeface="BIZ UDPゴシック" panose="020B0400000000000000" pitchFamily="50" charset="-128"/>
              </a:rPr>
              <a:t>年</a:t>
            </a:r>
            <a:r>
              <a:rPr lang="en-US" altLang="ja-JP" sz="600" dirty="0">
                <a:latin typeface="BIZ UDPゴシック" panose="020B0400000000000000" pitchFamily="50" charset="-128"/>
                <a:ea typeface="BIZ UDPゴシック" panose="020B0400000000000000" pitchFamily="50" charset="-128"/>
              </a:rPr>
              <a:t>	</a:t>
            </a:r>
            <a:r>
              <a:rPr lang="ja-JP" altLang="en-US" sz="600" dirty="0">
                <a:latin typeface="BIZ UDPゴシック" panose="020B0400000000000000" pitchFamily="50" charset="-128"/>
                <a:ea typeface="BIZ UDPゴシック" panose="020B0400000000000000" pitchFamily="50" charset="-128"/>
              </a:rPr>
              <a:t>（平成</a:t>
            </a:r>
            <a:r>
              <a:rPr lang="en-US" altLang="ja-JP" sz="600" dirty="0">
                <a:latin typeface="BIZ UDPゴシック" panose="020B0400000000000000" pitchFamily="50" charset="-128"/>
                <a:ea typeface="BIZ UDPゴシック" panose="020B0400000000000000" pitchFamily="50" charset="-128"/>
              </a:rPr>
              <a:t>25</a:t>
            </a:r>
            <a:r>
              <a:rPr lang="ja-JP" altLang="en-US" sz="600" dirty="0">
                <a:latin typeface="BIZ UDPゴシック" panose="020B0400000000000000" pitchFamily="50" charset="-128"/>
                <a:ea typeface="BIZ UDPゴシック" panose="020B0400000000000000" pitchFamily="50" charset="-128"/>
              </a:rPr>
              <a:t>年）</a:t>
            </a:r>
            <a:r>
              <a:rPr lang="en-US" altLang="ja-JP" sz="600" dirty="0">
                <a:latin typeface="BIZ UDPゴシック" panose="020B0400000000000000" pitchFamily="50" charset="-128"/>
                <a:ea typeface="BIZ UDPゴシック" panose="020B0400000000000000" pitchFamily="50" charset="-128"/>
              </a:rPr>
              <a:t>				</a:t>
            </a:r>
            <a:r>
              <a:rPr lang="ja-JP" altLang="en-US" sz="600" dirty="0">
                <a:latin typeface="BIZ UDPゴシック" panose="020B0400000000000000" pitchFamily="50" charset="-128"/>
                <a:ea typeface="BIZ UDPゴシック" panose="020B0400000000000000" pitchFamily="50" charset="-128"/>
              </a:rPr>
              <a:t>あすと長町、土地区画整理事業完了</a:t>
            </a:r>
            <a:endParaRPr lang="en-US" altLang="ja-JP" sz="600" dirty="0">
              <a:latin typeface="BIZ UDPゴシック" panose="020B0400000000000000" pitchFamily="50" charset="-128"/>
              <a:ea typeface="BIZ UDPゴシック" panose="020B0400000000000000" pitchFamily="50" charset="-128"/>
            </a:endParaRPr>
          </a:p>
        </p:txBody>
      </p:sp>
      <p:sp>
        <p:nvSpPr>
          <p:cNvPr id="6" name="Rectangle 2">
            <a:extLst>
              <a:ext uri="{FF2B5EF4-FFF2-40B4-BE49-F238E27FC236}">
                <a16:creationId xmlns:a16="http://schemas.microsoft.com/office/drawing/2014/main" id="{2DFDE579-33C9-8834-FEA3-6E5BF52FB449}"/>
              </a:ext>
            </a:extLst>
          </p:cNvPr>
          <p:cNvSpPr>
            <a:spLocks noChangeArrowheads="1"/>
          </p:cNvSpPr>
          <p:nvPr/>
        </p:nvSpPr>
        <p:spPr bwMode="auto">
          <a:xfrm>
            <a:off x="902504" y="5448338"/>
            <a:ext cx="1847796" cy="3291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1148" tIns="20574" rIns="41148" bIns="0" numCol="1" anchor="t" anchorCtr="0" compatLnSpc="1">
            <a:prstTxWarp prst="textNoShape">
              <a:avLst/>
            </a:prstTxWarp>
            <a:noAutofit/>
          </a:bodyPr>
          <a:lstStyle/>
          <a:p>
            <a:pPr defTabSz="411480">
              <a:lnSpc>
                <a:spcPct val="90000"/>
              </a:lnSpc>
              <a:spcBef>
                <a:spcPct val="0"/>
              </a:spcBef>
              <a:spcAft>
                <a:spcPts val="270"/>
              </a:spcAft>
            </a:pPr>
            <a:r>
              <a:rPr kumimoji="1" lang="ja-JP" altLang="en-US" sz="800" dirty="0">
                <a:latin typeface="BIZ UDPゴシック" panose="020B0400000000000000" pitchFamily="50" charset="-128"/>
                <a:ea typeface="BIZ UDPゴシック" panose="020B0400000000000000" pitchFamily="50" charset="-128"/>
                <a:cs typeface="+mj-cs"/>
              </a:rPr>
              <a:t>長町・街並みづくりプラン　</a:t>
            </a:r>
            <a:r>
              <a:rPr kumimoji="1" lang="en-US" altLang="ja-JP" sz="800" dirty="0">
                <a:latin typeface="BIZ UDPゴシック" panose="020B0400000000000000" pitchFamily="50" charset="-128"/>
                <a:ea typeface="BIZ UDPゴシック" panose="020B0400000000000000" pitchFamily="50" charset="-128"/>
                <a:cs typeface="+mj-cs"/>
              </a:rPr>
              <a:t>2026</a:t>
            </a:r>
          </a:p>
          <a:p>
            <a:pPr defTabSz="411480">
              <a:lnSpc>
                <a:spcPct val="90000"/>
              </a:lnSpc>
              <a:spcBef>
                <a:spcPct val="0"/>
              </a:spcBef>
              <a:spcAft>
                <a:spcPts val="270"/>
              </a:spcAft>
            </a:pPr>
            <a:r>
              <a:rPr kumimoji="1" lang="ja-JP" altLang="en-US" sz="800" dirty="0">
                <a:latin typeface="BIZ UDPゴシック" panose="020B0400000000000000" pitchFamily="50" charset="-128"/>
                <a:ea typeface="BIZ UDPゴシック" panose="020B0400000000000000" pitchFamily="50" charset="-128"/>
                <a:cs typeface="+mj-cs"/>
              </a:rPr>
              <a:t>本編はこちら</a:t>
            </a:r>
            <a:endParaRPr kumimoji="1" lang="en-US" altLang="ja-JP" sz="800" dirty="0">
              <a:latin typeface="BIZ UDPゴシック" panose="020B0400000000000000" pitchFamily="50" charset="-128"/>
              <a:ea typeface="BIZ UDPゴシック" panose="020B0400000000000000" pitchFamily="50" charset="-128"/>
              <a:cs typeface="+mj-cs"/>
            </a:endParaRPr>
          </a:p>
        </p:txBody>
      </p:sp>
      <p:pic>
        <p:nvPicPr>
          <p:cNvPr id="11" name="図 10" descr="QR コード&#10;&#10;自動的に生成された説明">
            <a:extLst>
              <a:ext uri="{FF2B5EF4-FFF2-40B4-BE49-F238E27FC236}">
                <a16:creationId xmlns:a16="http://schemas.microsoft.com/office/drawing/2014/main" id="{29C19FBD-B09F-F31A-CDB3-A14D318A4F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4631" y="5449412"/>
            <a:ext cx="414028" cy="414028"/>
          </a:xfrm>
          <a:prstGeom prst="rect">
            <a:avLst/>
          </a:prstGeom>
        </p:spPr>
      </p:pic>
      <p:pic>
        <p:nvPicPr>
          <p:cNvPr id="7" name="図 6" descr="マップ&#10;&#10;自動的に生成された説明">
            <a:extLst>
              <a:ext uri="{FF2B5EF4-FFF2-40B4-BE49-F238E27FC236}">
                <a16:creationId xmlns:a16="http://schemas.microsoft.com/office/drawing/2014/main" id="{275549F3-AE7E-5D57-7C61-C278757479F3}"/>
              </a:ext>
            </a:extLst>
          </p:cNvPr>
          <p:cNvPicPr>
            <a:picLocks noChangeAspect="1"/>
          </p:cNvPicPr>
          <p:nvPr/>
        </p:nvPicPr>
        <p:blipFill>
          <a:blip r:embed="rId4">
            <a:extLst>
              <a:ext uri="{28A0092B-C50C-407E-A947-70E740481C1C}">
                <a14:useLocalDpi xmlns:a14="http://schemas.microsoft.com/office/drawing/2010/main" val="0"/>
              </a:ext>
            </a:extLst>
          </a:blip>
          <a:srcRect r="81732"/>
          <a:stretch/>
        </p:blipFill>
        <p:spPr>
          <a:xfrm>
            <a:off x="4257820" y="1284483"/>
            <a:ext cx="1226280" cy="4746233"/>
          </a:xfrm>
          <a:prstGeom prst="rect">
            <a:avLst/>
          </a:prstGeom>
        </p:spPr>
      </p:pic>
    </p:spTree>
    <p:extLst>
      <p:ext uri="{BB962C8B-B14F-4D97-AF65-F5344CB8AC3E}">
        <p14:creationId xmlns:p14="http://schemas.microsoft.com/office/powerpoint/2010/main" val="1322398681"/>
      </p:ext>
    </p:extLst>
  </p:cSld>
  <p:clrMapOvr>
    <a:masterClrMapping/>
  </p:clrMapOvr>
</p:sld>
</file>

<file path=ppt/theme/theme1.xml><?xml version="1.0" encoding="utf-8"?>
<a:theme xmlns:a="http://schemas.openxmlformats.org/drawingml/2006/main" name="Office 2013 - 2022 テーマ">
  <a:themeElements>
    <a:clrScheme name="Office 2013 - 2022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2013 - 2022 Theme</Template>
  <TotalTime>1639</TotalTime>
  <Words>2587</Words>
  <Application>Microsoft Office PowerPoint</Application>
  <PresentationFormat>B5 (JIS) 182x257 mm</PresentationFormat>
  <Paragraphs>210</Paragraphs>
  <Slides>8</Slides>
  <Notes>8</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8</vt:i4>
      </vt:variant>
    </vt:vector>
  </HeadingPairs>
  <TitlesOfParts>
    <vt:vector size="15" baseType="lpstr">
      <vt:lpstr>BIZ UDPゴシック</vt:lpstr>
      <vt:lpstr>BIZ UDゴシック</vt:lpstr>
      <vt:lpstr>游ゴシック</vt:lpstr>
      <vt:lpstr>Arial</vt:lpstr>
      <vt:lpstr>Calibri</vt:lpstr>
      <vt:lpstr>Calibri Light</vt:lpstr>
      <vt:lpstr>Office 2013 - 2022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小澤　菊乃</dc:creator>
  <cp:lastModifiedBy>小澤　菊乃</cp:lastModifiedBy>
  <cp:revision>57</cp:revision>
  <cp:lastPrinted>2026-03-13T08:17:48Z</cp:lastPrinted>
  <dcterms:created xsi:type="dcterms:W3CDTF">2025-12-11T06:51:59Z</dcterms:created>
  <dcterms:modified xsi:type="dcterms:W3CDTF">2026-03-13T08:20:23Z</dcterms:modified>
</cp:coreProperties>
</file>