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906000" cy="6858000" type="A4"/>
  <p:notesSz cx="9144000" cy="6858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0"/>
    <p:restoredTop sz="93933"/>
  </p:normalViewPr>
  <p:slideViewPr>
    <p:cSldViewPr snapToGrid="0">
      <p:cViewPr varScale="1">
        <p:scale>
          <a:sx n="65" d="100"/>
          <a:sy n="65" d="100"/>
        </p:scale>
        <p:origin x="440" y="200"/>
      </p:cViewPr>
      <p:guideLst>
        <p:guide orient="horz" pos="2160"/>
        <p:guide pos="312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>
            <a:extLst>
              <a:ext uri="{FF2B5EF4-FFF2-40B4-BE49-F238E27FC236}">
                <a16:creationId xmlns:a16="http://schemas.microsoft.com/office/drawing/2014/main" id="{F822380F-1C94-B14C-938F-C727FFFE66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8675" name="Rectangle 1027">
            <a:extLst>
              <a:ext uri="{FF2B5EF4-FFF2-40B4-BE49-F238E27FC236}">
                <a16:creationId xmlns:a16="http://schemas.microsoft.com/office/drawing/2014/main" id="{694A7F1C-A5B6-8848-883C-D2579391E32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4D07E81-24D1-5E49-9F6B-C2D3A8FA0619}" type="datetime1">
              <a:rPr lang="ja-JP" altLang="en-US"/>
              <a:pPr>
                <a:defRPr/>
              </a:pPr>
              <a:t>2020/8/27</a:t>
            </a:fld>
            <a:endParaRPr lang="en-US" altLang="ja-JP"/>
          </a:p>
        </p:txBody>
      </p:sp>
      <p:sp>
        <p:nvSpPr>
          <p:cNvPr id="28676" name="Rectangle 1028">
            <a:extLst>
              <a:ext uri="{FF2B5EF4-FFF2-40B4-BE49-F238E27FC236}">
                <a16:creationId xmlns:a16="http://schemas.microsoft.com/office/drawing/2014/main" id="{8617B1A2-FF05-E04C-B54A-0CE71335FB3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8677" name="Rectangle 1029">
            <a:extLst>
              <a:ext uri="{FF2B5EF4-FFF2-40B4-BE49-F238E27FC236}">
                <a16:creationId xmlns:a16="http://schemas.microsoft.com/office/drawing/2014/main" id="{AE048303-C463-154A-9EAD-78CD050E40E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414D5B4-0573-8B4D-8B87-1F80A4D07D7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C216CED-EDC6-694E-88DE-0DD1799EA6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42A5134-E732-424F-BC8C-1590FB153D7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0A0B16C-82A3-954E-ACB3-9F1A0AF1E690}" type="datetime1">
              <a:rPr lang="ja-JP" altLang="en-US"/>
              <a:pPr>
                <a:defRPr/>
              </a:pPr>
              <a:t>2020/8/27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39AED2A-7E66-BE4A-8DB2-F0ADFAC04C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42926D4-C657-F346-B805-CF536738F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7D15484-638C-764B-A958-65811F6BD1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4656047-31FB-164D-BD85-FD25F7F97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FE00B24-02FD-0841-83A1-B6D7A3F94F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pitchFamily="-112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767C43-3D80-4043-94FE-3D524250FD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168A8C-A00B-114F-82AB-050E9E79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BFFC19-F814-D749-ACF5-F60A80AE6F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EF23F-7884-1549-9ECF-61C5CFA80F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5431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BEDACF-244F-B842-A269-28D1F8DD36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927EC2-5E37-A94D-8193-3C9CF9150F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E60BB2A-D73A-8548-8F10-64A6E15F77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335EC-7F82-A743-B1F6-51BE1D5AC1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65992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49975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2EBC97-591C-2149-BBC9-53C13B674B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7B17E2-25F7-1F49-824C-0D2ED4FE52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8129FD-BB82-2A4C-AD81-66EA7E1C78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082AD-766D-3A48-9F1E-C5CC83C4E3C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3219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BF64-658F-DA4B-918B-B9A957567E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A3C274-6C0D-F04E-866F-CA83911559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9C6EBD-D2E5-9C43-B518-E70B257AF0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AFBF8-E4A4-D94E-BF6F-F4D29F87C47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5027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5410C3-0CF7-7A43-BA73-674F7214EC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365B33-098B-D341-BD58-E4D9E4800A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17AA1F-255B-CE44-B82D-4A8D27B4D5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B1EF4-701C-8E4C-9F09-33F086A10B5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084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AD7D0-1D1A-5844-A130-D0F17622C5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252339-7FBA-124D-93A6-1FEFDE9E9A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7DB3CD-1FCA-734A-8717-3E80A972C1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1461A-3709-0C41-A36E-57E0B0B99DC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8776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D8FBBCC-E50B-F947-8D4E-D24CBF72F5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10604D1-FB5B-824F-A3C4-7B85F9056B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9207423-FF2E-7043-8ADE-3FD81B67DE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06E4A-8EEF-3248-8A73-10224FE4DF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7840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3153BCE-7B7B-194E-A984-AF1AAA4799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CD92446-2C8B-CF4D-9CA7-8AFBCAF514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BCB5453-F9F6-394F-A519-72C1738E23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00240-E307-624C-A04C-6FFC798100B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7300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8890919-F9A7-914B-AEDA-0C4039090D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C320601-ABC2-944F-B420-CE0D447FFA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4991728-D087-3149-8CF1-47D9EC2031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485F4-6D39-EE41-A7E2-8DE3D9CA548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93606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A375C3-9A41-094C-AA17-6C64C158FA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19E0C6-DFAF-D340-BF77-927E90F9A2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5227C5-AA53-FF49-8FF0-FFAC21A88B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58932-4B51-8345-A645-97DF5876FF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9990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39856-3E02-AF4B-B294-191793B066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F517B3-FD5A-3143-8673-D6CE7B55D0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353388-EC26-6045-A789-C3D20829AD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05779-9DA5-B74E-921C-665BF706B42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779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1B5E32F-C630-474D-895D-EC5471AE5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6859844-5C8A-0F4E-9E3A-1878D27786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AF3D984-FAE5-C140-81C3-A23BBEA3BB2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6FC99AC-29F4-824C-BF48-B461186952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2EBF266-C833-064F-9615-E5C7B2F6241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5F927CB-438E-0B46-BB7E-75FD60E9D1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タイトル 1">
            <a:extLst>
              <a:ext uri="{FF2B5EF4-FFF2-40B4-BE49-F238E27FC236}">
                <a16:creationId xmlns:a16="http://schemas.microsoft.com/office/drawing/2014/main" id="{52B5DDAE-A289-1642-9178-E0DB961893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7150" y="254000"/>
            <a:ext cx="3829050" cy="558800"/>
          </a:xfrm>
        </p:spPr>
        <p:txBody>
          <a:bodyPr/>
          <a:lstStyle/>
          <a:p>
            <a:r>
              <a:rPr lang="ja-JP" altLang="ja-JP" sz="2000" b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§</a:t>
            </a:r>
            <a:r>
              <a:rPr lang="en-US" altLang="ja-JP" sz="2000" b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23.3</a:t>
            </a:r>
            <a:r>
              <a:rPr lang="ja-JP" altLang="ja-JP" sz="2000" b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クーロンの法則</a:t>
            </a:r>
            <a:endParaRPr lang="ja-JP" altLang="en-US" sz="20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2530" name="スライド番号プレースホルダー 2">
            <a:extLst>
              <a:ext uri="{FF2B5EF4-FFF2-40B4-BE49-F238E27FC236}">
                <a16:creationId xmlns:a16="http://schemas.microsoft.com/office/drawing/2014/main" id="{762C89EC-3A45-3E4B-9792-6A02352D00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09100" y="6375400"/>
            <a:ext cx="43815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0DF4ED1-0B09-6F49-8842-3E9C4694884F}" type="slidenum">
              <a:rPr lang="en-US" altLang="ja-JP" sz="140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ja-JP" sz="14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A603F54-6D4C-6C42-9917-B940A394FF73}"/>
              </a:ext>
            </a:extLst>
          </p:cNvPr>
          <p:cNvSpPr/>
          <p:nvPr/>
        </p:nvSpPr>
        <p:spPr>
          <a:xfrm>
            <a:off x="371476" y="812800"/>
            <a:ext cx="73228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○電荷の間に働く力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　</a:t>
            </a:r>
            <a:r>
              <a:rPr lang="ja-JP" altLang="en-US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＊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1785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年　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Coulomb 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が発見　実験事実の数式化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　</a:t>
            </a:r>
            <a:r>
              <a:rPr lang="ja-JP" altLang="en-US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＊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自然界に存在する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4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つの力の内の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1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つ。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　　　</a:t>
            </a:r>
            <a:r>
              <a:rPr lang="ja-JP" altLang="en-US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①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クーロン力　</a:t>
            </a:r>
            <a:r>
              <a:rPr lang="ja-JP" altLang="en-US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　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②</a:t>
            </a:r>
            <a:r>
              <a:rPr lang="ja-JP" altLang="en-US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万有引力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</a:t>
            </a:r>
            <a:endParaRPr lang="en-US" altLang="ja-JP" sz="1800" kern="100" dirty="0">
              <a:latin typeface="MS Gothic" panose="020B0609070205080204" pitchFamily="49" charset="-128"/>
              <a:ea typeface="MS Gothic" panose="020B0609070205080204" pitchFamily="49" charset="-128"/>
              <a:cs typeface="Times New Roman (本文のフォント - コンプレ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　　　　③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核力（原子核内での核子間力）　</a:t>
            </a:r>
            <a:r>
              <a:rPr lang="ja-JP" altLang="en-US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④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弱い力（β崩壊）</a:t>
            </a: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9F3FE3D3-00DD-0A4A-BD1E-CE049E0DF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" y="2465657"/>
            <a:ext cx="2032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ja-JP" sz="18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○クーロンの法則</a:t>
            </a:r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A91A2720-07C4-C541-92D5-6D4572DE4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475" y="2861930"/>
            <a:ext cx="853281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ja-JP" sz="18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2つの電荷量</a:t>
            </a:r>
            <a:r>
              <a:rPr lang="ja-JP" altLang="ja-JP" sz="1800" i="1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ｑ</a:t>
            </a:r>
            <a:r>
              <a:rPr lang="ja-JP" altLang="ja-JP" sz="1800" baseline="-300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1</a:t>
            </a:r>
            <a:r>
              <a:rPr lang="ja-JP" altLang="ja-JP" sz="18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と</a:t>
            </a:r>
            <a:r>
              <a:rPr lang="ja-JP" altLang="ja-JP" sz="1800" i="1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ｑ</a:t>
            </a:r>
            <a:r>
              <a:rPr lang="ja-JP" altLang="ja-JP" sz="1800" baseline="-300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2</a:t>
            </a:r>
            <a:r>
              <a:rPr lang="ja-JP" altLang="ja-JP" sz="18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の電荷が距離</a:t>
            </a:r>
            <a:r>
              <a:rPr lang="ja-JP" altLang="ja-JP" sz="1800" i="1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ｒ</a:t>
            </a:r>
            <a:r>
              <a:rPr lang="ja-JP" altLang="ja-JP" sz="18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rPr>
              <a:t>離れて存在するとき、互いに及ぼし合う力は</a:t>
            </a:r>
          </a:p>
        </p:txBody>
      </p:sp>
      <p:grpSp>
        <p:nvGrpSpPr>
          <p:cNvPr id="22534" name="グループ化 22">
            <a:extLst>
              <a:ext uri="{FF2B5EF4-FFF2-40B4-BE49-F238E27FC236}">
                <a16:creationId xmlns:a16="http://schemas.microsoft.com/office/drawing/2014/main" id="{DD7536A1-8097-3A43-B4D4-35CFF5410B83}"/>
              </a:ext>
            </a:extLst>
          </p:cNvPr>
          <p:cNvGrpSpPr>
            <a:grpSpLocks/>
          </p:cNvGrpSpPr>
          <p:nvPr/>
        </p:nvGrpSpPr>
        <p:grpSpPr bwMode="auto">
          <a:xfrm>
            <a:off x="6084227" y="3486689"/>
            <a:ext cx="3073400" cy="2032000"/>
            <a:chOff x="2901950" y="3958799"/>
            <a:chExt cx="3524816" cy="1916965"/>
          </a:xfrm>
        </p:grpSpPr>
        <p:pic>
          <p:nvPicPr>
            <p:cNvPr id="22538" name="図 2">
              <a:extLst>
                <a:ext uri="{FF2B5EF4-FFF2-40B4-BE49-F238E27FC236}">
                  <a16:creationId xmlns:a16="http://schemas.microsoft.com/office/drawing/2014/main" id="{0D1E5FDB-82D3-7C4B-A05A-C989E963D5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1950" y="4076700"/>
              <a:ext cx="3524816" cy="168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9" name="テキスト ボックス 2">
              <a:extLst>
                <a:ext uri="{FF2B5EF4-FFF2-40B4-BE49-F238E27FC236}">
                  <a16:creationId xmlns:a16="http://schemas.microsoft.com/office/drawing/2014/main" id="{5E696697-B716-2E4F-96EB-62013D4F7E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1950" y="5120599"/>
              <a:ext cx="423862" cy="436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ja-JP" sz="1800" i="1">
                  <a:latin typeface="ＭＳ ゴシック" panose="020B0609070205080204" pitchFamily="49" charset="-128"/>
                  <a:ea typeface="ＭＳ ゴシック" panose="020B0609070205080204" pitchFamily="49" charset="-128"/>
                  <a:cs typeface="Times New Roman (本文のフォント - コンプレ" panose="02020603050405020304" pitchFamily="18" charset="0"/>
                </a:rPr>
                <a:t>F</a:t>
              </a:r>
              <a:endParaRPr lang="ja-JP" altLang="ja-JP" sz="24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endParaRPr>
            </a:p>
          </p:txBody>
        </p:sp>
        <p:sp>
          <p:nvSpPr>
            <p:cNvPr id="22540" name="Text Box 15">
              <a:extLst>
                <a:ext uri="{FF2B5EF4-FFF2-40B4-BE49-F238E27FC236}">
                  <a16:creationId xmlns:a16="http://schemas.microsoft.com/office/drawing/2014/main" id="{C3B37F48-0CF2-1C41-8B87-F26F57F5A3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6269" y="3958799"/>
              <a:ext cx="338138" cy="419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ja-JP" sz="1800" i="1">
                  <a:latin typeface="ＭＳ ゴシック" panose="020B0609070205080204" pitchFamily="49" charset="-128"/>
                  <a:ea typeface="ＭＳ ゴシック" panose="020B0609070205080204" pitchFamily="49" charset="-128"/>
                  <a:cs typeface="Times New Roman (本文のフォント - コンプレ" panose="02020603050405020304" pitchFamily="18" charset="0"/>
                </a:rPr>
                <a:t>F</a:t>
              </a:r>
              <a:endParaRPr lang="ja-JP" altLang="ja-JP" sz="24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endParaRPr>
            </a:p>
          </p:txBody>
        </p:sp>
        <p:sp>
          <p:nvSpPr>
            <p:cNvPr id="22541" name="Text Box 14">
              <a:extLst>
                <a:ext uri="{FF2B5EF4-FFF2-40B4-BE49-F238E27FC236}">
                  <a16:creationId xmlns:a16="http://schemas.microsoft.com/office/drawing/2014/main" id="{72D62BD4-842E-4043-A95D-9D22A98F4E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2763" y="4422840"/>
              <a:ext cx="957263" cy="319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ja-JP" sz="1800" i="1">
                  <a:latin typeface="ＭＳ ゴシック" panose="020B0609070205080204" pitchFamily="49" charset="-128"/>
                  <a:ea typeface="ＭＳ ゴシック" panose="020B0609070205080204" pitchFamily="49" charset="-128"/>
                  <a:cs typeface="Times New Roman (本文のフォント - コンプレ" panose="02020603050405020304" pitchFamily="18" charset="0"/>
                </a:rPr>
                <a:t>r</a:t>
              </a:r>
              <a:endParaRPr lang="ja-JP" altLang="ja-JP" sz="24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endParaRPr>
            </a:p>
          </p:txBody>
        </p:sp>
        <p:sp>
          <p:nvSpPr>
            <p:cNvPr id="22542" name="Text Box 13">
              <a:extLst>
                <a:ext uri="{FF2B5EF4-FFF2-40B4-BE49-F238E27FC236}">
                  <a16:creationId xmlns:a16="http://schemas.microsoft.com/office/drawing/2014/main" id="{A40D3E38-5059-9240-AA25-E3CA1AF5D7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1666" y="5355709"/>
              <a:ext cx="601097" cy="52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ja-JP" sz="1800" i="1">
                  <a:latin typeface="ＭＳ ゴシック" panose="020B0609070205080204" pitchFamily="49" charset="-128"/>
                  <a:ea typeface="ＭＳ ゴシック" panose="020B0609070205080204" pitchFamily="49" charset="-128"/>
                  <a:cs typeface="Times New Roman (本文のフォント - コンプレ" panose="02020603050405020304" pitchFamily="18" charset="0"/>
                </a:rPr>
                <a:t>q</a:t>
              </a:r>
              <a:r>
                <a:rPr lang="ja-JP" altLang="ja-JP" sz="1800" i="1" baseline="-25000">
                  <a:latin typeface="ＭＳ ゴシック" panose="020B0609070205080204" pitchFamily="49" charset="-128"/>
                  <a:ea typeface="ＭＳ ゴシック" panose="020B0609070205080204" pitchFamily="49" charset="-128"/>
                  <a:cs typeface="Times New Roman (本文のフォント - コンプレ" panose="02020603050405020304" pitchFamily="18" charset="0"/>
                </a:rPr>
                <a:t>1</a:t>
              </a:r>
              <a:endParaRPr lang="ja-JP" altLang="ja-JP" sz="2400" baseline="-250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endParaRPr>
            </a:p>
          </p:txBody>
        </p:sp>
        <p:sp>
          <p:nvSpPr>
            <p:cNvPr id="22543" name="Text Box 17">
              <a:extLst>
                <a:ext uri="{FF2B5EF4-FFF2-40B4-BE49-F238E27FC236}">
                  <a16:creationId xmlns:a16="http://schemas.microsoft.com/office/drawing/2014/main" id="{C7F57429-BF18-004D-9BD9-DA44BB278F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5426" y="4603234"/>
              <a:ext cx="595312" cy="404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ja-JP" sz="1800" i="1">
                  <a:latin typeface="ＭＳ ゴシック" panose="020B0609070205080204" pitchFamily="49" charset="-128"/>
                  <a:ea typeface="ＭＳ ゴシック" panose="020B0609070205080204" pitchFamily="49" charset="-128"/>
                  <a:cs typeface="Times New Roman (本文のフォント - コンプレ" panose="02020603050405020304" pitchFamily="18" charset="0"/>
                </a:rPr>
                <a:t>q</a:t>
              </a:r>
              <a:r>
                <a:rPr lang="ja-JP" altLang="ja-JP" sz="1800" i="1" baseline="-25000">
                  <a:latin typeface="ＭＳ ゴシック" panose="020B0609070205080204" pitchFamily="49" charset="-128"/>
                  <a:ea typeface="ＭＳ ゴシック" panose="020B0609070205080204" pitchFamily="49" charset="-128"/>
                  <a:cs typeface="Times New Roman (本文のフォント - コンプレ" panose="02020603050405020304" pitchFamily="18" charset="0"/>
                </a:rPr>
                <a:t>2</a:t>
              </a:r>
              <a:endParaRPr lang="ja-JP" altLang="ja-JP" sz="2400" baseline="-2500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 (本文のフォント - コンプレ" panose="02020603050405020304" pitchFamily="18" charset="0"/>
              </a:endParaRPr>
            </a:p>
          </p:txBody>
        </p:sp>
      </p:grp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CCFAB73-76B6-DA4E-84B9-7E63847A5707}"/>
              </a:ext>
            </a:extLst>
          </p:cNvPr>
          <p:cNvSpPr/>
          <p:nvPr/>
        </p:nvSpPr>
        <p:spPr>
          <a:xfrm>
            <a:off x="879475" y="4208463"/>
            <a:ext cx="72517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実験事実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＊電荷の積ｑ</a:t>
            </a:r>
            <a:r>
              <a:rPr lang="en-US" altLang="ja-JP" sz="1800" kern="100" baseline="-250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1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・ｑ</a:t>
            </a:r>
            <a:r>
              <a:rPr lang="en-US" altLang="ja-JP" sz="1800" kern="100" baseline="-250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2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に比例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＊力の方向は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2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電荷を結ぶ直線上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＊電荷の符号が同じ場合　：　斥力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　電荷の符号が異なる場合：　引力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＊力の大きさは距離の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2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乗に反比例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　　　整数の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2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か、若干の端数があるのか？　実験的に　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2 </a:t>
            </a:r>
            <a:r>
              <a:rPr lang="ja-JP" altLang="ja-JP" sz="1800" kern="10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± </a:t>
            </a: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10</a:t>
            </a:r>
            <a:r>
              <a:rPr lang="en-US" altLang="ja-JP" sz="1800" kern="100" baseline="300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-19</a:t>
            </a:r>
            <a:endParaRPr lang="ja-JP" altLang="ja-JP" sz="1800" kern="100">
              <a:latin typeface="MS Gothic" panose="020B0609070205080204" pitchFamily="49" charset="-128"/>
              <a:ea typeface="MS Gothic" panose="020B0609070205080204" pitchFamily="49" charset="-128"/>
              <a:cs typeface="Times New Roman (本文のフォント - コンプレ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ja-JP" sz="1800" kern="100" dirty="0">
                <a:latin typeface="MS Gothic" panose="020B0609070205080204" pitchFamily="49" charset="-128"/>
                <a:ea typeface="MS Gothic" panose="020B0609070205080204" pitchFamily="49" charset="-128"/>
                <a:cs typeface="Times New Roman (本文のフォント - コンプレ" panose="02020603050405020304" pitchFamily="18" charset="0"/>
              </a:rPr>
              <a:t> </a:t>
            </a:r>
            <a:endParaRPr lang="ja-JP" altLang="ja-JP" sz="1800" kern="100">
              <a:latin typeface="MS Gothic" panose="020B0609070205080204" pitchFamily="49" charset="-128"/>
              <a:ea typeface="MS Gothic" panose="020B0609070205080204" pitchFamily="49" charset="-128"/>
              <a:cs typeface="Times New Roman (本文のフォント - コンプレ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A537A842-B408-EE4B-BEBC-DE61407ED929}"/>
                  </a:ext>
                </a:extLst>
              </p:cNvPr>
              <p:cNvSpPr txBox="1"/>
              <p:nvPr/>
            </p:nvSpPr>
            <p:spPr>
              <a:xfrm>
                <a:off x="1621784" y="3386964"/>
                <a:ext cx="1320554" cy="525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kumimoji="1" lang="ja-JP" altLang="en-US" sz="2000">
                  <a:latin typeface="MS Gothic" panose="020B0609070205080204" pitchFamily="49" charset="-128"/>
                  <a:ea typeface="MS Gothic" panose="020B0609070205080204" pitchFamily="49" charset="-128"/>
                </a:endParaRPr>
              </a:p>
            </p:txBody>
          </p:sp>
        </mc:Choice>
        <mc:Fallback xmlns="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A537A842-B408-EE4B-BEBC-DE61407ED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784" y="3386964"/>
                <a:ext cx="1320554" cy="525080"/>
              </a:xfrm>
              <a:prstGeom prst="rect">
                <a:avLst/>
              </a:prstGeom>
              <a:blipFill>
                <a:blip r:embed="rId3"/>
                <a:stretch>
                  <a:fillRect l="-952" b="-119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ＭＳ Ｐゴシック"/>
      </a:majorFont>
      <a:minorFont>
        <a:latin typeface="Times New Roman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3399</TotalTime>
  <Words>199</Words>
  <Application>Microsoft Macintosh PowerPoint</Application>
  <PresentationFormat>A4 210 x 297 mm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Ｐゴシック</vt:lpstr>
      <vt:lpstr>MS Gothic</vt:lpstr>
      <vt:lpstr>MS Gothic</vt:lpstr>
      <vt:lpstr>Calibri</vt:lpstr>
      <vt:lpstr>Cambria Math</vt:lpstr>
      <vt:lpstr>Times New Roman</vt:lpstr>
      <vt:lpstr>Times New Roman (本文のフォント - コンプレ</vt:lpstr>
      <vt:lpstr>標準デザイン</vt:lpstr>
      <vt:lpstr>§23.3　クーロンの法則</vt:lpstr>
    </vt:vector>
  </TitlesOfParts>
  <Company>Kanoda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Itou</dc:creator>
  <cp:lastModifiedBy>前川 覚</cp:lastModifiedBy>
  <cp:revision>166</cp:revision>
  <cp:lastPrinted>2020-08-22T06:01:17Z</cp:lastPrinted>
  <dcterms:created xsi:type="dcterms:W3CDTF">2010-11-02T02:52:13Z</dcterms:created>
  <dcterms:modified xsi:type="dcterms:W3CDTF">2020-08-27T01:32:56Z</dcterms:modified>
</cp:coreProperties>
</file>