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1" d="100"/>
          <a:sy n="61" d="100"/>
        </p:scale>
        <p:origin x="3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0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6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4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98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0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7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5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5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5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7E172-0A45-4D15-9DF0-B66640EB5CBB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2927A-AC4E-4EF8-958D-8A483FAF0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大空間における床置形エアコンの気流</a:t>
            </a:r>
            <a:endParaRPr 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9" y="2325035"/>
            <a:ext cx="2575197" cy="4351338"/>
          </a:xfrm>
          <a:prstGeom prst="rect">
            <a:avLst/>
          </a:prstGeom>
        </p:spPr>
      </p:pic>
      <p:sp>
        <p:nvSpPr>
          <p:cNvPr id="5" name="楕円 4"/>
          <p:cNvSpPr/>
          <p:nvPr/>
        </p:nvSpPr>
        <p:spPr>
          <a:xfrm>
            <a:off x="838200" y="3648934"/>
            <a:ext cx="876821" cy="8517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ストライプ矢印 5"/>
          <p:cNvSpPr/>
          <p:nvPr/>
        </p:nvSpPr>
        <p:spPr>
          <a:xfrm>
            <a:off x="3008368" y="2667187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ストライプ矢印 6"/>
          <p:cNvSpPr/>
          <p:nvPr/>
        </p:nvSpPr>
        <p:spPr>
          <a:xfrm>
            <a:off x="5262928" y="2733700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ストライプ矢印 7"/>
          <p:cNvSpPr/>
          <p:nvPr/>
        </p:nvSpPr>
        <p:spPr>
          <a:xfrm>
            <a:off x="7331675" y="2733699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線吹き出し 1 (枠付き) 8"/>
          <p:cNvSpPr/>
          <p:nvPr/>
        </p:nvSpPr>
        <p:spPr>
          <a:xfrm>
            <a:off x="2805830" y="4698602"/>
            <a:ext cx="1327759" cy="1977771"/>
          </a:xfrm>
          <a:prstGeom prst="borderCallout1">
            <a:avLst>
              <a:gd name="adj1" fmla="val 18750"/>
              <a:gd name="adj2" fmla="val -8333"/>
              <a:gd name="adj3" fmla="val -18657"/>
              <a:gd name="adj4" fmla="val -12271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温度センサーの位置はこのあたり</a:t>
            </a:r>
            <a:endParaRPr 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1002082" y="1473266"/>
            <a:ext cx="9301431" cy="9070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本来、室内機から供給される冷気は大気、調度、天井、装置、人間、床の温熱を奪いながら反対側の壁に当たって跳ね返り、温度センサーが配置してある吸気口に戻らないといけないが</a:t>
            </a:r>
            <a:r>
              <a:rPr lang="ja-JP" altLang="en-US" dirty="0" err="1"/>
              <a:t>。。。。。。。。。</a:t>
            </a:r>
            <a:endParaRPr lang="en-US" dirty="0"/>
          </a:p>
        </p:txBody>
      </p:sp>
      <p:sp>
        <p:nvSpPr>
          <p:cNvPr id="11" name="下カーブ矢印 10"/>
          <p:cNvSpPr/>
          <p:nvPr/>
        </p:nvSpPr>
        <p:spPr>
          <a:xfrm rot="5400000">
            <a:off x="9329604" y="3243312"/>
            <a:ext cx="1216152" cy="7316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左矢印 11"/>
          <p:cNvSpPr/>
          <p:nvPr/>
        </p:nvSpPr>
        <p:spPr>
          <a:xfrm>
            <a:off x="3038494" y="3876986"/>
            <a:ext cx="1741117" cy="65135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左矢印 12"/>
          <p:cNvSpPr/>
          <p:nvPr/>
        </p:nvSpPr>
        <p:spPr>
          <a:xfrm>
            <a:off x="5262928" y="3870542"/>
            <a:ext cx="1741117" cy="65135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左矢印 13"/>
          <p:cNvSpPr/>
          <p:nvPr/>
        </p:nvSpPr>
        <p:spPr>
          <a:xfrm>
            <a:off x="7427193" y="3870542"/>
            <a:ext cx="1741117" cy="651354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フローチャート: 処理 15"/>
          <p:cNvSpPr/>
          <p:nvPr/>
        </p:nvSpPr>
        <p:spPr>
          <a:xfrm>
            <a:off x="11110586" y="365125"/>
            <a:ext cx="914400" cy="6398929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b="1" dirty="0"/>
              <a:t>壁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139390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大空間における床置形エアコンの気流</a:t>
            </a:r>
            <a:endParaRPr lang="en-US" dirty="0"/>
          </a:p>
        </p:txBody>
      </p:sp>
      <p:sp>
        <p:nvSpPr>
          <p:cNvPr id="6" name="ストライプ矢印 5"/>
          <p:cNvSpPr/>
          <p:nvPr/>
        </p:nvSpPr>
        <p:spPr>
          <a:xfrm>
            <a:off x="2392472" y="3398110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ストライプ矢印 6"/>
          <p:cNvSpPr/>
          <p:nvPr/>
        </p:nvSpPr>
        <p:spPr>
          <a:xfrm>
            <a:off x="4572000" y="3398109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ストライプ矢印 7"/>
          <p:cNvSpPr/>
          <p:nvPr/>
        </p:nvSpPr>
        <p:spPr>
          <a:xfrm>
            <a:off x="6751528" y="3398108"/>
            <a:ext cx="1741117" cy="53473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角丸四角形 9"/>
          <p:cNvSpPr/>
          <p:nvPr/>
        </p:nvSpPr>
        <p:spPr>
          <a:xfrm>
            <a:off x="1390389" y="1690688"/>
            <a:ext cx="8913124" cy="70178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空間が広すぎて反対側の壁にあたることなく一方通行になりがち</a:t>
            </a:r>
            <a:endParaRPr lang="en-US" altLang="ja-JP" dirty="0"/>
          </a:p>
          <a:p>
            <a:pPr algn="ctr"/>
            <a:endParaRPr lang="en-US" dirty="0"/>
          </a:p>
        </p:txBody>
      </p:sp>
      <p:pic>
        <p:nvPicPr>
          <p:cNvPr id="15" name="コンテンツ プレースホルダ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8" y="2555774"/>
            <a:ext cx="2048646" cy="4135006"/>
          </a:xfrm>
          <a:prstGeom prst="rect">
            <a:avLst/>
          </a:prstGeom>
        </p:spPr>
      </p:pic>
      <p:sp>
        <p:nvSpPr>
          <p:cNvPr id="16" name="線吹き出し 1 (枠付き) 15"/>
          <p:cNvSpPr/>
          <p:nvPr/>
        </p:nvSpPr>
        <p:spPr>
          <a:xfrm>
            <a:off x="2805830" y="4634630"/>
            <a:ext cx="1327759" cy="1202499"/>
          </a:xfrm>
          <a:prstGeom prst="borderCallout1">
            <a:avLst>
              <a:gd name="adj1" fmla="val 18750"/>
              <a:gd name="adj2" fmla="val -8333"/>
              <a:gd name="adj3" fmla="val 3429"/>
              <a:gd name="adj4" fmla="val -12459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温度センサーの位置はこのあたり</a:t>
            </a:r>
            <a:endParaRPr lang="en-US" dirty="0"/>
          </a:p>
        </p:txBody>
      </p:sp>
      <p:sp>
        <p:nvSpPr>
          <p:cNvPr id="17" name="フローチャート: 処理 16"/>
          <p:cNvSpPr/>
          <p:nvPr/>
        </p:nvSpPr>
        <p:spPr>
          <a:xfrm>
            <a:off x="11110586" y="365125"/>
            <a:ext cx="914400" cy="6398929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b="1" dirty="0"/>
              <a:t>壁</a:t>
            </a:r>
            <a:endParaRPr lang="en-US" sz="5400" b="1" dirty="0"/>
          </a:p>
        </p:txBody>
      </p:sp>
      <p:sp>
        <p:nvSpPr>
          <p:cNvPr id="19" name="左右矢印 18"/>
          <p:cNvSpPr/>
          <p:nvPr/>
        </p:nvSpPr>
        <p:spPr>
          <a:xfrm>
            <a:off x="2244514" y="6200384"/>
            <a:ext cx="8227245" cy="490396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15m</a:t>
            </a:r>
            <a:r>
              <a:rPr lang="ja-JP" altLang="en-US" dirty="0"/>
              <a:t>？</a:t>
            </a:r>
            <a:r>
              <a:rPr lang="en-US" altLang="ja-JP" dirty="0"/>
              <a:t>20m?30m?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97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100</Words>
  <Application>Microsoft Office PowerPoint</Application>
  <PresentationFormat>ワイド画面</PresentationFormat>
  <Paragraphs>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大空間における床置形エアコンの気流</vt:lpstr>
      <vt:lpstr>大空間における床置形エアコンの気流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哲 上継</dc:creator>
  <cp:lastModifiedBy>哲 上継</cp:lastModifiedBy>
  <cp:revision>4</cp:revision>
  <dcterms:created xsi:type="dcterms:W3CDTF">2021-11-16T02:05:12Z</dcterms:created>
  <dcterms:modified xsi:type="dcterms:W3CDTF">2021-11-16T02:28:37Z</dcterms:modified>
</cp:coreProperties>
</file>