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9"/>
  </p:notesMasterIdLst>
  <p:sldIdLst>
    <p:sldId id="263" r:id="rId2"/>
    <p:sldId id="257" r:id="rId3"/>
    <p:sldId id="264" r:id="rId4"/>
    <p:sldId id="256" r:id="rId5"/>
    <p:sldId id="258" r:id="rId6"/>
    <p:sldId id="259" r:id="rId7"/>
    <p:sldId id="260" r:id="rId8"/>
  </p:sldIdLst>
  <p:sldSz cx="6858000" cy="12192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724"/>
    <p:restoredTop sz="94155"/>
  </p:normalViewPr>
  <p:slideViewPr>
    <p:cSldViewPr snapToGrid="0" snapToObjects="1">
      <p:cViewPr varScale="1">
        <p:scale>
          <a:sx n="53" d="100"/>
          <a:sy n="53" d="100"/>
        </p:scale>
        <p:origin x="2316" y="5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1B8B36-2B79-9B47-A883-2462B46DEA5A}" type="datetimeFigureOut">
              <a:rPr kumimoji="1" lang="ja-JP" altLang="en-US" smtClean="0"/>
              <a:t>2022/1/18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2560638" y="1143000"/>
            <a:ext cx="17367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39B373-D7B8-8D4F-A8E7-48E3B63F2F6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71585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39B373-D7B8-8D4F-A8E7-48E3B63F2F6C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30916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39B373-D7B8-8D4F-A8E7-48E3B63F2F6C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317924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39B373-D7B8-8D4F-A8E7-48E3B63F2F6C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74749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39B373-D7B8-8D4F-A8E7-48E3B63F2F6C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552752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995312"/>
            <a:ext cx="5829300" cy="4244622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6403623"/>
            <a:ext cx="5143500" cy="2943577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ADD92-6EFE-0646-BECD-93055EE9ABDE}" type="datetimeFigureOut">
              <a:rPr kumimoji="1" lang="ja-JP" altLang="en-US" smtClean="0"/>
              <a:t>2022/1/19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572DC-B669-724B-A34B-D3C98AFA208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587939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ADD92-6EFE-0646-BECD-93055EE9ABDE}" type="datetimeFigureOut">
              <a:rPr kumimoji="1" lang="ja-JP" altLang="en-US" smtClean="0"/>
              <a:t>2022/1/19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572DC-B669-724B-A34B-D3C98AFA208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148559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649111"/>
            <a:ext cx="1478756" cy="10332156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649111"/>
            <a:ext cx="4350544" cy="10332156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ADD92-6EFE-0646-BECD-93055EE9ABDE}" type="datetimeFigureOut">
              <a:rPr kumimoji="1" lang="ja-JP" altLang="en-US" smtClean="0"/>
              <a:t>2022/1/19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572DC-B669-724B-A34B-D3C98AFA208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323343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ADD92-6EFE-0646-BECD-93055EE9ABDE}" type="datetimeFigureOut">
              <a:rPr kumimoji="1" lang="ja-JP" altLang="en-US" smtClean="0"/>
              <a:t>2022/1/19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572DC-B669-724B-A34B-D3C98AFA208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97353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3039537"/>
            <a:ext cx="5915025" cy="5071532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8159048"/>
            <a:ext cx="5915025" cy="2666999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ADD92-6EFE-0646-BECD-93055EE9ABDE}" type="datetimeFigureOut">
              <a:rPr kumimoji="1" lang="ja-JP" altLang="en-US" smtClean="0"/>
              <a:t>2022/1/19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572DC-B669-724B-A34B-D3C98AFA208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07248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3245556"/>
            <a:ext cx="2914650" cy="7735712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3245556"/>
            <a:ext cx="2914650" cy="7735712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ADD92-6EFE-0646-BECD-93055EE9ABDE}" type="datetimeFigureOut">
              <a:rPr kumimoji="1" lang="ja-JP" altLang="en-US" smtClean="0"/>
              <a:t>2022/1/19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572DC-B669-724B-A34B-D3C98AFA208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7233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49114"/>
            <a:ext cx="5915025" cy="2356556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988734"/>
            <a:ext cx="2901255" cy="146473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4453467"/>
            <a:ext cx="2901255" cy="6550379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988734"/>
            <a:ext cx="2915543" cy="146473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4453467"/>
            <a:ext cx="2915543" cy="6550379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ADD92-6EFE-0646-BECD-93055EE9ABDE}" type="datetimeFigureOut">
              <a:rPr kumimoji="1" lang="ja-JP" altLang="en-US" smtClean="0"/>
              <a:t>2022/1/19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572DC-B669-724B-A34B-D3C98AFA208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334399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ADD92-6EFE-0646-BECD-93055EE9ABDE}" type="datetimeFigureOut">
              <a:rPr kumimoji="1" lang="ja-JP" altLang="en-US" smtClean="0"/>
              <a:t>2022/1/19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572DC-B669-724B-A34B-D3C98AFA208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268928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ADD92-6EFE-0646-BECD-93055EE9ABDE}" type="datetimeFigureOut">
              <a:rPr kumimoji="1" lang="ja-JP" altLang="en-US" smtClean="0"/>
              <a:t>2022/1/18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572DC-B669-724B-A34B-D3C98AFA208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144285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812800"/>
            <a:ext cx="2211884" cy="28448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755425"/>
            <a:ext cx="3471863" cy="8664222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3657600"/>
            <a:ext cx="2211884" cy="677615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ADD92-6EFE-0646-BECD-93055EE9ABDE}" type="datetimeFigureOut">
              <a:rPr kumimoji="1" lang="ja-JP" altLang="en-US" smtClean="0"/>
              <a:t>2022/1/19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572DC-B669-724B-A34B-D3C98AFA208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553598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812800"/>
            <a:ext cx="2211884" cy="28448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755425"/>
            <a:ext cx="3471863" cy="8664222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3657600"/>
            <a:ext cx="2211884" cy="6776156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ADD92-6EFE-0646-BECD-93055EE9ABDE}" type="datetimeFigureOut">
              <a:rPr kumimoji="1" lang="ja-JP" altLang="en-US" smtClean="0"/>
              <a:t>2022/1/19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B572DC-B669-724B-A34B-D3C98AFA208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724742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649114"/>
            <a:ext cx="5915025" cy="23565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3245556"/>
            <a:ext cx="5915025" cy="77357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11300181"/>
            <a:ext cx="1543050" cy="6491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9ADD92-6EFE-0646-BECD-93055EE9ABDE}" type="datetimeFigureOut">
              <a:rPr kumimoji="1" lang="ja-JP" altLang="en-US" smtClean="0"/>
              <a:t>2022/1/18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11300181"/>
            <a:ext cx="2314575" cy="6491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11300181"/>
            <a:ext cx="1543050" cy="6491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B572DC-B669-724B-A34B-D3C98AFA208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69877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hyperlink" Target="https://denkanohoutou.jp/" TargetMode="External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37F72251-FE99-2341-9613-28D13102397F}"/>
              </a:ext>
            </a:extLst>
          </p:cNvPr>
          <p:cNvSpPr txBox="1"/>
          <p:nvPr/>
        </p:nvSpPr>
        <p:spPr>
          <a:xfrm>
            <a:off x="1490008" y="5495836"/>
            <a:ext cx="387798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3600" b="1"/>
              <a:t>殿下の砲塔様</a:t>
            </a:r>
            <a:endParaRPr kumimoji="1" lang="en-US" altLang="ja-JP" sz="3600" b="1" dirty="0"/>
          </a:p>
          <a:p>
            <a:pPr algn="ctr"/>
            <a:r>
              <a:rPr kumimoji="1" lang="ja-JP" altLang="en-US" sz="3600" b="1"/>
              <a:t>デザイン進捗共有</a:t>
            </a:r>
          </a:p>
        </p:txBody>
      </p:sp>
    </p:spTree>
    <p:extLst>
      <p:ext uri="{BB962C8B-B14F-4D97-AF65-F5344CB8AC3E}">
        <p14:creationId xmlns:p14="http://schemas.microsoft.com/office/powerpoint/2010/main" val="36134665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B10C41B-6385-FF47-8CE9-B7B5B68812BF}"/>
              </a:ext>
            </a:extLst>
          </p:cNvPr>
          <p:cNvSpPr/>
          <p:nvPr/>
        </p:nvSpPr>
        <p:spPr>
          <a:xfrm>
            <a:off x="2084739" y="2150764"/>
            <a:ext cx="3188044" cy="113682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10745741-677A-3446-B8CE-B5BA490530B8}"/>
              </a:ext>
            </a:extLst>
          </p:cNvPr>
          <p:cNvSpPr txBox="1"/>
          <p:nvPr/>
        </p:nvSpPr>
        <p:spPr>
          <a:xfrm>
            <a:off x="3297085" y="2333088"/>
            <a:ext cx="7633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/>
              <a:t>1</a:t>
            </a:r>
            <a:r>
              <a:rPr kumimoji="1" lang="ja-JP" altLang="en-US" b="1"/>
              <a:t>問目</a:t>
            </a: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FBDCED92-A4BA-004B-B2B4-826938ED235F}"/>
              </a:ext>
            </a:extLst>
          </p:cNvPr>
          <p:cNvSpPr/>
          <p:nvPr/>
        </p:nvSpPr>
        <p:spPr>
          <a:xfrm>
            <a:off x="2084739" y="3882082"/>
            <a:ext cx="3188044" cy="113682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9C3A14CE-41ED-DC4F-8172-69399663343A}"/>
              </a:ext>
            </a:extLst>
          </p:cNvPr>
          <p:cNvSpPr txBox="1"/>
          <p:nvPr/>
        </p:nvSpPr>
        <p:spPr>
          <a:xfrm>
            <a:off x="3297085" y="4081161"/>
            <a:ext cx="7633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/>
              <a:t>2</a:t>
            </a:r>
            <a:r>
              <a:rPr kumimoji="1" lang="ja-JP" altLang="en-US" b="1"/>
              <a:t>問目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07E9F94F-092F-714A-9507-3BA74F3CB999}"/>
              </a:ext>
            </a:extLst>
          </p:cNvPr>
          <p:cNvSpPr txBox="1"/>
          <p:nvPr/>
        </p:nvSpPr>
        <p:spPr>
          <a:xfrm>
            <a:off x="2198129" y="4495683"/>
            <a:ext cx="30572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400"/>
              <a:t>馬プラセンタについて知っているか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7F9B91C4-8C80-DB41-9AEC-904D0CEBAC6F}"/>
              </a:ext>
            </a:extLst>
          </p:cNvPr>
          <p:cNvSpPr txBox="1"/>
          <p:nvPr/>
        </p:nvSpPr>
        <p:spPr>
          <a:xfrm>
            <a:off x="2342498" y="2818259"/>
            <a:ext cx="26981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400"/>
              <a:t>男性活力に関する悩みについて</a:t>
            </a: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2A415DEA-6918-2141-8347-6103BACAF3E9}"/>
              </a:ext>
            </a:extLst>
          </p:cNvPr>
          <p:cNvSpPr/>
          <p:nvPr/>
        </p:nvSpPr>
        <p:spPr>
          <a:xfrm>
            <a:off x="2097563" y="5613400"/>
            <a:ext cx="3188044" cy="113682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1603719F-D08F-A64F-B5DE-D6A78383DDB6}"/>
              </a:ext>
            </a:extLst>
          </p:cNvPr>
          <p:cNvSpPr txBox="1"/>
          <p:nvPr/>
        </p:nvSpPr>
        <p:spPr>
          <a:xfrm>
            <a:off x="3297085" y="5831584"/>
            <a:ext cx="7633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/>
              <a:t>3</a:t>
            </a:r>
            <a:r>
              <a:rPr kumimoji="1" lang="ja-JP" altLang="en-US" b="1"/>
              <a:t>問目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C740F531-E622-6042-8539-2FFA971C7BA5}"/>
              </a:ext>
            </a:extLst>
          </p:cNvPr>
          <p:cNvSpPr txBox="1"/>
          <p:nvPr/>
        </p:nvSpPr>
        <p:spPr>
          <a:xfrm>
            <a:off x="2198129" y="6246106"/>
            <a:ext cx="30572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400"/>
              <a:t>殿下の砲塔について魅力に感じる事</a:t>
            </a: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9798F03D-B5F4-3048-A9A2-016D097AC53A}"/>
              </a:ext>
            </a:extLst>
          </p:cNvPr>
          <p:cNvSpPr/>
          <p:nvPr/>
        </p:nvSpPr>
        <p:spPr>
          <a:xfrm>
            <a:off x="2125754" y="7843267"/>
            <a:ext cx="1381608" cy="218726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0FA6FA79-A3DE-A94B-B844-086598E302B4}"/>
              </a:ext>
            </a:extLst>
          </p:cNvPr>
          <p:cNvSpPr/>
          <p:nvPr/>
        </p:nvSpPr>
        <p:spPr>
          <a:xfrm>
            <a:off x="3689544" y="7843268"/>
            <a:ext cx="1381608" cy="218726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A1695D03-4E1B-4643-8AF3-B74B0AF108F2}"/>
              </a:ext>
            </a:extLst>
          </p:cNvPr>
          <p:cNvSpPr/>
          <p:nvPr/>
        </p:nvSpPr>
        <p:spPr>
          <a:xfrm>
            <a:off x="5253335" y="7843266"/>
            <a:ext cx="1381608" cy="218726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8" name="直線矢印コネクタ 17">
            <a:extLst>
              <a:ext uri="{FF2B5EF4-FFF2-40B4-BE49-F238E27FC236}">
                <a16:creationId xmlns:a16="http://schemas.microsoft.com/office/drawing/2014/main" id="{EDB31515-8D06-A249-8E7A-9313F2FC04D0}"/>
              </a:ext>
            </a:extLst>
          </p:cNvPr>
          <p:cNvCxnSpPr>
            <a:stCxn id="3" idx="2"/>
            <a:endCxn id="5" idx="0"/>
          </p:cNvCxnSpPr>
          <p:nvPr/>
        </p:nvCxnSpPr>
        <p:spPr>
          <a:xfrm>
            <a:off x="3678761" y="3287586"/>
            <a:ext cx="0" cy="594496"/>
          </a:xfrm>
          <a:prstGeom prst="straightConnector1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矢印コネクタ 18">
            <a:extLst>
              <a:ext uri="{FF2B5EF4-FFF2-40B4-BE49-F238E27FC236}">
                <a16:creationId xmlns:a16="http://schemas.microsoft.com/office/drawing/2014/main" id="{D56C7518-7826-5C44-914D-400D1CE8234F}"/>
              </a:ext>
            </a:extLst>
          </p:cNvPr>
          <p:cNvCxnSpPr/>
          <p:nvPr/>
        </p:nvCxnSpPr>
        <p:spPr>
          <a:xfrm>
            <a:off x="3670266" y="5018904"/>
            <a:ext cx="0" cy="594496"/>
          </a:xfrm>
          <a:prstGeom prst="straightConnector1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矢印コネクタ 19">
            <a:extLst>
              <a:ext uri="{FF2B5EF4-FFF2-40B4-BE49-F238E27FC236}">
                <a16:creationId xmlns:a16="http://schemas.microsoft.com/office/drawing/2014/main" id="{E4DE5A17-7BEA-2141-BF64-57C50BBAAD1A}"/>
              </a:ext>
            </a:extLst>
          </p:cNvPr>
          <p:cNvCxnSpPr>
            <a:cxnSpLocks/>
            <a:stCxn id="9" idx="2"/>
            <a:endCxn id="12" idx="0"/>
          </p:cNvCxnSpPr>
          <p:nvPr/>
        </p:nvCxnSpPr>
        <p:spPr>
          <a:xfrm flipH="1">
            <a:off x="2816558" y="6750222"/>
            <a:ext cx="875027" cy="1093045"/>
          </a:xfrm>
          <a:prstGeom prst="straightConnector1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矢印コネクタ 22">
            <a:extLst>
              <a:ext uri="{FF2B5EF4-FFF2-40B4-BE49-F238E27FC236}">
                <a16:creationId xmlns:a16="http://schemas.microsoft.com/office/drawing/2014/main" id="{E174D0E3-707E-1B4B-BC7A-D0410BE0E603}"/>
              </a:ext>
            </a:extLst>
          </p:cNvPr>
          <p:cNvCxnSpPr>
            <a:cxnSpLocks/>
            <a:stCxn id="9" idx="2"/>
            <a:endCxn id="13" idx="0"/>
          </p:cNvCxnSpPr>
          <p:nvPr/>
        </p:nvCxnSpPr>
        <p:spPr>
          <a:xfrm>
            <a:off x="3691585" y="6750222"/>
            <a:ext cx="688763" cy="1093046"/>
          </a:xfrm>
          <a:prstGeom prst="straightConnector1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矢印コネクタ 25">
            <a:extLst>
              <a:ext uri="{FF2B5EF4-FFF2-40B4-BE49-F238E27FC236}">
                <a16:creationId xmlns:a16="http://schemas.microsoft.com/office/drawing/2014/main" id="{502FBA86-3015-A94E-B268-144FD71B27DB}"/>
              </a:ext>
            </a:extLst>
          </p:cNvPr>
          <p:cNvCxnSpPr>
            <a:cxnSpLocks/>
            <a:stCxn id="9" idx="2"/>
            <a:endCxn id="14" idx="0"/>
          </p:cNvCxnSpPr>
          <p:nvPr/>
        </p:nvCxnSpPr>
        <p:spPr>
          <a:xfrm>
            <a:off x="3691585" y="6750222"/>
            <a:ext cx="2252554" cy="1093044"/>
          </a:xfrm>
          <a:prstGeom prst="straightConnector1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角丸四角形 29">
            <a:extLst>
              <a:ext uri="{FF2B5EF4-FFF2-40B4-BE49-F238E27FC236}">
                <a16:creationId xmlns:a16="http://schemas.microsoft.com/office/drawing/2014/main" id="{26D37EE6-2810-9B41-9279-0256579B02DE}"/>
              </a:ext>
            </a:extLst>
          </p:cNvPr>
          <p:cNvSpPr/>
          <p:nvPr/>
        </p:nvSpPr>
        <p:spPr>
          <a:xfrm>
            <a:off x="2137302" y="1479359"/>
            <a:ext cx="3188045" cy="408805"/>
          </a:xfrm>
          <a:prstGeom prst="roundRect">
            <a:avLst>
              <a:gd name="adj" fmla="val 50000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b="1"/>
              <a:t>アンケート構成イメージ</a:t>
            </a:r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C954597C-1AE1-2047-BFA3-5F4D89297C13}"/>
              </a:ext>
            </a:extLst>
          </p:cNvPr>
          <p:cNvSpPr txBox="1"/>
          <p:nvPr/>
        </p:nvSpPr>
        <p:spPr>
          <a:xfrm>
            <a:off x="2100107" y="7991783"/>
            <a:ext cx="14414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1400"/>
              <a:t>〇〇</a:t>
            </a:r>
            <a:endParaRPr kumimoji="1" lang="en-US" altLang="ja-JP" sz="1400" dirty="0"/>
          </a:p>
          <a:p>
            <a:pPr algn="ctr"/>
            <a:r>
              <a:rPr kumimoji="1" lang="ja-JP" altLang="en-US" sz="1400"/>
              <a:t>にお悩みの方へ</a:t>
            </a: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F17B9AE7-57DF-394E-9545-2509CE221248}"/>
              </a:ext>
            </a:extLst>
          </p:cNvPr>
          <p:cNvSpPr txBox="1"/>
          <p:nvPr/>
        </p:nvSpPr>
        <p:spPr>
          <a:xfrm>
            <a:off x="3659638" y="7991783"/>
            <a:ext cx="14414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1400"/>
              <a:t>〇〇</a:t>
            </a:r>
            <a:endParaRPr kumimoji="1" lang="en-US" altLang="ja-JP" sz="1400" dirty="0"/>
          </a:p>
          <a:p>
            <a:pPr algn="ctr"/>
            <a:r>
              <a:rPr kumimoji="1" lang="ja-JP" altLang="en-US" sz="1400"/>
              <a:t>にお悩みの方へ</a:t>
            </a: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7586CB83-3A73-9D41-ADF5-2CF30B253BDD}"/>
              </a:ext>
            </a:extLst>
          </p:cNvPr>
          <p:cNvSpPr txBox="1"/>
          <p:nvPr/>
        </p:nvSpPr>
        <p:spPr>
          <a:xfrm>
            <a:off x="5330604" y="8022561"/>
            <a:ext cx="12618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1200"/>
              <a:t>〇〇</a:t>
            </a:r>
            <a:endParaRPr kumimoji="1" lang="en-US" altLang="ja-JP" sz="1200" dirty="0"/>
          </a:p>
          <a:p>
            <a:pPr algn="ctr"/>
            <a:r>
              <a:rPr kumimoji="1" lang="ja-JP" altLang="en-US" sz="1200"/>
              <a:t>にお悩みの方へ</a:t>
            </a:r>
          </a:p>
        </p:txBody>
      </p:sp>
      <p:sp>
        <p:nvSpPr>
          <p:cNvPr id="42" name="正方形/長方形 41">
            <a:extLst>
              <a:ext uri="{FF2B5EF4-FFF2-40B4-BE49-F238E27FC236}">
                <a16:creationId xmlns:a16="http://schemas.microsoft.com/office/drawing/2014/main" id="{D9025714-C3A6-2D4C-BEE9-77D98D273D15}"/>
              </a:ext>
            </a:extLst>
          </p:cNvPr>
          <p:cNvSpPr/>
          <p:nvPr/>
        </p:nvSpPr>
        <p:spPr>
          <a:xfrm>
            <a:off x="2255882" y="8690076"/>
            <a:ext cx="1100380" cy="119337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/>
              <a:t>オファー</a:t>
            </a:r>
          </a:p>
        </p:txBody>
      </p:sp>
      <p:sp>
        <p:nvSpPr>
          <p:cNvPr id="44" name="正方形/長方形 43">
            <a:extLst>
              <a:ext uri="{FF2B5EF4-FFF2-40B4-BE49-F238E27FC236}">
                <a16:creationId xmlns:a16="http://schemas.microsoft.com/office/drawing/2014/main" id="{4EDB35E4-EEEF-6B40-AF7C-C462FA488E69}"/>
              </a:ext>
            </a:extLst>
          </p:cNvPr>
          <p:cNvSpPr/>
          <p:nvPr/>
        </p:nvSpPr>
        <p:spPr>
          <a:xfrm>
            <a:off x="3817333" y="8690076"/>
            <a:ext cx="1100380" cy="119337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/>
              <a:t>オファー</a:t>
            </a:r>
          </a:p>
        </p:txBody>
      </p:sp>
      <p:sp>
        <p:nvSpPr>
          <p:cNvPr id="45" name="正方形/長方形 44">
            <a:extLst>
              <a:ext uri="{FF2B5EF4-FFF2-40B4-BE49-F238E27FC236}">
                <a16:creationId xmlns:a16="http://schemas.microsoft.com/office/drawing/2014/main" id="{2AD911B9-3225-0A46-AEE7-3F56C6BA2C69}"/>
              </a:ext>
            </a:extLst>
          </p:cNvPr>
          <p:cNvSpPr/>
          <p:nvPr/>
        </p:nvSpPr>
        <p:spPr>
          <a:xfrm>
            <a:off x="5393948" y="8690076"/>
            <a:ext cx="1100380" cy="119337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/>
              <a:t>オファー</a:t>
            </a:r>
          </a:p>
        </p:txBody>
      </p:sp>
      <p:sp>
        <p:nvSpPr>
          <p:cNvPr id="54" name="角丸四角形 53">
            <a:extLst>
              <a:ext uri="{FF2B5EF4-FFF2-40B4-BE49-F238E27FC236}">
                <a16:creationId xmlns:a16="http://schemas.microsoft.com/office/drawing/2014/main" id="{2BCB1D0A-73C9-4B43-812C-E236D7FFD7D4}"/>
              </a:ext>
            </a:extLst>
          </p:cNvPr>
          <p:cNvSpPr/>
          <p:nvPr/>
        </p:nvSpPr>
        <p:spPr>
          <a:xfrm>
            <a:off x="280828" y="1479359"/>
            <a:ext cx="1540711" cy="408805"/>
          </a:xfrm>
          <a:prstGeom prst="roundRect">
            <a:avLst>
              <a:gd name="adj" fmla="val 50000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b="1"/>
              <a:t>目的</a:t>
            </a:r>
          </a:p>
        </p:txBody>
      </p:sp>
      <p:sp>
        <p:nvSpPr>
          <p:cNvPr id="55" name="ホームベース 54">
            <a:extLst>
              <a:ext uri="{FF2B5EF4-FFF2-40B4-BE49-F238E27FC236}">
                <a16:creationId xmlns:a16="http://schemas.microsoft.com/office/drawing/2014/main" id="{CA31B028-2A47-7B42-84A9-8FE0D4AE5EE2}"/>
              </a:ext>
            </a:extLst>
          </p:cNvPr>
          <p:cNvSpPr/>
          <p:nvPr/>
        </p:nvSpPr>
        <p:spPr>
          <a:xfrm>
            <a:off x="385981" y="2167776"/>
            <a:ext cx="1466648" cy="1136822"/>
          </a:xfrm>
          <a:prstGeom prst="homePlate">
            <a:avLst>
              <a:gd name="adj" fmla="val 16952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6" name="ホームベース 55">
            <a:extLst>
              <a:ext uri="{FF2B5EF4-FFF2-40B4-BE49-F238E27FC236}">
                <a16:creationId xmlns:a16="http://schemas.microsoft.com/office/drawing/2014/main" id="{A84F96CE-D8D9-9643-A883-F810B92B6931}"/>
              </a:ext>
            </a:extLst>
          </p:cNvPr>
          <p:cNvSpPr/>
          <p:nvPr/>
        </p:nvSpPr>
        <p:spPr>
          <a:xfrm>
            <a:off x="391004" y="3882082"/>
            <a:ext cx="1466648" cy="1136822"/>
          </a:xfrm>
          <a:prstGeom prst="homePlate">
            <a:avLst>
              <a:gd name="adj" fmla="val 16952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7" name="ホームベース 56">
            <a:extLst>
              <a:ext uri="{FF2B5EF4-FFF2-40B4-BE49-F238E27FC236}">
                <a16:creationId xmlns:a16="http://schemas.microsoft.com/office/drawing/2014/main" id="{8A37DDFF-BE68-AF47-A721-116826BEBEA0}"/>
              </a:ext>
            </a:extLst>
          </p:cNvPr>
          <p:cNvSpPr/>
          <p:nvPr/>
        </p:nvSpPr>
        <p:spPr>
          <a:xfrm>
            <a:off x="405686" y="5609937"/>
            <a:ext cx="1466648" cy="1136822"/>
          </a:xfrm>
          <a:prstGeom prst="homePlate">
            <a:avLst>
              <a:gd name="adj" fmla="val 16952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8" name="ホームベース 57">
            <a:extLst>
              <a:ext uri="{FF2B5EF4-FFF2-40B4-BE49-F238E27FC236}">
                <a16:creationId xmlns:a16="http://schemas.microsoft.com/office/drawing/2014/main" id="{EDEF4AB2-D5FE-D348-AE33-604038CE7E4F}"/>
              </a:ext>
            </a:extLst>
          </p:cNvPr>
          <p:cNvSpPr/>
          <p:nvPr/>
        </p:nvSpPr>
        <p:spPr>
          <a:xfrm>
            <a:off x="422664" y="7843266"/>
            <a:ext cx="1466648" cy="2187266"/>
          </a:xfrm>
          <a:prstGeom prst="homePlate">
            <a:avLst>
              <a:gd name="adj" fmla="val 16952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9" name="テキスト ボックス 58">
            <a:extLst>
              <a:ext uri="{FF2B5EF4-FFF2-40B4-BE49-F238E27FC236}">
                <a16:creationId xmlns:a16="http://schemas.microsoft.com/office/drawing/2014/main" id="{A6C822D1-A642-4544-9CC8-1081B5186960}"/>
              </a:ext>
            </a:extLst>
          </p:cNvPr>
          <p:cNvSpPr txBox="1"/>
          <p:nvPr/>
        </p:nvSpPr>
        <p:spPr>
          <a:xfrm>
            <a:off x="552514" y="2413021"/>
            <a:ext cx="8771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>
                <a:solidFill>
                  <a:schemeClr val="bg1"/>
                </a:solidFill>
              </a:rPr>
              <a:t>悩みの</a:t>
            </a:r>
            <a:endParaRPr kumimoji="1" lang="en-US" altLang="ja-JP" b="1" dirty="0">
              <a:solidFill>
                <a:schemeClr val="bg1"/>
              </a:solidFill>
            </a:endParaRPr>
          </a:p>
          <a:p>
            <a:r>
              <a:rPr kumimoji="1" lang="ja-JP" altLang="en-US" b="1">
                <a:solidFill>
                  <a:schemeClr val="bg1"/>
                </a:solidFill>
              </a:rPr>
              <a:t>顕在化</a:t>
            </a:r>
          </a:p>
        </p:txBody>
      </p:sp>
      <p:sp>
        <p:nvSpPr>
          <p:cNvPr id="60" name="テキスト ボックス 59">
            <a:extLst>
              <a:ext uri="{FF2B5EF4-FFF2-40B4-BE49-F238E27FC236}">
                <a16:creationId xmlns:a16="http://schemas.microsoft.com/office/drawing/2014/main" id="{9B5A4A0B-A470-0640-BA13-4BC80D1DA1F0}"/>
              </a:ext>
            </a:extLst>
          </p:cNvPr>
          <p:cNvSpPr txBox="1"/>
          <p:nvPr/>
        </p:nvSpPr>
        <p:spPr>
          <a:xfrm>
            <a:off x="552514" y="4123293"/>
            <a:ext cx="8771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>
                <a:solidFill>
                  <a:schemeClr val="bg1"/>
                </a:solidFill>
              </a:rPr>
              <a:t>ニーズ</a:t>
            </a:r>
            <a:endParaRPr kumimoji="1" lang="en-US" altLang="ja-JP" b="1" dirty="0">
              <a:solidFill>
                <a:schemeClr val="bg1"/>
              </a:solidFill>
            </a:endParaRPr>
          </a:p>
          <a:p>
            <a:r>
              <a:rPr kumimoji="1" lang="ja-JP" altLang="en-US" b="1">
                <a:solidFill>
                  <a:schemeClr val="bg1"/>
                </a:solidFill>
              </a:rPr>
              <a:t>喚起</a:t>
            </a:r>
          </a:p>
        </p:txBody>
      </p:sp>
      <p:sp>
        <p:nvSpPr>
          <p:cNvPr id="61" name="テキスト ボックス 60">
            <a:extLst>
              <a:ext uri="{FF2B5EF4-FFF2-40B4-BE49-F238E27FC236}">
                <a16:creationId xmlns:a16="http://schemas.microsoft.com/office/drawing/2014/main" id="{987DD36E-EE14-9C46-AE2D-71FE02A78AC5}"/>
              </a:ext>
            </a:extLst>
          </p:cNvPr>
          <p:cNvSpPr txBox="1"/>
          <p:nvPr/>
        </p:nvSpPr>
        <p:spPr>
          <a:xfrm>
            <a:off x="567740" y="5855182"/>
            <a:ext cx="1107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>
                <a:solidFill>
                  <a:schemeClr val="bg1"/>
                </a:solidFill>
              </a:rPr>
              <a:t>商品の</a:t>
            </a:r>
            <a:endParaRPr kumimoji="1" lang="en-US" altLang="ja-JP" b="1" dirty="0">
              <a:solidFill>
                <a:schemeClr val="bg1"/>
              </a:solidFill>
            </a:endParaRPr>
          </a:p>
          <a:p>
            <a:r>
              <a:rPr kumimoji="1" lang="ja-JP" altLang="en-US" b="1">
                <a:solidFill>
                  <a:schemeClr val="bg1"/>
                </a:solidFill>
              </a:rPr>
              <a:t>刷り込み</a:t>
            </a:r>
          </a:p>
        </p:txBody>
      </p:sp>
      <p:sp>
        <p:nvSpPr>
          <p:cNvPr id="62" name="テキスト ボックス 61">
            <a:extLst>
              <a:ext uri="{FF2B5EF4-FFF2-40B4-BE49-F238E27FC236}">
                <a16:creationId xmlns:a16="http://schemas.microsoft.com/office/drawing/2014/main" id="{912AFA6B-15F0-4C41-88A5-A5AAC18DA070}"/>
              </a:ext>
            </a:extLst>
          </p:cNvPr>
          <p:cNvSpPr txBox="1"/>
          <p:nvPr/>
        </p:nvSpPr>
        <p:spPr>
          <a:xfrm>
            <a:off x="578935" y="8613733"/>
            <a:ext cx="1107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>
                <a:solidFill>
                  <a:schemeClr val="bg1"/>
                </a:solidFill>
              </a:rPr>
              <a:t>ユーザ別</a:t>
            </a:r>
            <a:endParaRPr kumimoji="1" lang="en-US" altLang="ja-JP" b="1" dirty="0">
              <a:solidFill>
                <a:schemeClr val="bg1"/>
              </a:solidFill>
            </a:endParaRPr>
          </a:p>
          <a:p>
            <a:r>
              <a:rPr kumimoji="1" lang="ja-JP" altLang="en-US" b="1">
                <a:solidFill>
                  <a:schemeClr val="bg1"/>
                </a:solidFill>
              </a:rPr>
              <a:t>刈り取り</a:t>
            </a:r>
          </a:p>
        </p:txBody>
      </p:sp>
      <p:sp>
        <p:nvSpPr>
          <p:cNvPr id="63" name="テキスト ボックス 62">
            <a:extLst>
              <a:ext uri="{FF2B5EF4-FFF2-40B4-BE49-F238E27FC236}">
                <a16:creationId xmlns:a16="http://schemas.microsoft.com/office/drawing/2014/main" id="{A81D9869-5BE5-3841-B482-DF8F7F7CCDF7}"/>
              </a:ext>
            </a:extLst>
          </p:cNvPr>
          <p:cNvSpPr txBox="1"/>
          <p:nvPr/>
        </p:nvSpPr>
        <p:spPr>
          <a:xfrm>
            <a:off x="887278" y="310842"/>
            <a:ext cx="50834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200" b="1"/>
              <a:t>アンケート</a:t>
            </a:r>
            <a:r>
              <a:rPr kumimoji="1" lang="en-US" altLang="ja-JP" sz="3200" b="1" dirty="0"/>
              <a:t>LP</a:t>
            </a:r>
            <a:r>
              <a:rPr kumimoji="1" lang="ja-JP" altLang="en-US" sz="3200" b="1"/>
              <a:t>構成イメージ</a:t>
            </a:r>
          </a:p>
        </p:txBody>
      </p:sp>
      <p:sp>
        <p:nvSpPr>
          <p:cNvPr id="64" name="正方形/長方形 63">
            <a:extLst>
              <a:ext uri="{FF2B5EF4-FFF2-40B4-BE49-F238E27FC236}">
                <a16:creationId xmlns:a16="http://schemas.microsoft.com/office/drawing/2014/main" id="{7BCE06CA-6FDA-954C-ACBF-8449F41A4D39}"/>
              </a:ext>
            </a:extLst>
          </p:cNvPr>
          <p:cNvSpPr/>
          <p:nvPr/>
        </p:nvSpPr>
        <p:spPr>
          <a:xfrm>
            <a:off x="320430" y="10385228"/>
            <a:ext cx="6272058" cy="1581430"/>
          </a:xfrm>
          <a:prstGeom prst="rect">
            <a:avLst/>
          </a:prstGeom>
          <a:noFill/>
          <a:ln w="349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5" name="テキスト ボックス 64">
            <a:extLst>
              <a:ext uri="{FF2B5EF4-FFF2-40B4-BE49-F238E27FC236}">
                <a16:creationId xmlns:a16="http://schemas.microsoft.com/office/drawing/2014/main" id="{13478C01-C6DC-B54B-A3F4-55789CF547B9}"/>
              </a:ext>
            </a:extLst>
          </p:cNvPr>
          <p:cNvSpPr txBox="1"/>
          <p:nvPr/>
        </p:nvSpPr>
        <p:spPr>
          <a:xfrm>
            <a:off x="779392" y="10439902"/>
            <a:ext cx="552426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/>
              <a:t>各設問に進むに従い、悩みの顕在化→ニーズ喚起</a:t>
            </a:r>
            <a:endParaRPr kumimoji="1" lang="en-US" altLang="ja-JP" dirty="0"/>
          </a:p>
          <a:p>
            <a:r>
              <a:rPr kumimoji="1" lang="ja-JP" altLang="en-US"/>
              <a:t>→</a:t>
            </a:r>
            <a:r>
              <a:rPr kumimoji="1" lang="en-US" altLang="ja-JP" dirty="0"/>
              <a:t> </a:t>
            </a:r>
            <a:r>
              <a:rPr kumimoji="1" lang="ja-JP" altLang="en-US"/>
              <a:t>商品の刷り込みを行う事でユーザーの興味関心を</a:t>
            </a:r>
            <a:endParaRPr kumimoji="1" lang="en-US" altLang="ja-JP" dirty="0"/>
          </a:p>
          <a:p>
            <a:r>
              <a:rPr kumimoji="1" lang="ja-JP" altLang="en-US"/>
              <a:t>高める。最後の設問で悩み別にページをだしわけ、</a:t>
            </a:r>
            <a:endParaRPr kumimoji="1" lang="en-US" altLang="ja-JP" dirty="0"/>
          </a:p>
          <a:p>
            <a:r>
              <a:rPr kumimoji="1" lang="ja-JP" altLang="en-US"/>
              <a:t>ユーザーに段階的に自分事化してもらう事で、購買</a:t>
            </a:r>
            <a:endParaRPr kumimoji="1" lang="en-US" altLang="ja-JP" dirty="0"/>
          </a:p>
          <a:p>
            <a:r>
              <a:rPr kumimoji="1" lang="ja-JP" altLang="en-US"/>
              <a:t>を喚起する。</a:t>
            </a:r>
          </a:p>
        </p:txBody>
      </p:sp>
      <p:cxnSp>
        <p:nvCxnSpPr>
          <p:cNvPr id="67" name="直線コネクタ 66">
            <a:extLst>
              <a:ext uri="{FF2B5EF4-FFF2-40B4-BE49-F238E27FC236}">
                <a16:creationId xmlns:a16="http://schemas.microsoft.com/office/drawing/2014/main" id="{8A6A47BF-707C-1E41-859A-21D64965790C}"/>
              </a:ext>
            </a:extLst>
          </p:cNvPr>
          <p:cNvCxnSpPr/>
          <p:nvPr/>
        </p:nvCxnSpPr>
        <p:spPr>
          <a:xfrm>
            <a:off x="405686" y="1116334"/>
            <a:ext cx="6088642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6771086-8711-3041-BB33-F657D59380CD}"/>
              </a:ext>
            </a:extLst>
          </p:cNvPr>
          <p:cNvSpPr txBox="1"/>
          <p:nvPr/>
        </p:nvSpPr>
        <p:spPr>
          <a:xfrm>
            <a:off x="-2365513" y="168965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011214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図 18">
            <a:extLst>
              <a:ext uri="{FF2B5EF4-FFF2-40B4-BE49-F238E27FC236}">
                <a16:creationId xmlns:a16="http://schemas.microsoft.com/office/drawing/2014/main" id="{3364AF9C-26CF-DE43-91B9-490F7C4520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2488" y="1018513"/>
            <a:ext cx="1101699" cy="3308035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</p:pic>
      <p:pic>
        <p:nvPicPr>
          <p:cNvPr id="22" name="図 21">
            <a:extLst>
              <a:ext uri="{FF2B5EF4-FFF2-40B4-BE49-F238E27FC236}">
                <a16:creationId xmlns:a16="http://schemas.microsoft.com/office/drawing/2014/main" id="{83170AB2-9EA0-E549-A624-F0C653AA1B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2488" y="4459697"/>
            <a:ext cx="1101698" cy="3308031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</p:pic>
      <p:pic>
        <p:nvPicPr>
          <p:cNvPr id="26" name="図 25">
            <a:extLst>
              <a:ext uri="{FF2B5EF4-FFF2-40B4-BE49-F238E27FC236}">
                <a16:creationId xmlns:a16="http://schemas.microsoft.com/office/drawing/2014/main" id="{8E4601C3-A2B9-B342-95B9-6EC326AAF8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85009" y="7904372"/>
            <a:ext cx="1100941" cy="3305759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cxnSp>
        <p:nvCxnSpPr>
          <p:cNvPr id="13" name="直線矢印コネクタ 12">
            <a:extLst>
              <a:ext uri="{FF2B5EF4-FFF2-40B4-BE49-F238E27FC236}">
                <a16:creationId xmlns:a16="http://schemas.microsoft.com/office/drawing/2014/main" id="{8E26ABC4-B917-8643-87B9-24AEE3B34E06}"/>
              </a:ext>
            </a:extLst>
          </p:cNvPr>
          <p:cNvCxnSpPr>
            <a:cxnSpLocks/>
          </p:cNvCxnSpPr>
          <p:nvPr/>
        </p:nvCxnSpPr>
        <p:spPr>
          <a:xfrm>
            <a:off x="974144" y="2822048"/>
            <a:ext cx="3207584" cy="15883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4AB44B03-F87E-0046-9326-9CD3DD1B34F6}"/>
              </a:ext>
            </a:extLst>
          </p:cNvPr>
          <p:cNvSpPr/>
          <p:nvPr/>
        </p:nvSpPr>
        <p:spPr>
          <a:xfrm>
            <a:off x="268021" y="7677825"/>
            <a:ext cx="3348015" cy="1800714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7" name="直線矢印コネクタ 16">
            <a:extLst>
              <a:ext uri="{FF2B5EF4-FFF2-40B4-BE49-F238E27FC236}">
                <a16:creationId xmlns:a16="http://schemas.microsoft.com/office/drawing/2014/main" id="{CC8D3AF0-CEE0-574A-8298-C693F0D1423E}"/>
              </a:ext>
            </a:extLst>
          </p:cNvPr>
          <p:cNvCxnSpPr>
            <a:cxnSpLocks/>
          </p:cNvCxnSpPr>
          <p:nvPr/>
        </p:nvCxnSpPr>
        <p:spPr>
          <a:xfrm>
            <a:off x="4009801" y="6097806"/>
            <a:ext cx="169643" cy="0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矢印コネクタ 20">
            <a:extLst>
              <a:ext uri="{FF2B5EF4-FFF2-40B4-BE49-F238E27FC236}">
                <a16:creationId xmlns:a16="http://schemas.microsoft.com/office/drawing/2014/main" id="{A493591F-3746-7641-99EA-290A86ADF5F4}"/>
              </a:ext>
            </a:extLst>
          </p:cNvPr>
          <p:cNvCxnSpPr>
            <a:cxnSpLocks/>
          </p:cNvCxnSpPr>
          <p:nvPr/>
        </p:nvCxnSpPr>
        <p:spPr>
          <a:xfrm>
            <a:off x="4002845" y="9565408"/>
            <a:ext cx="169643" cy="0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コネクタ 22">
            <a:extLst>
              <a:ext uri="{FF2B5EF4-FFF2-40B4-BE49-F238E27FC236}">
                <a16:creationId xmlns:a16="http://schemas.microsoft.com/office/drawing/2014/main" id="{0B0BDFF5-56D8-034C-ADB4-DFA5CFF2BA26}"/>
              </a:ext>
            </a:extLst>
          </p:cNvPr>
          <p:cNvCxnSpPr>
            <a:cxnSpLocks/>
          </p:cNvCxnSpPr>
          <p:nvPr/>
        </p:nvCxnSpPr>
        <p:spPr>
          <a:xfrm>
            <a:off x="4009801" y="2837931"/>
            <a:ext cx="0" cy="671932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159B0E49-E38B-DA42-B36E-5EBC42613CEE}"/>
              </a:ext>
            </a:extLst>
          </p:cNvPr>
          <p:cNvSpPr txBox="1"/>
          <p:nvPr/>
        </p:nvSpPr>
        <p:spPr>
          <a:xfrm>
            <a:off x="156220" y="120576"/>
            <a:ext cx="26837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600" b="1"/>
              <a:t>■</a:t>
            </a:r>
            <a:r>
              <a:rPr kumimoji="1" lang="en-US" altLang="ja-JP" sz="1600" b="1" dirty="0"/>
              <a:t> </a:t>
            </a:r>
            <a:r>
              <a:rPr kumimoji="1" lang="ja-JP" altLang="en-US" sz="1600" b="1"/>
              <a:t>アンケート</a:t>
            </a:r>
            <a:r>
              <a:rPr kumimoji="1" lang="en-US" altLang="ja-JP" sz="1600" b="1" dirty="0"/>
              <a:t>LP</a:t>
            </a:r>
            <a:r>
              <a:rPr kumimoji="1" lang="ja-JP" altLang="en-US" sz="1600" b="1"/>
              <a:t>の流れ概要</a:t>
            </a: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9C55508B-4A62-A74A-85D2-BE192C9F0D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1632" y="1018513"/>
            <a:ext cx="1158451" cy="3543315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0A97FFE9-9150-B24B-8855-4F1FC25F06B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78038" y="1018513"/>
            <a:ext cx="1158451" cy="5393748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09C7C521-23DE-6B47-BEB7-A72617F16EA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37110" y="1018513"/>
            <a:ext cx="1163765" cy="3216649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30" name="図 29">
            <a:extLst>
              <a:ext uri="{FF2B5EF4-FFF2-40B4-BE49-F238E27FC236}">
                <a16:creationId xmlns:a16="http://schemas.microsoft.com/office/drawing/2014/main" id="{29E9BF72-841B-964D-BFCA-36A424D5379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49394" y="1018513"/>
            <a:ext cx="1136874" cy="10191616"/>
          </a:xfrm>
          <a:prstGeom prst="rect">
            <a:avLst/>
          </a:prstGeom>
        </p:spPr>
      </p:pic>
      <p:cxnSp>
        <p:nvCxnSpPr>
          <p:cNvPr id="32" name="直線矢印コネクタ 31">
            <a:extLst>
              <a:ext uri="{FF2B5EF4-FFF2-40B4-BE49-F238E27FC236}">
                <a16:creationId xmlns:a16="http://schemas.microsoft.com/office/drawing/2014/main" id="{B6192709-361F-C044-BA95-0B87CAAEBBB5}"/>
              </a:ext>
            </a:extLst>
          </p:cNvPr>
          <p:cNvCxnSpPr>
            <a:cxnSpLocks/>
          </p:cNvCxnSpPr>
          <p:nvPr/>
        </p:nvCxnSpPr>
        <p:spPr>
          <a:xfrm>
            <a:off x="5274186" y="2850306"/>
            <a:ext cx="169643" cy="0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線矢印コネクタ 32">
            <a:extLst>
              <a:ext uri="{FF2B5EF4-FFF2-40B4-BE49-F238E27FC236}">
                <a16:creationId xmlns:a16="http://schemas.microsoft.com/office/drawing/2014/main" id="{3AE7AB5F-54FE-A54D-AD3F-E14E2BD1B410}"/>
              </a:ext>
            </a:extLst>
          </p:cNvPr>
          <p:cNvCxnSpPr>
            <a:cxnSpLocks/>
          </p:cNvCxnSpPr>
          <p:nvPr/>
        </p:nvCxnSpPr>
        <p:spPr>
          <a:xfrm>
            <a:off x="5285950" y="6093561"/>
            <a:ext cx="169643" cy="0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矢印コネクタ 33">
            <a:extLst>
              <a:ext uri="{FF2B5EF4-FFF2-40B4-BE49-F238E27FC236}">
                <a16:creationId xmlns:a16="http://schemas.microsoft.com/office/drawing/2014/main" id="{5C97CB7D-C617-004B-AE48-3005168FB923}"/>
              </a:ext>
            </a:extLst>
          </p:cNvPr>
          <p:cNvCxnSpPr>
            <a:cxnSpLocks/>
          </p:cNvCxnSpPr>
          <p:nvPr/>
        </p:nvCxnSpPr>
        <p:spPr>
          <a:xfrm>
            <a:off x="5261629" y="9565408"/>
            <a:ext cx="169643" cy="0"/>
          </a:xfrm>
          <a:prstGeom prst="straightConnector1">
            <a:avLst/>
          </a:prstGeom>
          <a:ln w="254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角丸四角形 34">
            <a:extLst>
              <a:ext uri="{FF2B5EF4-FFF2-40B4-BE49-F238E27FC236}">
                <a16:creationId xmlns:a16="http://schemas.microsoft.com/office/drawing/2014/main" id="{E19A40F1-6D7E-A249-A2D8-3916913261EB}"/>
              </a:ext>
            </a:extLst>
          </p:cNvPr>
          <p:cNvSpPr/>
          <p:nvPr/>
        </p:nvSpPr>
        <p:spPr>
          <a:xfrm>
            <a:off x="231632" y="677996"/>
            <a:ext cx="5054318" cy="240613"/>
          </a:xfrm>
          <a:prstGeom prst="round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400"/>
              <a:t>アンケート</a:t>
            </a:r>
            <a:r>
              <a:rPr kumimoji="1" lang="en-US" altLang="ja-JP" sz="1400" dirty="0"/>
              <a:t>LP</a:t>
            </a:r>
            <a:endParaRPr kumimoji="1" lang="ja-JP" altLang="en-US" sz="1400"/>
          </a:p>
        </p:txBody>
      </p:sp>
      <p:sp>
        <p:nvSpPr>
          <p:cNvPr id="36" name="角丸四角形 35">
            <a:extLst>
              <a:ext uri="{FF2B5EF4-FFF2-40B4-BE49-F238E27FC236}">
                <a16:creationId xmlns:a16="http://schemas.microsoft.com/office/drawing/2014/main" id="{B2525F5C-482D-2E4D-A08E-D1FBC3D966DB}"/>
              </a:ext>
            </a:extLst>
          </p:cNvPr>
          <p:cNvSpPr/>
          <p:nvPr/>
        </p:nvSpPr>
        <p:spPr>
          <a:xfrm>
            <a:off x="5455593" y="675936"/>
            <a:ext cx="1130675" cy="240613"/>
          </a:xfrm>
          <a:prstGeom prst="round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400"/>
              <a:t>本</a:t>
            </a:r>
            <a:r>
              <a:rPr kumimoji="1" lang="en-US" altLang="ja-JP" sz="1400" dirty="0"/>
              <a:t>LP</a:t>
            </a:r>
            <a:endParaRPr kumimoji="1" lang="ja-JP" altLang="en-US" sz="1400"/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71A5EE88-B2F2-F445-BB52-2B7483E1E118}"/>
              </a:ext>
            </a:extLst>
          </p:cNvPr>
          <p:cNvSpPr txBox="1"/>
          <p:nvPr/>
        </p:nvSpPr>
        <p:spPr>
          <a:xfrm>
            <a:off x="419014" y="7878100"/>
            <a:ext cx="3239990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400"/>
              <a:t>アンケート終了後、本</a:t>
            </a:r>
            <a:r>
              <a:rPr kumimoji="1" lang="en-US" altLang="ja-JP" sz="1400" dirty="0"/>
              <a:t>LP</a:t>
            </a:r>
            <a:r>
              <a:rPr kumimoji="1" lang="ja-JP" altLang="en-US" sz="1400"/>
              <a:t>に遷移する</a:t>
            </a:r>
            <a:endParaRPr kumimoji="1" lang="en-US" altLang="ja-JP" sz="1400" dirty="0"/>
          </a:p>
          <a:p>
            <a:r>
              <a:rPr lang="en" altLang="ja-JP" sz="1400" dirty="0">
                <a:hlinkClick r:id="rId10" tooltip="https://denkanohoutou.jp/"/>
              </a:rPr>
              <a:t>https://denkanohoutou.jp/</a:t>
            </a:r>
            <a:endParaRPr lang="en" altLang="ja-JP" sz="1400" dirty="0"/>
          </a:p>
          <a:p>
            <a:endParaRPr kumimoji="1" lang="en-US" altLang="ja-JP" sz="1400" dirty="0"/>
          </a:p>
          <a:p>
            <a:r>
              <a:rPr kumimoji="1" lang="en-US" altLang="ja-JP" sz="1400" dirty="0"/>
              <a:t>1</a:t>
            </a:r>
            <a:r>
              <a:rPr kumimoji="1" lang="ja-JP" altLang="en-US" sz="1400"/>
              <a:t>問目の選択によって</a:t>
            </a:r>
            <a:endParaRPr kumimoji="1" lang="en-US" altLang="ja-JP" sz="1400" dirty="0"/>
          </a:p>
          <a:p>
            <a:r>
              <a:rPr kumimoji="1" lang="ja-JP" altLang="en-US" sz="1400"/>
              <a:t>最終ページのオファー文言が変更</a:t>
            </a:r>
            <a:endParaRPr kumimoji="1" lang="en-US" altLang="ja-JP" sz="1400" dirty="0"/>
          </a:p>
          <a:p>
            <a:r>
              <a:rPr kumimoji="1" lang="ja-JP" altLang="en-US" sz="1400"/>
              <a:t>する仕様。（</a:t>
            </a:r>
            <a:r>
              <a:rPr kumimoji="1" lang="en-US" altLang="ja-JP" sz="1400" dirty="0"/>
              <a:t>2〜3</a:t>
            </a:r>
            <a:r>
              <a:rPr kumimoji="1" lang="ja-JP" altLang="en-US" sz="1400"/>
              <a:t>問目は分岐しない）</a:t>
            </a:r>
            <a:endParaRPr kumimoji="1" lang="en-US" altLang="ja-JP" sz="1400" dirty="0"/>
          </a:p>
          <a:p>
            <a:endParaRPr kumimoji="1" lang="en" altLang="ja-JP" sz="1400" dirty="0"/>
          </a:p>
        </p:txBody>
      </p:sp>
    </p:spTree>
    <p:extLst>
      <p:ext uri="{BB962C8B-B14F-4D97-AF65-F5344CB8AC3E}">
        <p14:creationId xmlns:p14="http://schemas.microsoft.com/office/powerpoint/2010/main" val="15105350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角丸四角形 15">
            <a:extLst>
              <a:ext uri="{FF2B5EF4-FFF2-40B4-BE49-F238E27FC236}">
                <a16:creationId xmlns:a16="http://schemas.microsoft.com/office/drawing/2014/main" id="{95352AFA-61AC-1446-9DEF-1124BFD08F38}"/>
              </a:ext>
            </a:extLst>
          </p:cNvPr>
          <p:cNvSpPr/>
          <p:nvPr/>
        </p:nvSpPr>
        <p:spPr>
          <a:xfrm>
            <a:off x="1520633" y="199836"/>
            <a:ext cx="3807712" cy="412614"/>
          </a:xfrm>
          <a:prstGeom prst="roundRect">
            <a:avLst>
              <a:gd name="adj" fmla="val 50000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/>
              <a:t>FV</a:t>
            </a:r>
            <a:r>
              <a:rPr lang="ja-JP" altLang="en-US"/>
              <a:t>＋</a:t>
            </a:r>
            <a:r>
              <a:rPr lang="en-US" altLang="ja-JP"/>
              <a:t>1</a:t>
            </a:r>
            <a:r>
              <a:rPr lang="ja-JP" altLang="en-US"/>
              <a:t>問目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BC6D586A-ECA8-A24B-B7A3-BC78484050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2641" y="1886040"/>
            <a:ext cx="2250023" cy="6882066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48436FF7-E669-904B-806C-739E834B52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5338" y="1886040"/>
            <a:ext cx="2250022" cy="6882066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9" name="三角形 8">
            <a:extLst>
              <a:ext uri="{FF2B5EF4-FFF2-40B4-BE49-F238E27FC236}">
                <a16:creationId xmlns:a16="http://schemas.microsoft.com/office/drawing/2014/main" id="{07CC64C5-B66F-B145-8876-2DFC95D47ED3}"/>
              </a:ext>
            </a:extLst>
          </p:cNvPr>
          <p:cNvSpPr/>
          <p:nvPr/>
        </p:nvSpPr>
        <p:spPr>
          <a:xfrm rot="5400000">
            <a:off x="2966402" y="5390707"/>
            <a:ext cx="925196" cy="138224"/>
          </a:xfrm>
          <a:prstGeom prst="triangl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0BF7486A-AC5C-A041-A44C-0C53A2E6F4DF}"/>
              </a:ext>
            </a:extLst>
          </p:cNvPr>
          <p:cNvSpPr/>
          <p:nvPr/>
        </p:nvSpPr>
        <p:spPr>
          <a:xfrm>
            <a:off x="895338" y="9133367"/>
            <a:ext cx="5067326" cy="818707"/>
          </a:xfrm>
          <a:prstGeom prst="rect">
            <a:avLst/>
          </a:prstGeom>
          <a:noFill/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35462412-A03C-754F-B626-B2CBAE2963D2}"/>
              </a:ext>
            </a:extLst>
          </p:cNvPr>
          <p:cNvSpPr txBox="1"/>
          <p:nvPr/>
        </p:nvSpPr>
        <p:spPr>
          <a:xfrm>
            <a:off x="1373416" y="9281110"/>
            <a:ext cx="39549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400"/>
              <a:t>チェックボックスを選択すると</a:t>
            </a:r>
            <a:endParaRPr kumimoji="1" lang="en-US" altLang="ja-JP" sz="1400" dirty="0"/>
          </a:p>
          <a:p>
            <a:r>
              <a:rPr kumimoji="1" lang="ja-JP" altLang="en-US" sz="1400"/>
              <a:t>ボタンが赤色に変化し、押下できるようになる</a:t>
            </a:r>
          </a:p>
        </p:txBody>
      </p:sp>
    </p:spTree>
    <p:extLst>
      <p:ext uri="{BB962C8B-B14F-4D97-AF65-F5344CB8AC3E}">
        <p14:creationId xmlns:p14="http://schemas.microsoft.com/office/powerpoint/2010/main" val="2674634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角丸四角形 13">
            <a:extLst>
              <a:ext uri="{FF2B5EF4-FFF2-40B4-BE49-F238E27FC236}">
                <a16:creationId xmlns:a16="http://schemas.microsoft.com/office/drawing/2014/main" id="{CB452F9E-041C-3743-B830-DFB8D01A0B73}"/>
              </a:ext>
            </a:extLst>
          </p:cNvPr>
          <p:cNvSpPr/>
          <p:nvPr/>
        </p:nvSpPr>
        <p:spPr>
          <a:xfrm>
            <a:off x="1520633" y="199836"/>
            <a:ext cx="3807712" cy="412614"/>
          </a:xfrm>
          <a:prstGeom prst="roundRect">
            <a:avLst>
              <a:gd name="adj" fmla="val 50000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/>
              <a:t>2</a:t>
            </a:r>
            <a:r>
              <a:rPr lang="ja-JP" altLang="en-US"/>
              <a:t>問目</a:t>
            </a:r>
          </a:p>
        </p:txBody>
      </p:sp>
      <p:sp>
        <p:nvSpPr>
          <p:cNvPr id="17" name="右中かっこ 16">
            <a:extLst>
              <a:ext uri="{FF2B5EF4-FFF2-40B4-BE49-F238E27FC236}">
                <a16:creationId xmlns:a16="http://schemas.microsoft.com/office/drawing/2014/main" id="{D9BB4C9B-8110-B14D-9B5F-0E3AB242C5BD}"/>
              </a:ext>
            </a:extLst>
          </p:cNvPr>
          <p:cNvSpPr/>
          <p:nvPr/>
        </p:nvSpPr>
        <p:spPr>
          <a:xfrm>
            <a:off x="5648168" y="4048315"/>
            <a:ext cx="201478" cy="6305865"/>
          </a:xfrm>
          <a:prstGeom prst="rightBrac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CF538716-F314-304B-8101-4727E4011BBE}"/>
              </a:ext>
            </a:extLst>
          </p:cNvPr>
          <p:cNvSpPr txBox="1"/>
          <p:nvPr/>
        </p:nvSpPr>
        <p:spPr>
          <a:xfrm>
            <a:off x="5909041" y="6765606"/>
            <a:ext cx="86073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100"/>
              <a:t>チェックボックス</a:t>
            </a:r>
            <a:endParaRPr kumimoji="1" lang="en-US" altLang="ja-JP" sz="1100" dirty="0"/>
          </a:p>
          <a:p>
            <a:r>
              <a:rPr kumimoji="1" lang="ja-JP" altLang="en-US" sz="1100"/>
              <a:t>選択後、アコーディオン展開</a:t>
            </a: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C6C8DA73-3BF9-794B-A06E-A5C9CD862E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1413" y="1194150"/>
            <a:ext cx="1967360" cy="916003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D4477032-2C9E-FD4A-9583-12B4C15399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8091" y="1194150"/>
            <a:ext cx="1967360" cy="2720205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10" name="三角形 9">
            <a:extLst>
              <a:ext uri="{FF2B5EF4-FFF2-40B4-BE49-F238E27FC236}">
                <a16:creationId xmlns:a16="http://schemas.microsoft.com/office/drawing/2014/main" id="{4973CE73-A1D3-0746-94AB-2E60103AAF03}"/>
              </a:ext>
            </a:extLst>
          </p:cNvPr>
          <p:cNvSpPr/>
          <p:nvPr/>
        </p:nvSpPr>
        <p:spPr>
          <a:xfrm rot="5400000">
            <a:off x="2805834" y="2485140"/>
            <a:ext cx="925196" cy="138224"/>
          </a:xfrm>
          <a:prstGeom prst="triangl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A53D1677-156D-0F4B-AEC3-E4FB0D6DD66A}"/>
              </a:ext>
            </a:extLst>
          </p:cNvPr>
          <p:cNvSpPr/>
          <p:nvPr/>
        </p:nvSpPr>
        <p:spPr>
          <a:xfrm>
            <a:off x="895337" y="10784037"/>
            <a:ext cx="5067326" cy="1049347"/>
          </a:xfrm>
          <a:prstGeom prst="rect">
            <a:avLst/>
          </a:prstGeom>
          <a:noFill/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E24595A8-DDB9-BF48-84F4-38605FDD6375}"/>
              </a:ext>
            </a:extLst>
          </p:cNvPr>
          <p:cNvSpPr txBox="1"/>
          <p:nvPr/>
        </p:nvSpPr>
        <p:spPr>
          <a:xfrm>
            <a:off x="1222206" y="10935880"/>
            <a:ext cx="449353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400"/>
              <a:t>「はい・いいえ」にか変わらず</a:t>
            </a:r>
            <a:endParaRPr kumimoji="1" lang="en-US" altLang="ja-JP" sz="1400" dirty="0"/>
          </a:p>
          <a:p>
            <a:r>
              <a:rPr kumimoji="1" lang="ja-JP" altLang="en-US" sz="1400"/>
              <a:t>チェックボックスを選択するとアコーディオンが展開</a:t>
            </a:r>
            <a:endParaRPr kumimoji="1" lang="en-US" altLang="ja-JP" sz="1400" dirty="0"/>
          </a:p>
          <a:p>
            <a:r>
              <a:rPr kumimoji="1" lang="ja-JP" altLang="en-US" sz="1400"/>
              <a:t>馬プラセンタに関するコンテンツが登場</a:t>
            </a:r>
            <a:endParaRPr kumimoji="1" lang="en-US" altLang="ja-JP" sz="1400" dirty="0"/>
          </a:p>
        </p:txBody>
      </p:sp>
    </p:spTree>
    <p:extLst>
      <p:ext uri="{BB962C8B-B14F-4D97-AF65-F5344CB8AC3E}">
        <p14:creationId xmlns:p14="http://schemas.microsoft.com/office/powerpoint/2010/main" val="37132085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0B47F158-4963-7744-B174-42FA42C131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372" y="1252987"/>
            <a:ext cx="2738883" cy="7570273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sp>
        <p:nvSpPr>
          <p:cNvPr id="20" name="角丸四角形 19">
            <a:extLst>
              <a:ext uri="{FF2B5EF4-FFF2-40B4-BE49-F238E27FC236}">
                <a16:creationId xmlns:a16="http://schemas.microsoft.com/office/drawing/2014/main" id="{E9176CC6-0EC2-4E4B-8C6C-0FA95D12D072}"/>
              </a:ext>
            </a:extLst>
          </p:cNvPr>
          <p:cNvSpPr/>
          <p:nvPr/>
        </p:nvSpPr>
        <p:spPr>
          <a:xfrm>
            <a:off x="1520633" y="199836"/>
            <a:ext cx="3807712" cy="412614"/>
          </a:xfrm>
          <a:prstGeom prst="roundRect">
            <a:avLst>
              <a:gd name="adj" fmla="val 50000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/>
              <a:t>3</a:t>
            </a:r>
            <a:r>
              <a:rPr lang="ja-JP" altLang="en-US"/>
              <a:t>問目</a:t>
            </a:r>
          </a:p>
        </p:txBody>
      </p:sp>
      <p:pic>
        <p:nvPicPr>
          <p:cNvPr id="19" name="図 18">
            <a:extLst>
              <a:ext uri="{FF2B5EF4-FFF2-40B4-BE49-F238E27FC236}">
                <a16:creationId xmlns:a16="http://schemas.microsoft.com/office/drawing/2014/main" id="{D9DE612D-F758-D741-823A-C11569FE87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0744" y="1252987"/>
            <a:ext cx="2738884" cy="7570273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</p:pic>
      <p:sp>
        <p:nvSpPr>
          <p:cNvPr id="4" name="三角形 3">
            <a:extLst>
              <a:ext uri="{FF2B5EF4-FFF2-40B4-BE49-F238E27FC236}">
                <a16:creationId xmlns:a16="http://schemas.microsoft.com/office/drawing/2014/main" id="{A523CB0D-D85B-F24D-B7D7-23087E5EEF7C}"/>
              </a:ext>
            </a:extLst>
          </p:cNvPr>
          <p:cNvSpPr/>
          <p:nvPr/>
        </p:nvSpPr>
        <p:spPr>
          <a:xfrm rot="5400000">
            <a:off x="3067811" y="4955827"/>
            <a:ext cx="722376" cy="164592"/>
          </a:xfrm>
          <a:prstGeom prst="triangl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805778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角丸四角形 42">
            <a:extLst>
              <a:ext uri="{FF2B5EF4-FFF2-40B4-BE49-F238E27FC236}">
                <a16:creationId xmlns:a16="http://schemas.microsoft.com/office/drawing/2014/main" id="{27F7E8E5-4826-AF4C-B3D7-7EC5CF41A3CF}"/>
              </a:ext>
            </a:extLst>
          </p:cNvPr>
          <p:cNvSpPr/>
          <p:nvPr/>
        </p:nvSpPr>
        <p:spPr>
          <a:xfrm>
            <a:off x="1520633" y="199836"/>
            <a:ext cx="3807712" cy="412614"/>
          </a:xfrm>
          <a:prstGeom prst="roundRect">
            <a:avLst>
              <a:gd name="adj" fmla="val 50000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/>
              <a:t>オファー・</a:t>
            </a:r>
            <a:r>
              <a:rPr lang="en-US" altLang="ja-JP" dirty="0"/>
              <a:t>CTA</a:t>
            </a:r>
            <a:endParaRPr lang="ja-JP" altLang="en-US"/>
          </a:p>
        </p:txBody>
      </p:sp>
      <p:sp>
        <p:nvSpPr>
          <p:cNvPr id="47" name="正方形/長方形 46">
            <a:extLst>
              <a:ext uri="{FF2B5EF4-FFF2-40B4-BE49-F238E27FC236}">
                <a16:creationId xmlns:a16="http://schemas.microsoft.com/office/drawing/2014/main" id="{A8F52D3C-3B65-2E4F-A26A-6FD70D76BF34}"/>
              </a:ext>
            </a:extLst>
          </p:cNvPr>
          <p:cNvSpPr/>
          <p:nvPr/>
        </p:nvSpPr>
        <p:spPr>
          <a:xfrm>
            <a:off x="2498030" y="3946532"/>
            <a:ext cx="1963550" cy="880279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8" name="正方形/長方形 47">
            <a:extLst>
              <a:ext uri="{FF2B5EF4-FFF2-40B4-BE49-F238E27FC236}">
                <a16:creationId xmlns:a16="http://schemas.microsoft.com/office/drawing/2014/main" id="{E2F2DF56-319B-404A-A00A-12A9C0095D45}"/>
              </a:ext>
            </a:extLst>
          </p:cNvPr>
          <p:cNvSpPr/>
          <p:nvPr/>
        </p:nvSpPr>
        <p:spPr>
          <a:xfrm>
            <a:off x="424287" y="3946533"/>
            <a:ext cx="1940507" cy="880279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0" name="正方形/長方形 49">
            <a:extLst>
              <a:ext uri="{FF2B5EF4-FFF2-40B4-BE49-F238E27FC236}">
                <a16:creationId xmlns:a16="http://schemas.microsoft.com/office/drawing/2014/main" id="{A60E625C-2FEC-B646-9E5A-D939F02ABBB6}"/>
              </a:ext>
            </a:extLst>
          </p:cNvPr>
          <p:cNvSpPr/>
          <p:nvPr/>
        </p:nvSpPr>
        <p:spPr>
          <a:xfrm>
            <a:off x="4594816" y="3946532"/>
            <a:ext cx="1937884" cy="880279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BC5B208D-609B-E240-A817-E2AE73BEB360}"/>
              </a:ext>
            </a:extLst>
          </p:cNvPr>
          <p:cNvSpPr txBox="1"/>
          <p:nvPr/>
        </p:nvSpPr>
        <p:spPr>
          <a:xfrm>
            <a:off x="559473" y="4152032"/>
            <a:ext cx="18700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400"/>
              <a:t>「バテることが多くなった」を選択</a:t>
            </a:r>
          </a:p>
        </p:txBody>
      </p:sp>
      <p:sp>
        <p:nvSpPr>
          <p:cNvPr id="51" name="テキスト ボックス 50">
            <a:extLst>
              <a:ext uri="{FF2B5EF4-FFF2-40B4-BE49-F238E27FC236}">
                <a16:creationId xmlns:a16="http://schemas.microsoft.com/office/drawing/2014/main" id="{CD5CF92A-0BE4-AC4C-A689-3AEB6A975435}"/>
              </a:ext>
            </a:extLst>
          </p:cNvPr>
          <p:cNvSpPr txBox="1"/>
          <p:nvPr/>
        </p:nvSpPr>
        <p:spPr>
          <a:xfrm>
            <a:off x="2541348" y="4152031"/>
            <a:ext cx="18700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400"/>
              <a:t>「弱々しさに嫌気がさしている」を選択</a:t>
            </a:r>
          </a:p>
        </p:txBody>
      </p:sp>
      <p:sp>
        <p:nvSpPr>
          <p:cNvPr id="57" name="テキスト ボックス 56">
            <a:extLst>
              <a:ext uri="{FF2B5EF4-FFF2-40B4-BE49-F238E27FC236}">
                <a16:creationId xmlns:a16="http://schemas.microsoft.com/office/drawing/2014/main" id="{08B22A5F-157D-6C44-954F-CB1026A1B836}"/>
              </a:ext>
            </a:extLst>
          </p:cNvPr>
          <p:cNvSpPr txBox="1"/>
          <p:nvPr/>
        </p:nvSpPr>
        <p:spPr>
          <a:xfrm>
            <a:off x="4685183" y="4152032"/>
            <a:ext cx="19376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400"/>
              <a:t>「夜に自信がなくなった」を選択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08B449AC-07A2-CF41-AB77-A510D7894D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287" y="5260233"/>
            <a:ext cx="1963550" cy="5895885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077E78F8-55CB-6746-B760-1F59653BC3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5903" y="5260231"/>
            <a:ext cx="1963549" cy="5895884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8A8D621D-E46C-5D45-B0FA-69263579F9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94817" y="5260232"/>
            <a:ext cx="1963550" cy="5895886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321425EA-3E12-564E-B52A-D4139C83BA5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55246"/>
          <a:stretch/>
        </p:blipFill>
        <p:spPr>
          <a:xfrm>
            <a:off x="559473" y="1471190"/>
            <a:ext cx="1708338" cy="2338508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F9512FAD-1732-DA4D-AED6-CA7038BF7AAD}"/>
              </a:ext>
            </a:extLst>
          </p:cNvPr>
          <p:cNvSpPr/>
          <p:nvPr/>
        </p:nvSpPr>
        <p:spPr>
          <a:xfrm>
            <a:off x="559473" y="2453518"/>
            <a:ext cx="1708338" cy="241310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1" name="図 20">
            <a:extLst>
              <a:ext uri="{FF2B5EF4-FFF2-40B4-BE49-F238E27FC236}">
                <a16:creationId xmlns:a16="http://schemas.microsoft.com/office/drawing/2014/main" id="{6D8E4664-CFBE-1F4C-ACA8-30B32DE27ED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55246"/>
          <a:stretch/>
        </p:blipFill>
        <p:spPr>
          <a:xfrm>
            <a:off x="2622328" y="1471189"/>
            <a:ext cx="1708338" cy="2338508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93198771-F04D-2549-9A2D-6863D0928CC1}"/>
              </a:ext>
            </a:extLst>
          </p:cNvPr>
          <p:cNvSpPr/>
          <p:nvPr/>
        </p:nvSpPr>
        <p:spPr>
          <a:xfrm>
            <a:off x="2622328" y="2694828"/>
            <a:ext cx="1708338" cy="241310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3" name="図 22">
            <a:extLst>
              <a:ext uri="{FF2B5EF4-FFF2-40B4-BE49-F238E27FC236}">
                <a16:creationId xmlns:a16="http://schemas.microsoft.com/office/drawing/2014/main" id="{46D22318-961D-FC4E-9A36-724F8ACDD3D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55246"/>
          <a:stretch/>
        </p:blipFill>
        <p:spPr>
          <a:xfrm>
            <a:off x="4685183" y="1471189"/>
            <a:ext cx="1708338" cy="2338508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678266AC-2E0A-3249-A6C2-B9ECB7F9E430}"/>
              </a:ext>
            </a:extLst>
          </p:cNvPr>
          <p:cNvSpPr/>
          <p:nvPr/>
        </p:nvSpPr>
        <p:spPr>
          <a:xfrm>
            <a:off x="4685183" y="2936138"/>
            <a:ext cx="1708338" cy="241310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三角形 24">
            <a:extLst>
              <a:ext uri="{FF2B5EF4-FFF2-40B4-BE49-F238E27FC236}">
                <a16:creationId xmlns:a16="http://schemas.microsoft.com/office/drawing/2014/main" id="{85D34BA0-152A-7C4B-86C7-494FFD26D3AA}"/>
              </a:ext>
            </a:extLst>
          </p:cNvPr>
          <p:cNvSpPr/>
          <p:nvPr/>
        </p:nvSpPr>
        <p:spPr>
          <a:xfrm rot="10800000">
            <a:off x="3130139" y="4863251"/>
            <a:ext cx="722376" cy="164592"/>
          </a:xfrm>
          <a:prstGeom prst="triangl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三角形 25">
            <a:extLst>
              <a:ext uri="{FF2B5EF4-FFF2-40B4-BE49-F238E27FC236}">
                <a16:creationId xmlns:a16="http://schemas.microsoft.com/office/drawing/2014/main" id="{8697AD9C-EC11-6948-B87B-368CF859521D}"/>
              </a:ext>
            </a:extLst>
          </p:cNvPr>
          <p:cNvSpPr/>
          <p:nvPr/>
        </p:nvSpPr>
        <p:spPr>
          <a:xfrm rot="10800000">
            <a:off x="5215404" y="4864346"/>
            <a:ext cx="722376" cy="164592"/>
          </a:xfrm>
          <a:prstGeom prst="triangl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三角形 26">
            <a:extLst>
              <a:ext uri="{FF2B5EF4-FFF2-40B4-BE49-F238E27FC236}">
                <a16:creationId xmlns:a16="http://schemas.microsoft.com/office/drawing/2014/main" id="{1179A5D5-0A41-0242-892F-86BDDF1A6211}"/>
              </a:ext>
            </a:extLst>
          </p:cNvPr>
          <p:cNvSpPr/>
          <p:nvPr/>
        </p:nvSpPr>
        <p:spPr>
          <a:xfrm rot="10800000">
            <a:off x="1033352" y="4863251"/>
            <a:ext cx="722376" cy="164592"/>
          </a:xfrm>
          <a:prstGeom prst="triangl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0C37A321-D3B0-374E-9568-CB5942B4811F}"/>
              </a:ext>
            </a:extLst>
          </p:cNvPr>
          <p:cNvSpPr/>
          <p:nvPr/>
        </p:nvSpPr>
        <p:spPr>
          <a:xfrm>
            <a:off x="559473" y="1052423"/>
            <a:ext cx="1708338" cy="2760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1</a:t>
            </a:r>
            <a:r>
              <a:rPr kumimoji="1" lang="ja-JP" altLang="en-US"/>
              <a:t>問目</a:t>
            </a:r>
          </a:p>
        </p:txBody>
      </p: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78FAB743-6A6B-4549-8773-2E094BD113D1}"/>
              </a:ext>
            </a:extLst>
          </p:cNvPr>
          <p:cNvSpPr/>
          <p:nvPr/>
        </p:nvSpPr>
        <p:spPr>
          <a:xfrm>
            <a:off x="2621289" y="1052422"/>
            <a:ext cx="1708338" cy="2760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2</a:t>
            </a:r>
            <a:r>
              <a:rPr kumimoji="1" lang="ja-JP" altLang="en-US"/>
              <a:t>問目</a:t>
            </a:r>
          </a:p>
        </p:txBody>
      </p:sp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id="{3F14ABAA-3924-4C42-8E4C-094115366FB8}"/>
              </a:ext>
            </a:extLst>
          </p:cNvPr>
          <p:cNvSpPr/>
          <p:nvPr/>
        </p:nvSpPr>
        <p:spPr>
          <a:xfrm>
            <a:off x="4665852" y="1052421"/>
            <a:ext cx="1708338" cy="27604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3</a:t>
            </a:r>
            <a:r>
              <a:rPr kumimoji="1" lang="ja-JP" altLang="en-US"/>
              <a:t>問目</a:t>
            </a:r>
          </a:p>
        </p:txBody>
      </p:sp>
    </p:spTree>
    <p:extLst>
      <p:ext uri="{BB962C8B-B14F-4D97-AF65-F5344CB8AC3E}">
        <p14:creationId xmlns:p14="http://schemas.microsoft.com/office/powerpoint/2010/main" val="29495450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1940</TotalTime>
  <Words>272</Words>
  <Application>Microsoft Office PowerPoint</Application>
  <PresentationFormat>ワイド画面</PresentationFormat>
  <Paragraphs>63</Paragraphs>
  <Slides>7</Slides>
  <Notes>4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7</vt:i4>
      </vt:variant>
    </vt:vector>
  </HeadingPairs>
  <TitlesOfParts>
    <vt:vector size="12" baseType="lpstr">
      <vt:lpstr>游ゴシック</vt:lpstr>
      <vt:lpstr>Arial</vt:lpstr>
      <vt:lpstr>Calibri</vt:lpstr>
      <vt:lpstr>Calibri Light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S02841</dc:creator>
  <cp:lastModifiedBy>中野 恵一郎</cp:lastModifiedBy>
  <cp:revision>8</cp:revision>
  <dcterms:created xsi:type="dcterms:W3CDTF">2022-01-14T08:52:04Z</dcterms:created>
  <dcterms:modified xsi:type="dcterms:W3CDTF">2022-01-18T15:00:10Z</dcterms:modified>
</cp:coreProperties>
</file>