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93C398C-6000-428E-9DF6-D933254D7CAA}">
  <a:tblStyle styleId="{C93C398C-6000-428E-9DF6-D933254D7CA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9778282672_2_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 name="Google Shape;127;g29778282672_2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9778282672_2_1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 name="Google Shape;225;g29778282672_2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9778282672_2_1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 name="Google Shape;235;g29778282672_2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9778282672_2_1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 name="Google Shape;245;g29778282672_2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9778282672_2_2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0" name="Google Shape;260;g29778282672_2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97f3067b07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g297f3067b07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6054926cd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g26054926cd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6054926cd1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g26054926cd1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9ad4b9195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g29ad4b9195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a01efb2db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g2a01efb2db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9778282672_2_2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3" name="Google Shape;343;g29778282672_2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9778282672_2_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 name="Google Shape;133;g29778282672_2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9778282672_2_2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3" name="Google Shape;353;g29778282672_2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977828267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977828267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9778282672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977828267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9778282672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9778282672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9778282672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g29778282672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9778282672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1" name="Google Shape;401;g29778282672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9a6608980a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6" name="Google Shape;416;g29a6608980a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608a4a2f2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3" name="Google Shape;433;g2608a4a2f2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6054926cd1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0" name="Google Shape;450;g26054926cd1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606fdba17e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0" name="Google Shape;460;g2606fdba17e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9778282672_2_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 name="Google Shape;141;g29778282672_2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606fdba17e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606fdba17e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606fdba17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606fdba17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9778282672_2_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 name="Google Shape;149;g29778282672_2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9778282672_2_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g29778282672_2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9778282672_2_1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g29778282672_2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9778282672_2_1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g29778282672_2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9778282672_2_1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 name="Google Shape;208;g29778282672_2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9778282672_2_1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 name="Google Shape;216;g29778282672_2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685800" y="841772"/>
            <a:ext cx="7772400" cy="1790700"/>
          </a:xfrm>
          <a:prstGeom prst="rect">
            <a:avLst/>
          </a:prstGeom>
          <a:noFill/>
          <a:ln>
            <a:noFill/>
          </a:ln>
        </p:spPr>
        <p:txBody>
          <a:bodyPr anchorCtr="0" anchor="b" bIns="39550" lIns="79125" spcFirstLastPara="1" rIns="79125" wrap="square" tIns="39550">
            <a:normAutofit/>
          </a:bodyPr>
          <a:lstStyle>
            <a:lvl1pPr lvl="0" algn="ctr">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58" name="Google Shape;58;p14"/>
          <p:cNvSpPr txBox="1"/>
          <p:nvPr>
            <p:ph idx="1" type="subTitle"/>
          </p:nvPr>
        </p:nvSpPr>
        <p:spPr>
          <a:xfrm>
            <a:off x="1143000" y="2701528"/>
            <a:ext cx="6858000" cy="1241821"/>
          </a:xfrm>
          <a:prstGeom prst="rect">
            <a:avLst/>
          </a:prstGeom>
          <a:noFill/>
          <a:ln>
            <a:noFill/>
          </a:ln>
        </p:spPr>
        <p:txBody>
          <a:bodyPr anchorCtr="0" anchor="t" bIns="39550" lIns="79125" spcFirstLastPara="1" rIns="79125" wrap="square" tIns="39550">
            <a:normAutofit/>
          </a:bodyPr>
          <a:lstStyle>
            <a:lvl1pPr lvl="0" algn="ctr">
              <a:lnSpc>
                <a:spcPct val="90000"/>
              </a:lnSpc>
              <a:spcBef>
                <a:spcPts val="900"/>
              </a:spcBef>
              <a:spcAft>
                <a:spcPts val="0"/>
              </a:spcAft>
              <a:buClr>
                <a:schemeClr val="dk1"/>
              </a:buClr>
              <a:buSzPts val="2100"/>
              <a:buNone/>
              <a:defRPr sz="2100"/>
            </a:lvl1pPr>
            <a:lvl2pPr lvl="1" algn="ctr">
              <a:lnSpc>
                <a:spcPct val="90000"/>
              </a:lnSpc>
              <a:spcBef>
                <a:spcPts val="400"/>
              </a:spcBef>
              <a:spcAft>
                <a:spcPts val="0"/>
              </a:spcAft>
              <a:buClr>
                <a:schemeClr val="dk1"/>
              </a:buClr>
              <a:buSzPts val="1700"/>
              <a:buNone/>
              <a:defRPr sz="1700"/>
            </a:lvl2pPr>
            <a:lvl3pPr lvl="2" algn="ctr">
              <a:lnSpc>
                <a:spcPct val="90000"/>
              </a:lnSpc>
              <a:spcBef>
                <a:spcPts val="400"/>
              </a:spcBef>
              <a:spcAft>
                <a:spcPts val="0"/>
              </a:spcAft>
              <a:buClr>
                <a:schemeClr val="dk1"/>
              </a:buClr>
              <a:buSzPts val="1600"/>
              <a:buNone/>
              <a:defRPr sz="1600"/>
            </a:lvl3pPr>
            <a:lvl4pPr lvl="3" algn="ctr">
              <a:lnSpc>
                <a:spcPct val="90000"/>
              </a:lnSpc>
              <a:spcBef>
                <a:spcPts val="400"/>
              </a:spcBef>
              <a:spcAft>
                <a:spcPts val="0"/>
              </a:spcAft>
              <a:buClr>
                <a:schemeClr val="dk1"/>
              </a:buClr>
              <a:buSzPts val="1400"/>
              <a:buNone/>
              <a:defRPr sz="1400"/>
            </a:lvl4pPr>
            <a:lvl5pPr lvl="4" algn="ctr">
              <a:lnSpc>
                <a:spcPct val="90000"/>
              </a:lnSpc>
              <a:spcBef>
                <a:spcPts val="400"/>
              </a:spcBef>
              <a:spcAft>
                <a:spcPts val="0"/>
              </a:spcAft>
              <a:buClr>
                <a:schemeClr val="dk1"/>
              </a:buClr>
              <a:buSzPts val="1400"/>
              <a:buNone/>
              <a:defRPr sz="1400"/>
            </a:lvl5pPr>
            <a:lvl6pPr lvl="5" algn="ctr">
              <a:lnSpc>
                <a:spcPct val="90000"/>
              </a:lnSpc>
              <a:spcBef>
                <a:spcPts val="400"/>
              </a:spcBef>
              <a:spcAft>
                <a:spcPts val="0"/>
              </a:spcAft>
              <a:buClr>
                <a:schemeClr val="dk1"/>
              </a:buClr>
              <a:buSzPts val="1400"/>
              <a:buNone/>
              <a:defRPr sz="1400"/>
            </a:lvl6pPr>
            <a:lvl7pPr lvl="6" algn="ctr">
              <a:lnSpc>
                <a:spcPct val="90000"/>
              </a:lnSpc>
              <a:spcBef>
                <a:spcPts val="400"/>
              </a:spcBef>
              <a:spcAft>
                <a:spcPts val="0"/>
              </a:spcAft>
              <a:buClr>
                <a:schemeClr val="dk1"/>
              </a:buClr>
              <a:buSzPts val="1400"/>
              <a:buNone/>
              <a:defRPr sz="1400"/>
            </a:lvl7pPr>
            <a:lvl8pPr lvl="7" algn="ctr">
              <a:lnSpc>
                <a:spcPct val="90000"/>
              </a:lnSpc>
              <a:spcBef>
                <a:spcPts val="400"/>
              </a:spcBef>
              <a:spcAft>
                <a:spcPts val="0"/>
              </a:spcAft>
              <a:buClr>
                <a:schemeClr val="dk1"/>
              </a:buClr>
              <a:buSzPts val="1400"/>
              <a:buNone/>
              <a:defRPr sz="1400"/>
            </a:lvl8pPr>
            <a:lvl9pPr lvl="8" algn="ctr">
              <a:lnSpc>
                <a:spcPct val="90000"/>
              </a:lnSpc>
              <a:spcBef>
                <a:spcPts val="400"/>
              </a:spcBef>
              <a:spcAft>
                <a:spcPts val="0"/>
              </a:spcAft>
              <a:buClr>
                <a:schemeClr val="dk1"/>
              </a:buClr>
              <a:buSzPts val="1400"/>
              <a:buNone/>
              <a:defRPr sz="1400"/>
            </a:lvl9pPr>
          </a:lstStyle>
          <a:p/>
        </p:txBody>
      </p:sp>
      <p:sp>
        <p:nvSpPr>
          <p:cNvPr id="59" name="Google Shape;59;p14"/>
          <p:cNvSpPr txBox="1"/>
          <p:nvPr>
            <p:ph idx="10" type="dt"/>
          </p:nvPr>
        </p:nvSpPr>
        <p:spPr>
          <a:xfrm>
            <a:off x="628650" y="4767264"/>
            <a:ext cx="2057400" cy="273844"/>
          </a:xfrm>
          <a:prstGeom prst="rect">
            <a:avLst/>
          </a:prstGeom>
          <a:noFill/>
          <a:ln>
            <a:noFill/>
          </a:ln>
        </p:spPr>
        <p:txBody>
          <a:bodyPr anchorCtr="0" anchor="ctr" bIns="39550" lIns="79125" spcFirstLastPara="1" rIns="79125" wrap="square" tIns="3955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60" name="Google Shape;60;p14"/>
          <p:cNvSpPr txBox="1"/>
          <p:nvPr>
            <p:ph idx="11" type="ftr"/>
          </p:nvPr>
        </p:nvSpPr>
        <p:spPr>
          <a:xfrm>
            <a:off x="3028950" y="4767264"/>
            <a:ext cx="3086100" cy="273844"/>
          </a:xfrm>
          <a:prstGeom prst="rect">
            <a:avLst/>
          </a:prstGeom>
          <a:noFill/>
          <a:ln>
            <a:noFill/>
          </a:ln>
        </p:spPr>
        <p:txBody>
          <a:bodyPr anchorCtr="0" anchor="ctr" bIns="39550" lIns="79125" spcFirstLastPara="1" rIns="79125" wrap="square" tIns="39550">
            <a:noAutofit/>
          </a:bodyPr>
          <a:lstStyle>
            <a:lvl1pPr lvl="0" algn="ctr">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61" name="Google Shape;61;p14"/>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5"/>
            <a:ext cx="7886700" cy="994172"/>
          </a:xfrm>
          <a:prstGeom prst="rect">
            <a:avLst/>
          </a:prstGeom>
          <a:noFill/>
          <a:ln>
            <a:noFill/>
          </a:ln>
        </p:spPr>
        <p:txBody>
          <a:bodyPr anchorCtr="0" anchor="ctr" bIns="39550" lIns="79125" spcFirstLastPara="1" rIns="79125" wrap="square" tIns="39550">
            <a:normAutofit/>
          </a:bodyPr>
          <a:lstStyle>
            <a:lvl1pPr lvl="0" algn="l">
              <a:lnSpc>
                <a:spcPct val="90000"/>
              </a:lnSpc>
              <a:spcBef>
                <a:spcPts val="0"/>
              </a:spcBef>
              <a:spcAft>
                <a:spcPts val="0"/>
              </a:spcAft>
              <a:buClr>
                <a:schemeClr val="dk1"/>
              </a:buClr>
              <a:buSzPts val="16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64" name="Google Shape;64;p15"/>
          <p:cNvSpPr txBox="1"/>
          <p:nvPr>
            <p:ph idx="1" type="body"/>
          </p:nvPr>
        </p:nvSpPr>
        <p:spPr>
          <a:xfrm>
            <a:off x="628650" y="1369219"/>
            <a:ext cx="7886700" cy="3263504"/>
          </a:xfrm>
          <a:prstGeom prst="rect">
            <a:avLst/>
          </a:prstGeom>
          <a:noFill/>
          <a:ln>
            <a:noFill/>
          </a:ln>
        </p:spPr>
        <p:txBody>
          <a:bodyPr anchorCtr="0" anchor="t" bIns="39550" lIns="79125" spcFirstLastPara="1" rIns="79125" wrap="square" tIns="39550">
            <a:normAutofit/>
          </a:bodyPr>
          <a:lstStyle>
            <a:lvl1pPr indent="-330200" lvl="0" marL="457200" algn="l">
              <a:lnSpc>
                <a:spcPct val="90000"/>
              </a:lnSpc>
              <a:spcBef>
                <a:spcPts val="900"/>
              </a:spcBef>
              <a:spcAft>
                <a:spcPts val="0"/>
              </a:spcAft>
              <a:buClr>
                <a:schemeClr val="dk1"/>
              </a:buClr>
              <a:buSzPts val="1600"/>
              <a:buChar char="•"/>
              <a:defRPr/>
            </a:lvl1pPr>
            <a:lvl2pPr indent="-330200" lvl="1" marL="914400" algn="l">
              <a:lnSpc>
                <a:spcPct val="90000"/>
              </a:lnSpc>
              <a:spcBef>
                <a:spcPts val="400"/>
              </a:spcBef>
              <a:spcAft>
                <a:spcPts val="0"/>
              </a:spcAft>
              <a:buClr>
                <a:schemeClr val="dk1"/>
              </a:buClr>
              <a:buSzPts val="1600"/>
              <a:buChar char="•"/>
              <a:defRPr/>
            </a:lvl2pPr>
            <a:lvl3pPr indent="-330200" lvl="2" marL="1371600" algn="l">
              <a:lnSpc>
                <a:spcPct val="90000"/>
              </a:lnSpc>
              <a:spcBef>
                <a:spcPts val="400"/>
              </a:spcBef>
              <a:spcAft>
                <a:spcPts val="0"/>
              </a:spcAft>
              <a:buClr>
                <a:schemeClr val="dk1"/>
              </a:buClr>
              <a:buSzPts val="1600"/>
              <a:buChar char="•"/>
              <a:defRPr/>
            </a:lvl3pPr>
            <a:lvl4pPr indent="-330200" lvl="3" marL="1828800" algn="l">
              <a:lnSpc>
                <a:spcPct val="90000"/>
              </a:lnSpc>
              <a:spcBef>
                <a:spcPts val="400"/>
              </a:spcBef>
              <a:spcAft>
                <a:spcPts val="0"/>
              </a:spcAft>
              <a:buClr>
                <a:schemeClr val="dk1"/>
              </a:buClr>
              <a:buSzPts val="1600"/>
              <a:buChar char="•"/>
              <a:defRPr/>
            </a:lvl4pPr>
            <a:lvl5pPr indent="-330200" lvl="4" marL="2286000" algn="l">
              <a:lnSpc>
                <a:spcPct val="90000"/>
              </a:lnSpc>
              <a:spcBef>
                <a:spcPts val="400"/>
              </a:spcBef>
              <a:spcAft>
                <a:spcPts val="0"/>
              </a:spcAft>
              <a:buClr>
                <a:schemeClr val="dk1"/>
              </a:buClr>
              <a:buSzPts val="1600"/>
              <a:buChar char="•"/>
              <a:defRPr/>
            </a:lvl5pPr>
            <a:lvl6pPr indent="-330200" lvl="5" marL="2743200" algn="l">
              <a:lnSpc>
                <a:spcPct val="90000"/>
              </a:lnSpc>
              <a:spcBef>
                <a:spcPts val="400"/>
              </a:spcBef>
              <a:spcAft>
                <a:spcPts val="0"/>
              </a:spcAft>
              <a:buClr>
                <a:schemeClr val="dk1"/>
              </a:buClr>
              <a:buSzPts val="1600"/>
              <a:buChar char="•"/>
              <a:defRPr/>
            </a:lvl6pPr>
            <a:lvl7pPr indent="-330200" lvl="6" marL="3200400" algn="l">
              <a:lnSpc>
                <a:spcPct val="90000"/>
              </a:lnSpc>
              <a:spcBef>
                <a:spcPts val="400"/>
              </a:spcBef>
              <a:spcAft>
                <a:spcPts val="0"/>
              </a:spcAft>
              <a:buClr>
                <a:schemeClr val="dk1"/>
              </a:buClr>
              <a:buSzPts val="1600"/>
              <a:buChar char="•"/>
              <a:defRPr/>
            </a:lvl7pPr>
            <a:lvl8pPr indent="-330200" lvl="7" marL="3657600" algn="l">
              <a:lnSpc>
                <a:spcPct val="90000"/>
              </a:lnSpc>
              <a:spcBef>
                <a:spcPts val="400"/>
              </a:spcBef>
              <a:spcAft>
                <a:spcPts val="0"/>
              </a:spcAft>
              <a:buClr>
                <a:schemeClr val="dk1"/>
              </a:buClr>
              <a:buSzPts val="1600"/>
              <a:buChar char="•"/>
              <a:defRPr/>
            </a:lvl8pPr>
            <a:lvl9pPr indent="-330200" lvl="8" marL="4114800" algn="l">
              <a:lnSpc>
                <a:spcPct val="90000"/>
              </a:lnSpc>
              <a:spcBef>
                <a:spcPts val="400"/>
              </a:spcBef>
              <a:spcAft>
                <a:spcPts val="0"/>
              </a:spcAft>
              <a:buClr>
                <a:schemeClr val="dk1"/>
              </a:buClr>
              <a:buSzPts val="1600"/>
              <a:buChar char="•"/>
              <a:defRPr/>
            </a:lvl9pPr>
          </a:lstStyle>
          <a:p/>
        </p:txBody>
      </p:sp>
      <p:sp>
        <p:nvSpPr>
          <p:cNvPr id="65" name="Google Shape;65;p15"/>
          <p:cNvSpPr txBox="1"/>
          <p:nvPr>
            <p:ph idx="10" type="dt"/>
          </p:nvPr>
        </p:nvSpPr>
        <p:spPr>
          <a:xfrm>
            <a:off x="628650" y="4767264"/>
            <a:ext cx="2057400" cy="273844"/>
          </a:xfrm>
          <a:prstGeom prst="rect">
            <a:avLst/>
          </a:prstGeom>
          <a:noFill/>
          <a:ln>
            <a:noFill/>
          </a:ln>
        </p:spPr>
        <p:txBody>
          <a:bodyPr anchorCtr="0" anchor="ctr" bIns="39550" lIns="79125" spcFirstLastPara="1" rIns="79125" wrap="square" tIns="3955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66" name="Google Shape;66;p15"/>
          <p:cNvSpPr txBox="1"/>
          <p:nvPr>
            <p:ph idx="11" type="ftr"/>
          </p:nvPr>
        </p:nvSpPr>
        <p:spPr>
          <a:xfrm>
            <a:off x="3028950" y="4767264"/>
            <a:ext cx="3086100" cy="273844"/>
          </a:xfrm>
          <a:prstGeom prst="rect">
            <a:avLst/>
          </a:prstGeom>
          <a:noFill/>
          <a:ln>
            <a:noFill/>
          </a:ln>
        </p:spPr>
        <p:txBody>
          <a:bodyPr anchorCtr="0" anchor="ctr" bIns="39550" lIns="79125" spcFirstLastPara="1" rIns="79125" wrap="square" tIns="39550">
            <a:noAutofit/>
          </a:bodyPr>
          <a:lstStyle>
            <a:lvl1pPr lvl="0" algn="ctr">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67" name="Google Shape;67;p15"/>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セクション見出し"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5"/>
            <a:ext cx="7886700" cy="2139553"/>
          </a:xfrm>
          <a:prstGeom prst="rect">
            <a:avLst/>
          </a:prstGeom>
          <a:noFill/>
          <a:ln>
            <a:noFill/>
          </a:ln>
        </p:spPr>
        <p:txBody>
          <a:bodyPr anchorCtr="0" anchor="b" bIns="39550" lIns="79125" spcFirstLastPara="1" rIns="79125" wrap="square" tIns="39550">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70" name="Google Shape;70;p16"/>
          <p:cNvSpPr txBox="1"/>
          <p:nvPr>
            <p:ph idx="1" type="body"/>
          </p:nvPr>
        </p:nvSpPr>
        <p:spPr>
          <a:xfrm>
            <a:off x="623888" y="3442099"/>
            <a:ext cx="7886700" cy="1125140"/>
          </a:xfrm>
          <a:prstGeom prst="rect">
            <a:avLst/>
          </a:prstGeom>
          <a:noFill/>
          <a:ln>
            <a:noFill/>
          </a:ln>
        </p:spPr>
        <p:txBody>
          <a:bodyPr anchorCtr="0" anchor="t" bIns="39550" lIns="79125" spcFirstLastPara="1" rIns="79125" wrap="square" tIns="39550">
            <a:normAutofit/>
          </a:bodyPr>
          <a:lstStyle>
            <a:lvl1pPr indent="-228600" lvl="0" marL="457200" algn="l">
              <a:lnSpc>
                <a:spcPct val="90000"/>
              </a:lnSpc>
              <a:spcBef>
                <a:spcPts val="900"/>
              </a:spcBef>
              <a:spcAft>
                <a:spcPts val="0"/>
              </a:spcAft>
              <a:buClr>
                <a:schemeClr val="dk1"/>
              </a:buClr>
              <a:buSzPts val="2100"/>
              <a:buNone/>
              <a:defRPr sz="2100">
                <a:solidFill>
                  <a:schemeClr val="dk1"/>
                </a:solidFill>
              </a:defRPr>
            </a:lvl1pPr>
            <a:lvl2pPr indent="-228600" lvl="1" marL="914400" algn="l">
              <a:lnSpc>
                <a:spcPct val="90000"/>
              </a:lnSpc>
              <a:spcBef>
                <a:spcPts val="400"/>
              </a:spcBef>
              <a:spcAft>
                <a:spcPts val="0"/>
              </a:spcAft>
              <a:buClr>
                <a:srgbClr val="888888"/>
              </a:buClr>
              <a:buSzPts val="1700"/>
              <a:buNone/>
              <a:defRPr sz="1700">
                <a:solidFill>
                  <a:srgbClr val="888888"/>
                </a:solidFill>
              </a:defRPr>
            </a:lvl2pPr>
            <a:lvl3pPr indent="-228600" lvl="2" marL="1371600" algn="l">
              <a:lnSpc>
                <a:spcPct val="90000"/>
              </a:lnSpc>
              <a:spcBef>
                <a:spcPts val="400"/>
              </a:spcBef>
              <a:spcAft>
                <a:spcPts val="0"/>
              </a:spcAft>
              <a:buClr>
                <a:srgbClr val="888888"/>
              </a:buClr>
              <a:buSzPts val="1600"/>
              <a:buNone/>
              <a:defRPr sz="1600">
                <a:solidFill>
                  <a:srgbClr val="888888"/>
                </a:solidFill>
              </a:defRPr>
            </a:lvl3pPr>
            <a:lvl4pPr indent="-228600" lvl="3" marL="1828800" algn="l">
              <a:lnSpc>
                <a:spcPct val="90000"/>
              </a:lnSpc>
              <a:spcBef>
                <a:spcPts val="400"/>
              </a:spcBef>
              <a:spcAft>
                <a:spcPts val="0"/>
              </a:spcAft>
              <a:buClr>
                <a:srgbClr val="888888"/>
              </a:buClr>
              <a:buSzPts val="1400"/>
              <a:buNone/>
              <a:defRPr sz="1400">
                <a:solidFill>
                  <a:srgbClr val="888888"/>
                </a:solidFill>
              </a:defRPr>
            </a:lvl4pPr>
            <a:lvl5pPr indent="-228600" lvl="4" marL="2286000" algn="l">
              <a:lnSpc>
                <a:spcPct val="90000"/>
              </a:lnSpc>
              <a:spcBef>
                <a:spcPts val="400"/>
              </a:spcBef>
              <a:spcAft>
                <a:spcPts val="0"/>
              </a:spcAft>
              <a:buClr>
                <a:srgbClr val="888888"/>
              </a:buClr>
              <a:buSzPts val="1400"/>
              <a:buNone/>
              <a:defRPr sz="1400">
                <a:solidFill>
                  <a:srgbClr val="888888"/>
                </a:solidFill>
              </a:defRPr>
            </a:lvl5pPr>
            <a:lvl6pPr indent="-228600" lvl="5" marL="2743200" algn="l">
              <a:lnSpc>
                <a:spcPct val="90000"/>
              </a:lnSpc>
              <a:spcBef>
                <a:spcPts val="400"/>
              </a:spcBef>
              <a:spcAft>
                <a:spcPts val="0"/>
              </a:spcAft>
              <a:buClr>
                <a:srgbClr val="888888"/>
              </a:buClr>
              <a:buSzPts val="1400"/>
              <a:buNone/>
              <a:defRPr sz="1400">
                <a:solidFill>
                  <a:srgbClr val="888888"/>
                </a:solidFill>
              </a:defRPr>
            </a:lvl6pPr>
            <a:lvl7pPr indent="-228600" lvl="6" marL="3200400" algn="l">
              <a:lnSpc>
                <a:spcPct val="90000"/>
              </a:lnSpc>
              <a:spcBef>
                <a:spcPts val="400"/>
              </a:spcBef>
              <a:spcAft>
                <a:spcPts val="0"/>
              </a:spcAft>
              <a:buClr>
                <a:srgbClr val="888888"/>
              </a:buClr>
              <a:buSzPts val="1400"/>
              <a:buNone/>
              <a:defRPr sz="1400">
                <a:solidFill>
                  <a:srgbClr val="888888"/>
                </a:solidFill>
              </a:defRPr>
            </a:lvl7pPr>
            <a:lvl8pPr indent="-228600" lvl="7" marL="3657600" algn="l">
              <a:lnSpc>
                <a:spcPct val="90000"/>
              </a:lnSpc>
              <a:spcBef>
                <a:spcPts val="400"/>
              </a:spcBef>
              <a:spcAft>
                <a:spcPts val="0"/>
              </a:spcAft>
              <a:buClr>
                <a:srgbClr val="888888"/>
              </a:buClr>
              <a:buSzPts val="1400"/>
              <a:buNone/>
              <a:defRPr sz="1400">
                <a:solidFill>
                  <a:srgbClr val="888888"/>
                </a:solidFill>
              </a:defRPr>
            </a:lvl8pPr>
            <a:lvl9pPr indent="-228600" lvl="8" marL="4114800" algn="l">
              <a:lnSpc>
                <a:spcPct val="90000"/>
              </a:lnSpc>
              <a:spcBef>
                <a:spcPts val="400"/>
              </a:spcBef>
              <a:spcAft>
                <a:spcPts val="0"/>
              </a:spcAft>
              <a:buClr>
                <a:srgbClr val="888888"/>
              </a:buClr>
              <a:buSzPts val="1400"/>
              <a:buNone/>
              <a:defRPr sz="1400">
                <a:solidFill>
                  <a:srgbClr val="888888"/>
                </a:solidFill>
              </a:defRPr>
            </a:lvl9pPr>
          </a:lstStyle>
          <a:p/>
        </p:txBody>
      </p:sp>
      <p:sp>
        <p:nvSpPr>
          <p:cNvPr id="71" name="Google Shape;71;p16"/>
          <p:cNvSpPr txBox="1"/>
          <p:nvPr>
            <p:ph idx="10" type="dt"/>
          </p:nvPr>
        </p:nvSpPr>
        <p:spPr>
          <a:xfrm>
            <a:off x="628650" y="4767264"/>
            <a:ext cx="2057400" cy="273844"/>
          </a:xfrm>
          <a:prstGeom prst="rect">
            <a:avLst/>
          </a:prstGeom>
          <a:noFill/>
          <a:ln>
            <a:noFill/>
          </a:ln>
        </p:spPr>
        <p:txBody>
          <a:bodyPr anchorCtr="0" anchor="ctr" bIns="39550" lIns="79125" spcFirstLastPara="1" rIns="79125" wrap="square" tIns="3955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72" name="Google Shape;72;p16"/>
          <p:cNvSpPr txBox="1"/>
          <p:nvPr>
            <p:ph idx="11" type="ftr"/>
          </p:nvPr>
        </p:nvSpPr>
        <p:spPr>
          <a:xfrm>
            <a:off x="3028950" y="4767264"/>
            <a:ext cx="3086100" cy="273844"/>
          </a:xfrm>
          <a:prstGeom prst="rect">
            <a:avLst/>
          </a:prstGeom>
          <a:noFill/>
          <a:ln>
            <a:noFill/>
          </a:ln>
        </p:spPr>
        <p:txBody>
          <a:bodyPr anchorCtr="0" anchor="ctr" bIns="39550" lIns="79125" spcFirstLastPara="1" rIns="79125" wrap="square" tIns="39550">
            <a:noAutofit/>
          </a:bodyPr>
          <a:lstStyle>
            <a:lvl1pPr lvl="0" algn="ctr">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73" name="Google Shape;73;p16"/>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5"/>
            <a:ext cx="7886700" cy="994172"/>
          </a:xfrm>
          <a:prstGeom prst="rect">
            <a:avLst/>
          </a:prstGeom>
          <a:noFill/>
          <a:ln>
            <a:noFill/>
          </a:ln>
        </p:spPr>
        <p:txBody>
          <a:bodyPr anchorCtr="0" anchor="ctr" bIns="39550" lIns="79125" spcFirstLastPara="1" rIns="79125" wrap="square" tIns="39550">
            <a:normAutofit/>
          </a:bodyPr>
          <a:lstStyle>
            <a:lvl1pPr lvl="0" algn="l">
              <a:lnSpc>
                <a:spcPct val="90000"/>
              </a:lnSpc>
              <a:spcBef>
                <a:spcPts val="0"/>
              </a:spcBef>
              <a:spcAft>
                <a:spcPts val="0"/>
              </a:spcAft>
              <a:buClr>
                <a:schemeClr val="dk1"/>
              </a:buClr>
              <a:buSzPts val="16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76" name="Google Shape;76;p17"/>
          <p:cNvSpPr txBox="1"/>
          <p:nvPr>
            <p:ph idx="1" type="body"/>
          </p:nvPr>
        </p:nvSpPr>
        <p:spPr>
          <a:xfrm>
            <a:off x="628650" y="1369219"/>
            <a:ext cx="3886200" cy="3263504"/>
          </a:xfrm>
          <a:prstGeom prst="rect">
            <a:avLst/>
          </a:prstGeom>
          <a:noFill/>
          <a:ln>
            <a:noFill/>
          </a:ln>
        </p:spPr>
        <p:txBody>
          <a:bodyPr anchorCtr="0" anchor="t" bIns="39550" lIns="79125" spcFirstLastPara="1" rIns="79125" wrap="square" tIns="39550">
            <a:normAutofit/>
          </a:bodyPr>
          <a:lstStyle>
            <a:lvl1pPr indent="-330200" lvl="0" marL="457200" algn="l">
              <a:lnSpc>
                <a:spcPct val="90000"/>
              </a:lnSpc>
              <a:spcBef>
                <a:spcPts val="900"/>
              </a:spcBef>
              <a:spcAft>
                <a:spcPts val="0"/>
              </a:spcAft>
              <a:buClr>
                <a:schemeClr val="dk1"/>
              </a:buClr>
              <a:buSzPts val="1600"/>
              <a:buChar char="•"/>
              <a:defRPr/>
            </a:lvl1pPr>
            <a:lvl2pPr indent="-330200" lvl="1" marL="914400" algn="l">
              <a:lnSpc>
                <a:spcPct val="90000"/>
              </a:lnSpc>
              <a:spcBef>
                <a:spcPts val="400"/>
              </a:spcBef>
              <a:spcAft>
                <a:spcPts val="0"/>
              </a:spcAft>
              <a:buClr>
                <a:schemeClr val="dk1"/>
              </a:buClr>
              <a:buSzPts val="1600"/>
              <a:buChar char="•"/>
              <a:defRPr/>
            </a:lvl2pPr>
            <a:lvl3pPr indent="-330200" lvl="2" marL="1371600" algn="l">
              <a:lnSpc>
                <a:spcPct val="90000"/>
              </a:lnSpc>
              <a:spcBef>
                <a:spcPts val="400"/>
              </a:spcBef>
              <a:spcAft>
                <a:spcPts val="0"/>
              </a:spcAft>
              <a:buClr>
                <a:schemeClr val="dk1"/>
              </a:buClr>
              <a:buSzPts val="1600"/>
              <a:buChar char="•"/>
              <a:defRPr/>
            </a:lvl3pPr>
            <a:lvl4pPr indent="-330200" lvl="3" marL="1828800" algn="l">
              <a:lnSpc>
                <a:spcPct val="90000"/>
              </a:lnSpc>
              <a:spcBef>
                <a:spcPts val="400"/>
              </a:spcBef>
              <a:spcAft>
                <a:spcPts val="0"/>
              </a:spcAft>
              <a:buClr>
                <a:schemeClr val="dk1"/>
              </a:buClr>
              <a:buSzPts val="1600"/>
              <a:buChar char="•"/>
              <a:defRPr/>
            </a:lvl4pPr>
            <a:lvl5pPr indent="-330200" lvl="4" marL="2286000" algn="l">
              <a:lnSpc>
                <a:spcPct val="90000"/>
              </a:lnSpc>
              <a:spcBef>
                <a:spcPts val="400"/>
              </a:spcBef>
              <a:spcAft>
                <a:spcPts val="0"/>
              </a:spcAft>
              <a:buClr>
                <a:schemeClr val="dk1"/>
              </a:buClr>
              <a:buSzPts val="1600"/>
              <a:buChar char="•"/>
              <a:defRPr/>
            </a:lvl5pPr>
            <a:lvl6pPr indent="-330200" lvl="5" marL="2743200" algn="l">
              <a:lnSpc>
                <a:spcPct val="90000"/>
              </a:lnSpc>
              <a:spcBef>
                <a:spcPts val="400"/>
              </a:spcBef>
              <a:spcAft>
                <a:spcPts val="0"/>
              </a:spcAft>
              <a:buClr>
                <a:schemeClr val="dk1"/>
              </a:buClr>
              <a:buSzPts val="1600"/>
              <a:buChar char="•"/>
              <a:defRPr/>
            </a:lvl6pPr>
            <a:lvl7pPr indent="-330200" lvl="6" marL="3200400" algn="l">
              <a:lnSpc>
                <a:spcPct val="90000"/>
              </a:lnSpc>
              <a:spcBef>
                <a:spcPts val="400"/>
              </a:spcBef>
              <a:spcAft>
                <a:spcPts val="0"/>
              </a:spcAft>
              <a:buClr>
                <a:schemeClr val="dk1"/>
              </a:buClr>
              <a:buSzPts val="1600"/>
              <a:buChar char="•"/>
              <a:defRPr/>
            </a:lvl7pPr>
            <a:lvl8pPr indent="-330200" lvl="7" marL="3657600" algn="l">
              <a:lnSpc>
                <a:spcPct val="90000"/>
              </a:lnSpc>
              <a:spcBef>
                <a:spcPts val="400"/>
              </a:spcBef>
              <a:spcAft>
                <a:spcPts val="0"/>
              </a:spcAft>
              <a:buClr>
                <a:schemeClr val="dk1"/>
              </a:buClr>
              <a:buSzPts val="1600"/>
              <a:buChar char="•"/>
              <a:defRPr/>
            </a:lvl8pPr>
            <a:lvl9pPr indent="-330200" lvl="8" marL="4114800" algn="l">
              <a:lnSpc>
                <a:spcPct val="90000"/>
              </a:lnSpc>
              <a:spcBef>
                <a:spcPts val="400"/>
              </a:spcBef>
              <a:spcAft>
                <a:spcPts val="0"/>
              </a:spcAft>
              <a:buClr>
                <a:schemeClr val="dk1"/>
              </a:buClr>
              <a:buSzPts val="1600"/>
              <a:buChar char="•"/>
              <a:defRPr/>
            </a:lvl9pPr>
          </a:lstStyle>
          <a:p/>
        </p:txBody>
      </p:sp>
      <p:sp>
        <p:nvSpPr>
          <p:cNvPr id="77" name="Google Shape;77;p17"/>
          <p:cNvSpPr txBox="1"/>
          <p:nvPr>
            <p:ph idx="2" type="body"/>
          </p:nvPr>
        </p:nvSpPr>
        <p:spPr>
          <a:xfrm>
            <a:off x="4629150" y="1369219"/>
            <a:ext cx="3886200" cy="3263504"/>
          </a:xfrm>
          <a:prstGeom prst="rect">
            <a:avLst/>
          </a:prstGeom>
          <a:noFill/>
          <a:ln>
            <a:noFill/>
          </a:ln>
        </p:spPr>
        <p:txBody>
          <a:bodyPr anchorCtr="0" anchor="t" bIns="39550" lIns="79125" spcFirstLastPara="1" rIns="79125" wrap="square" tIns="39550">
            <a:normAutofit/>
          </a:bodyPr>
          <a:lstStyle>
            <a:lvl1pPr indent="-330200" lvl="0" marL="457200" algn="l">
              <a:lnSpc>
                <a:spcPct val="90000"/>
              </a:lnSpc>
              <a:spcBef>
                <a:spcPts val="900"/>
              </a:spcBef>
              <a:spcAft>
                <a:spcPts val="0"/>
              </a:spcAft>
              <a:buClr>
                <a:schemeClr val="dk1"/>
              </a:buClr>
              <a:buSzPts val="1600"/>
              <a:buChar char="•"/>
              <a:defRPr/>
            </a:lvl1pPr>
            <a:lvl2pPr indent="-330200" lvl="1" marL="914400" algn="l">
              <a:lnSpc>
                <a:spcPct val="90000"/>
              </a:lnSpc>
              <a:spcBef>
                <a:spcPts val="400"/>
              </a:spcBef>
              <a:spcAft>
                <a:spcPts val="0"/>
              </a:spcAft>
              <a:buClr>
                <a:schemeClr val="dk1"/>
              </a:buClr>
              <a:buSzPts val="1600"/>
              <a:buChar char="•"/>
              <a:defRPr/>
            </a:lvl2pPr>
            <a:lvl3pPr indent="-330200" lvl="2" marL="1371600" algn="l">
              <a:lnSpc>
                <a:spcPct val="90000"/>
              </a:lnSpc>
              <a:spcBef>
                <a:spcPts val="400"/>
              </a:spcBef>
              <a:spcAft>
                <a:spcPts val="0"/>
              </a:spcAft>
              <a:buClr>
                <a:schemeClr val="dk1"/>
              </a:buClr>
              <a:buSzPts val="1600"/>
              <a:buChar char="•"/>
              <a:defRPr/>
            </a:lvl3pPr>
            <a:lvl4pPr indent="-330200" lvl="3" marL="1828800" algn="l">
              <a:lnSpc>
                <a:spcPct val="90000"/>
              </a:lnSpc>
              <a:spcBef>
                <a:spcPts val="400"/>
              </a:spcBef>
              <a:spcAft>
                <a:spcPts val="0"/>
              </a:spcAft>
              <a:buClr>
                <a:schemeClr val="dk1"/>
              </a:buClr>
              <a:buSzPts val="1600"/>
              <a:buChar char="•"/>
              <a:defRPr/>
            </a:lvl4pPr>
            <a:lvl5pPr indent="-330200" lvl="4" marL="2286000" algn="l">
              <a:lnSpc>
                <a:spcPct val="90000"/>
              </a:lnSpc>
              <a:spcBef>
                <a:spcPts val="400"/>
              </a:spcBef>
              <a:spcAft>
                <a:spcPts val="0"/>
              </a:spcAft>
              <a:buClr>
                <a:schemeClr val="dk1"/>
              </a:buClr>
              <a:buSzPts val="1600"/>
              <a:buChar char="•"/>
              <a:defRPr/>
            </a:lvl5pPr>
            <a:lvl6pPr indent="-330200" lvl="5" marL="2743200" algn="l">
              <a:lnSpc>
                <a:spcPct val="90000"/>
              </a:lnSpc>
              <a:spcBef>
                <a:spcPts val="400"/>
              </a:spcBef>
              <a:spcAft>
                <a:spcPts val="0"/>
              </a:spcAft>
              <a:buClr>
                <a:schemeClr val="dk1"/>
              </a:buClr>
              <a:buSzPts val="1600"/>
              <a:buChar char="•"/>
              <a:defRPr/>
            </a:lvl6pPr>
            <a:lvl7pPr indent="-330200" lvl="6" marL="3200400" algn="l">
              <a:lnSpc>
                <a:spcPct val="90000"/>
              </a:lnSpc>
              <a:spcBef>
                <a:spcPts val="400"/>
              </a:spcBef>
              <a:spcAft>
                <a:spcPts val="0"/>
              </a:spcAft>
              <a:buClr>
                <a:schemeClr val="dk1"/>
              </a:buClr>
              <a:buSzPts val="1600"/>
              <a:buChar char="•"/>
              <a:defRPr/>
            </a:lvl7pPr>
            <a:lvl8pPr indent="-330200" lvl="7" marL="3657600" algn="l">
              <a:lnSpc>
                <a:spcPct val="90000"/>
              </a:lnSpc>
              <a:spcBef>
                <a:spcPts val="400"/>
              </a:spcBef>
              <a:spcAft>
                <a:spcPts val="0"/>
              </a:spcAft>
              <a:buClr>
                <a:schemeClr val="dk1"/>
              </a:buClr>
              <a:buSzPts val="1600"/>
              <a:buChar char="•"/>
              <a:defRPr/>
            </a:lvl8pPr>
            <a:lvl9pPr indent="-330200" lvl="8" marL="4114800" algn="l">
              <a:lnSpc>
                <a:spcPct val="90000"/>
              </a:lnSpc>
              <a:spcBef>
                <a:spcPts val="400"/>
              </a:spcBef>
              <a:spcAft>
                <a:spcPts val="0"/>
              </a:spcAft>
              <a:buClr>
                <a:schemeClr val="dk1"/>
              </a:buClr>
              <a:buSzPts val="1600"/>
              <a:buChar char="•"/>
              <a:defRPr/>
            </a:lvl9pPr>
          </a:lstStyle>
          <a:p/>
        </p:txBody>
      </p:sp>
      <p:sp>
        <p:nvSpPr>
          <p:cNvPr id="78" name="Google Shape;78;p17"/>
          <p:cNvSpPr txBox="1"/>
          <p:nvPr>
            <p:ph idx="10" type="dt"/>
          </p:nvPr>
        </p:nvSpPr>
        <p:spPr>
          <a:xfrm>
            <a:off x="628650" y="4767264"/>
            <a:ext cx="2057400" cy="273844"/>
          </a:xfrm>
          <a:prstGeom prst="rect">
            <a:avLst/>
          </a:prstGeom>
          <a:noFill/>
          <a:ln>
            <a:noFill/>
          </a:ln>
        </p:spPr>
        <p:txBody>
          <a:bodyPr anchorCtr="0" anchor="ctr" bIns="39550" lIns="79125" spcFirstLastPara="1" rIns="79125" wrap="square" tIns="3955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79" name="Google Shape;79;p17"/>
          <p:cNvSpPr txBox="1"/>
          <p:nvPr>
            <p:ph idx="11" type="ftr"/>
          </p:nvPr>
        </p:nvSpPr>
        <p:spPr>
          <a:xfrm>
            <a:off x="3028950" y="4767264"/>
            <a:ext cx="3086100" cy="273844"/>
          </a:xfrm>
          <a:prstGeom prst="rect">
            <a:avLst/>
          </a:prstGeom>
          <a:noFill/>
          <a:ln>
            <a:noFill/>
          </a:ln>
        </p:spPr>
        <p:txBody>
          <a:bodyPr anchorCtr="0" anchor="ctr" bIns="39550" lIns="79125" spcFirstLastPara="1" rIns="79125" wrap="square" tIns="39550">
            <a:noAutofit/>
          </a:bodyPr>
          <a:lstStyle>
            <a:lvl1pPr lvl="0" algn="ctr">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80" name="Google Shape;80;p17"/>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5"/>
            <a:ext cx="7886700" cy="994172"/>
          </a:xfrm>
          <a:prstGeom prst="rect">
            <a:avLst/>
          </a:prstGeom>
          <a:noFill/>
          <a:ln>
            <a:noFill/>
          </a:ln>
        </p:spPr>
        <p:txBody>
          <a:bodyPr anchorCtr="0" anchor="ctr" bIns="39550" lIns="79125" spcFirstLastPara="1" rIns="79125" wrap="square" tIns="39550">
            <a:normAutofit/>
          </a:bodyPr>
          <a:lstStyle>
            <a:lvl1pPr lvl="0" algn="l">
              <a:lnSpc>
                <a:spcPct val="90000"/>
              </a:lnSpc>
              <a:spcBef>
                <a:spcPts val="0"/>
              </a:spcBef>
              <a:spcAft>
                <a:spcPts val="0"/>
              </a:spcAft>
              <a:buClr>
                <a:schemeClr val="dk1"/>
              </a:buClr>
              <a:buSzPts val="16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83" name="Google Shape;83;p18"/>
          <p:cNvSpPr txBox="1"/>
          <p:nvPr>
            <p:ph idx="1" type="body"/>
          </p:nvPr>
        </p:nvSpPr>
        <p:spPr>
          <a:xfrm>
            <a:off x="629842" y="1260872"/>
            <a:ext cx="3868340" cy="617934"/>
          </a:xfrm>
          <a:prstGeom prst="rect">
            <a:avLst/>
          </a:prstGeom>
          <a:noFill/>
          <a:ln>
            <a:noFill/>
          </a:ln>
        </p:spPr>
        <p:txBody>
          <a:bodyPr anchorCtr="0" anchor="b" bIns="39550" lIns="79125" spcFirstLastPara="1" rIns="79125" wrap="square" tIns="39550">
            <a:normAutofit/>
          </a:bodyPr>
          <a:lstStyle>
            <a:lvl1pPr indent="-228600" lvl="0" marL="457200" algn="l">
              <a:lnSpc>
                <a:spcPct val="90000"/>
              </a:lnSpc>
              <a:spcBef>
                <a:spcPts val="900"/>
              </a:spcBef>
              <a:spcAft>
                <a:spcPts val="0"/>
              </a:spcAft>
              <a:buClr>
                <a:schemeClr val="dk1"/>
              </a:buClr>
              <a:buSzPts val="2100"/>
              <a:buNone/>
              <a:defRPr b="1" sz="2100"/>
            </a:lvl1pPr>
            <a:lvl2pPr indent="-228600" lvl="1" marL="914400" algn="l">
              <a:lnSpc>
                <a:spcPct val="90000"/>
              </a:lnSpc>
              <a:spcBef>
                <a:spcPts val="400"/>
              </a:spcBef>
              <a:spcAft>
                <a:spcPts val="0"/>
              </a:spcAft>
              <a:buClr>
                <a:schemeClr val="dk1"/>
              </a:buClr>
              <a:buSzPts val="1700"/>
              <a:buNone/>
              <a:defRPr b="1" sz="1700"/>
            </a:lvl2pPr>
            <a:lvl3pPr indent="-228600" lvl="2" marL="1371600" algn="l">
              <a:lnSpc>
                <a:spcPct val="90000"/>
              </a:lnSpc>
              <a:spcBef>
                <a:spcPts val="400"/>
              </a:spcBef>
              <a:spcAft>
                <a:spcPts val="0"/>
              </a:spcAft>
              <a:buClr>
                <a:schemeClr val="dk1"/>
              </a:buClr>
              <a:buSzPts val="1600"/>
              <a:buNone/>
              <a:defRPr b="1" sz="1600"/>
            </a:lvl3pPr>
            <a:lvl4pPr indent="-228600" lvl="3" marL="1828800" algn="l">
              <a:lnSpc>
                <a:spcPct val="90000"/>
              </a:lnSpc>
              <a:spcBef>
                <a:spcPts val="400"/>
              </a:spcBef>
              <a:spcAft>
                <a:spcPts val="0"/>
              </a:spcAft>
              <a:buClr>
                <a:schemeClr val="dk1"/>
              </a:buClr>
              <a:buSzPts val="1400"/>
              <a:buNone/>
              <a:defRPr b="1" sz="1400"/>
            </a:lvl4pPr>
            <a:lvl5pPr indent="-228600" lvl="4" marL="2286000" algn="l">
              <a:lnSpc>
                <a:spcPct val="90000"/>
              </a:lnSpc>
              <a:spcBef>
                <a:spcPts val="400"/>
              </a:spcBef>
              <a:spcAft>
                <a:spcPts val="0"/>
              </a:spcAft>
              <a:buClr>
                <a:schemeClr val="dk1"/>
              </a:buClr>
              <a:buSzPts val="1400"/>
              <a:buNone/>
              <a:defRPr b="1" sz="1400"/>
            </a:lvl5pPr>
            <a:lvl6pPr indent="-228600" lvl="5" marL="2743200" algn="l">
              <a:lnSpc>
                <a:spcPct val="90000"/>
              </a:lnSpc>
              <a:spcBef>
                <a:spcPts val="400"/>
              </a:spcBef>
              <a:spcAft>
                <a:spcPts val="0"/>
              </a:spcAft>
              <a:buClr>
                <a:schemeClr val="dk1"/>
              </a:buClr>
              <a:buSzPts val="1400"/>
              <a:buNone/>
              <a:defRPr b="1" sz="1400"/>
            </a:lvl6pPr>
            <a:lvl7pPr indent="-228600" lvl="6" marL="3200400" algn="l">
              <a:lnSpc>
                <a:spcPct val="90000"/>
              </a:lnSpc>
              <a:spcBef>
                <a:spcPts val="400"/>
              </a:spcBef>
              <a:spcAft>
                <a:spcPts val="0"/>
              </a:spcAft>
              <a:buClr>
                <a:schemeClr val="dk1"/>
              </a:buClr>
              <a:buSzPts val="1400"/>
              <a:buNone/>
              <a:defRPr b="1" sz="1400"/>
            </a:lvl7pPr>
            <a:lvl8pPr indent="-228600" lvl="7" marL="3657600" algn="l">
              <a:lnSpc>
                <a:spcPct val="90000"/>
              </a:lnSpc>
              <a:spcBef>
                <a:spcPts val="400"/>
              </a:spcBef>
              <a:spcAft>
                <a:spcPts val="0"/>
              </a:spcAft>
              <a:buClr>
                <a:schemeClr val="dk1"/>
              </a:buClr>
              <a:buSzPts val="1400"/>
              <a:buNone/>
              <a:defRPr b="1" sz="1400"/>
            </a:lvl8pPr>
            <a:lvl9pPr indent="-228600" lvl="8" marL="4114800" algn="l">
              <a:lnSpc>
                <a:spcPct val="90000"/>
              </a:lnSpc>
              <a:spcBef>
                <a:spcPts val="400"/>
              </a:spcBef>
              <a:spcAft>
                <a:spcPts val="0"/>
              </a:spcAft>
              <a:buClr>
                <a:schemeClr val="dk1"/>
              </a:buClr>
              <a:buSzPts val="1400"/>
              <a:buNone/>
              <a:defRPr b="1" sz="1400"/>
            </a:lvl9pPr>
          </a:lstStyle>
          <a:p/>
        </p:txBody>
      </p:sp>
      <p:sp>
        <p:nvSpPr>
          <p:cNvPr id="84" name="Google Shape;84;p18"/>
          <p:cNvSpPr txBox="1"/>
          <p:nvPr>
            <p:ph idx="2" type="body"/>
          </p:nvPr>
        </p:nvSpPr>
        <p:spPr>
          <a:xfrm>
            <a:off x="629842" y="1878806"/>
            <a:ext cx="3868340" cy="2763441"/>
          </a:xfrm>
          <a:prstGeom prst="rect">
            <a:avLst/>
          </a:prstGeom>
          <a:noFill/>
          <a:ln>
            <a:noFill/>
          </a:ln>
        </p:spPr>
        <p:txBody>
          <a:bodyPr anchorCtr="0" anchor="t" bIns="39550" lIns="79125" spcFirstLastPara="1" rIns="79125" wrap="square" tIns="39550">
            <a:normAutofit/>
          </a:bodyPr>
          <a:lstStyle>
            <a:lvl1pPr indent="-330200" lvl="0" marL="457200" algn="l">
              <a:lnSpc>
                <a:spcPct val="90000"/>
              </a:lnSpc>
              <a:spcBef>
                <a:spcPts val="900"/>
              </a:spcBef>
              <a:spcAft>
                <a:spcPts val="0"/>
              </a:spcAft>
              <a:buClr>
                <a:schemeClr val="dk1"/>
              </a:buClr>
              <a:buSzPts val="1600"/>
              <a:buChar char="•"/>
              <a:defRPr/>
            </a:lvl1pPr>
            <a:lvl2pPr indent="-330200" lvl="1" marL="914400" algn="l">
              <a:lnSpc>
                <a:spcPct val="90000"/>
              </a:lnSpc>
              <a:spcBef>
                <a:spcPts val="400"/>
              </a:spcBef>
              <a:spcAft>
                <a:spcPts val="0"/>
              </a:spcAft>
              <a:buClr>
                <a:schemeClr val="dk1"/>
              </a:buClr>
              <a:buSzPts val="1600"/>
              <a:buChar char="•"/>
              <a:defRPr/>
            </a:lvl2pPr>
            <a:lvl3pPr indent="-330200" lvl="2" marL="1371600" algn="l">
              <a:lnSpc>
                <a:spcPct val="90000"/>
              </a:lnSpc>
              <a:spcBef>
                <a:spcPts val="400"/>
              </a:spcBef>
              <a:spcAft>
                <a:spcPts val="0"/>
              </a:spcAft>
              <a:buClr>
                <a:schemeClr val="dk1"/>
              </a:buClr>
              <a:buSzPts val="1600"/>
              <a:buChar char="•"/>
              <a:defRPr/>
            </a:lvl3pPr>
            <a:lvl4pPr indent="-330200" lvl="3" marL="1828800" algn="l">
              <a:lnSpc>
                <a:spcPct val="90000"/>
              </a:lnSpc>
              <a:spcBef>
                <a:spcPts val="400"/>
              </a:spcBef>
              <a:spcAft>
                <a:spcPts val="0"/>
              </a:spcAft>
              <a:buClr>
                <a:schemeClr val="dk1"/>
              </a:buClr>
              <a:buSzPts val="1600"/>
              <a:buChar char="•"/>
              <a:defRPr/>
            </a:lvl4pPr>
            <a:lvl5pPr indent="-330200" lvl="4" marL="2286000" algn="l">
              <a:lnSpc>
                <a:spcPct val="90000"/>
              </a:lnSpc>
              <a:spcBef>
                <a:spcPts val="400"/>
              </a:spcBef>
              <a:spcAft>
                <a:spcPts val="0"/>
              </a:spcAft>
              <a:buClr>
                <a:schemeClr val="dk1"/>
              </a:buClr>
              <a:buSzPts val="1600"/>
              <a:buChar char="•"/>
              <a:defRPr/>
            </a:lvl5pPr>
            <a:lvl6pPr indent="-330200" lvl="5" marL="2743200" algn="l">
              <a:lnSpc>
                <a:spcPct val="90000"/>
              </a:lnSpc>
              <a:spcBef>
                <a:spcPts val="400"/>
              </a:spcBef>
              <a:spcAft>
                <a:spcPts val="0"/>
              </a:spcAft>
              <a:buClr>
                <a:schemeClr val="dk1"/>
              </a:buClr>
              <a:buSzPts val="1600"/>
              <a:buChar char="•"/>
              <a:defRPr/>
            </a:lvl6pPr>
            <a:lvl7pPr indent="-330200" lvl="6" marL="3200400" algn="l">
              <a:lnSpc>
                <a:spcPct val="90000"/>
              </a:lnSpc>
              <a:spcBef>
                <a:spcPts val="400"/>
              </a:spcBef>
              <a:spcAft>
                <a:spcPts val="0"/>
              </a:spcAft>
              <a:buClr>
                <a:schemeClr val="dk1"/>
              </a:buClr>
              <a:buSzPts val="1600"/>
              <a:buChar char="•"/>
              <a:defRPr/>
            </a:lvl7pPr>
            <a:lvl8pPr indent="-330200" lvl="7" marL="3657600" algn="l">
              <a:lnSpc>
                <a:spcPct val="90000"/>
              </a:lnSpc>
              <a:spcBef>
                <a:spcPts val="400"/>
              </a:spcBef>
              <a:spcAft>
                <a:spcPts val="0"/>
              </a:spcAft>
              <a:buClr>
                <a:schemeClr val="dk1"/>
              </a:buClr>
              <a:buSzPts val="1600"/>
              <a:buChar char="•"/>
              <a:defRPr/>
            </a:lvl8pPr>
            <a:lvl9pPr indent="-330200" lvl="8" marL="4114800" algn="l">
              <a:lnSpc>
                <a:spcPct val="90000"/>
              </a:lnSpc>
              <a:spcBef>
                <a:spcPts val="400"/>
              </a:spcBef>
              <a:spcAft>
                <a:spcPts val="0"/>
              </a:spcAft>
              <a:buClr>
                <a:schemeClr val="dk1"/>
              </a:buClr>
              <a:buSzPts val="1600"/>
              <a:buChar char="•"/>
              <a:defRPr/>
            </a:lvl9pPr>
          </a:lstStyle>
          <a:p/>
        </p:txBody>
      </p:sp>
      <p:sp>
        <p:nvSpPr>
          <p:cNvPr id="85" name="Google Shape;85;p18"/>
          <p:cNvSpPr txBox="1"/>
          <p:nvPr>
            <p:ph idx="3" type="body"/>
          </p:nvPr>
        </p:nvSpPr>
        <p:spPr>
          <a:xfrm>
            <a:off x="4629150" y="1260872"/>
            <a:ext cx="3887391" cy="617934"/>
          </a:xfrm>
          <a:prstGeom prst="rect">
            <a:avLst/>
          </a:prstGeom>
          <a:noFill/>
          <a:ln>
            <a:noFill/>
          </a:ln>
        </p:spPr>
        <p:txBody>
          <a:bodyPr anchorCtr="0" anchor="b" bIns="39550" lIns="79125" spcFirstLastPara="1" rIns="79125" wrap="square" tIns="39550">
            <a:normAutofit/>
          </a:bodyPr>
          <a:lstStyle>
            <a:lvl1pPr indent="-228600" lvl="0" marL="457200" algn="l">
              <a:lnSpc>
                <a:spcPct val="90000"/>
              </a:lnSpc>
              <a:spcBef>
                <a:spcPts val="900"/>
              </a:spcBef>
              <a:spcAft>
                <a:spcPts val="0"/>
              </a:spcAft>
              <a:buClr>
                <a:schemeClr val="dk1"/>
              </a:buClr>
              <a:buSzPts val="2100"/>
              <a:buNone/>
              <a:defRPr b="1" sz="2100"/>
            </a:lvl1pPr>
            <a:lvl2pPr indent="-228600" lvl="1" marL="914400" algn="l">
              <a:lnSpc>
                <a:spcPct val="90000"/>
              </a:lnSpc>
              <a:spcBef>
                <a:spcPts val="400"/>
              </a:spcBef>
              <a:spcAft>
                <a:spcPts val="0"/>
              </a:spcAft>
              <a:buClr>
                <a:schemeClr val="dk1"/>
              </a:buClr>
              <a:buSzPts val="1700"/>
              <a:buNone/>
              <a:defRPr b="1" sz="1700"/>
            </a:lvl2pPr>
            <a:lvl3pPr indent="-228600" lvl="2" marL="1371600" algn="l">
              <a:lnSpc>
                <a:spcPct val="90000"/>
              </a:lnSpc>
              <a:spcBef>
                <a:spcPts val="400"/>
              </a:spcBef>
              <a:spcAft>
                <a:spcPts val="0"/>
              </a:spcAft>
              <a:buClr>
                <a:schemeClr val="dk1"/>
              </a:buClr>
              <a:buSzPts val="1600"/>
              <a:buNone/>
              <a:defRPr b="1" sz="1600"/>
            </a:lvl3pPr>
            <a:lvl4pPr indent="-228600" lvl="3" marL="1828800" algn="l">
              <a:lnSpc>
                <a:spcPct val="90000"/>
              </a:lnSpc>
              <a:spcBef>
                <a:spcPts val="400"/>
              </a:spcBef>
              <a:spcAft>
                <a:spcPts val="0"/>
              </a:spcAft>
              <a:buClr>
                <a:schemeClr val="dk1"/>
              </a:buClr>
              <a:buSzPts val="1400"/>
              <a:buNone/>
              <a:defRPr b="1" sz="1400"/>
            </a:lvl4pPr>
            <a:lvl5pPr indent="-228600" lvl="4" marL="2286000" algn="l">
              <a:lnSpc>
                <a:spcPct val="90000"/>
              </a:lnSpc>
              <a:spcBef>
                <a:spcPts val="400"/>
              </a:spcBef>
              <a:spcAft>
                <a:spcPts val="0"/>
              </a:spcAft>
              <a:buClr>
                <a:schemeClr val="dk1"/>
              </a:buClr>
              <a:buSzPts val="1400"/>
              <a:buNone/>
              <a:defRPr b="1" sz="1400"/>
            </a:lvl5pPr>
            <a:lvl6pPr indent="-228600" lvl="5" marL="2743200" algn="l">
              <a:lnSpc>
                <a:spcPct val="90000"/>
              </a:lnSpc>
              <a:spcBef>
                <a:spcPts val="400"/>
              </a:spcBef>
              <a:spcAft>
                <a:spcPts val="0"/>
              </a:spcAft>
              <a:buClr>
                <a:schemeClr val="dk1"/>
              </a:buClr>
              <a:buSzPts val="1400"/>
              <a:buNone/>
              <a:defRPr b="1" sz="1400"/>
            </a:lvl6pPr>
            <a:lvl7pPr indent="-228600" lvl="6" marL="3200400" algn="l">
              <a:lnSpc>
                <a:spcPct val="90000"/>
              </a:lnSpc>
              <a:spcBef>
                <a:spcPts val="400"/>
              </a:spcBef>
              <a:spcAft>
                <a:spcPts val="0"/>
              </a:spcAft>
              <a:buClr>
                <a:schemeClr val="dk1"/>
              </a:buClr>
              <a:buSzPts val="1400"/>
              <a:buNone/>
              <a:defRPr b="1" sz="1400"/>
            </a:lvl7pPr>
            <a:lvl8pPr indent="-228600" lvl="7" marL="3657600" algn="l">
              <a:lnSpc>
                <a:spcPct val="90000"/>
              </a:lnSpc>
              <a:spcBef>
                <a:spcPts val="400"/>
              </a:spcBef>
              <a:spcAft>
                <a:spcPts val="0"/>
              </a:spcAft>
              <a:buClr>
                <a:schemeClr val="dk1"/>
              </a:buClr>
              <a:buSzPts val="1400"/>
              <a:buNone/>
              <a:defRPr b="1" sz="1400"/>
            </a:lvl8pPr>
            <a:lvl9pPr indent="-228600" lvl="8" marL="4114800" algn="l">
              <a:lnSpc>
                <a:spcPct val="90000"/>
              </a:lnSpc>
              <a:spcBef>
                <a:spcPts val="400"/>
              </a:spcBef>
              <a:spcAft>
                <a:spcPts val="0"/>
              </a:spcAft>
              <a:buClr>
                <a:schemeClr val="dk1"/>
              </a:buClr>
              <a:buSzPts val="1400"/>
              <a:buNone/>
              <a:defRPr b="1" sz="1400"/>
            </a:lvl9pPr>
          </a:lstStyle>
          <a:p/>
        </p:txBody>
      </p:sp>
      <p:sp>
        <p:nvSpPr>
          <p:cNvPr id="86" name="Google Shape;86;p18"/>
          <p:cNvSpPr txBox="1"/>
          <p:nvPr>
            <p:ph idx="4" type="body"/>
          </p:nvPr>
        </p:nvSpPr>
        <p:spPr>
          <a:xfrm>
            <a:off x="4629150" y="1878806"/>
            <a:ext cx="3887391" cy="2763441"/>
          </a:xfrm>
          <a:prstGeom prst="rect">
            <a:avLst/>
          </a:prstGeom>
          <a:noFill/>
          <a:ln>
            <a:noFill/>
          </a:ln>
        </p:spPr>
        <p:txBody>
          <a:bodyPr anchorCtr="0" anchor="t" bIns="39550" lIns="79125" spcFirstLastPara="1" rIns="79125" wrap="square" tIns="39550">
            <a:normAutofit/>
          </a:bodyPr>
          <a:lstStyle>
            <a:lvl1pPr indent="-330200" lvl="0" marL="457200" algn="l">
              <a:lnSpc>
                <a:spcPct val="90000"/>
              </a:lnSpc>
              <a:spcBef>
                <a:spcPts val="900"/>
              </a:spcBef>
              <a:spcAft>
                <a:spcPts val="0"/>
              </a:spcAft>
              <a:buClr>
                <a:schemeClr val="dk1"/>
              </a:buClr>
              <a:buSzPts val="1600"/>
              <a:buChar char="•"/>
              <a:defRPr/>
            </a:lvl1pPr>
            <a:lvl2pPr indent="-330200" lvl="1" marL="914400" algn="l">
              <a:lnSpc>
                <a:spcPct val="90000"/>
              </a:lnSpc>
              <a:spcBef>
                <a:spcPts val="400"/>
              </a:spcBef>
              <a:spcAft>
                <a:spcPts val="0"/>
              </a:spcAft>
              <a:buClr>
                <a:schemeClr val="dk1"/>
              </a:buClr>
              <a:buSzPts val="1600"/>
              <a:buChar char="•"/>
              <a:defRPr/>
            </a:lvl2pPr>
            <a:lvl3pPr indent="-330200" lvl="2" marL="1371600" algn="l">
              <a:lnSpc>
                <a:spcPct val="90000"/>
              </a:lnSpc>
              <a:spcBef>
                <a:spcPts val="400"/>
              </a:spcBef>
              <a:spcAft>
                <a:spcPts val="0"/>
              </a:spcAft>
              <a:buClr>
                <a:schemeClr val="dk1"/>
              </a:buClr>
              <a:buSzPts val="1600"/>
              <a:buChar char="•"/>
              <a:defRPr/>
            </a:lvl3pPr>
            <a:lvl4pPr indent="-330200" lvl="3" marL="1828800" algn="l">
              <a:lnSpc>
                <a:spcPct val="90000"/>
              </a:lnSpc>
              <a:spcBef>
                <a:spcPts val="400"/>
              </a:spcBef>
              <a:spcAft>
                <a:spcPts val="0"/>
              </a:spcAft>
              <a:buClr>
                <a:schemeClr val="dk1"/>
              </a:buClr>
              <a:buSzPts val="1600"/>
              <a:buChar char="•"/>
              <a:defRPr/>
            </a:lvl4pPr>
            <a:lvl5pPr indent="-330200" lvl="4" marL="2286000" algn="l">
              <a:lnSpc>
                <a:spcPct val="90000"/>
              </a:lnSpc>
              <a:spcBef>
                <a:spcPts val="400"/>
              </a:spcBef>
              <a:spcAft>
                <a:spcPts val="0"/>
              </a:spcAft>
              <a:buClr>
                <a:schemeClr val="dk1"/>
              </a:buClr>
              <a:buSzPts val="1600"/>
              <a:buChar char="•"/>
              <a:defRPr/>
            </a:lvl5pPr>
            <a:lvl6pPr indent="-330200" lvl="5" marL="2743200" algn="l">
              <a:lnSpc>
                <a:spcPct val="90000"/>
              </a:lnSpc>
              <a:spcBef>
                <a:spcPts val="400"/>
              </a:spcBef>
              <a:spcAft>
                <a:spcPts val="0"/>
              </a:spcAft>
              <a:buClr>
                <a:schemeClr val="dk1"/>
              </a:buClr>
              <a:buSzPts val="1600"/>
              <a:buChar char="•"/>
              <a:defRPr/>
            </a:lvl6pPr>
            <a:lvl7pPr indent="-330200" lvl="6" marL="3200400" algn="l">
              <a:lnSpc>
                <a:spcPct val="90000"/>
              </a:lnSpc>
              <a:spcBef>
                <a:spcPts val="400"/>
              </a:spcBef>
              <a:spcAft>
                <a:spcPts val="0"/>
              </a:spcAft>
              <a:buClr>
                <a:schemeClr val="dk1"/>
              </a:buClr>
              <a:buSzPts val="1600"/>
              <a:buChar char="•"/>
              <a:defRPr/>
            </a:lvl7pPr>
            <a:lvl8pPr indent="-330200" lvl="7" marL="3657600" algn="l">
              <a:lnSpc>
                <a:spcPct val="90000"/>
              </a:lnSpc>
              <a:spcBef>
                <a:spcPts val="400"/>
              </a:spcBef>
              <a:spcAft>
                <a:spcPts val="0"/>
              </a:spcAft>
              <a:buClr>
                <a:schemeClr val="dk1"/>
              </a:buClr>
              <a:buSzPts val="1600"/>
              <a:buChar char="•"/>
              <a:defRPr/>
            </a:lvl8pPr>
            <a:lvl9pPr indent="-330200" lvl="8" marL="4114800" algn="l">
              <a:lnSpc>
                <a:spcPct val="90000"/>
              </a:lnSpc>
              <a:spcBef>
                <a:spcPts val="400"/>
              </a:spcBef>
              <a:spcAft>
                <a:spcPts val="0"/>
              </a:spcAft>
              <a:buClr>
                <a:schemeClr val="dk1"/>
              </a:buClr>
              <a:buSzPts val="1600"/>
              <a:buChar char="•"/>
              <a:defRPr/>
            </a:lvl9pPr>
          </a:lstStyle>
          <a:p/>
        </p:txBody>
      </p:sp>
      <p:sp>
        <p:nvSpPr>
          <p:cNvPr id="87" name="Google Shape;87;p18"/>
          <p:cNvSpPr txBox="1"/>
          <p:nvPr>
            <p:ph idx="10" type="dt"/>
          </p:nvPr>
        </p:nvSpPr>
        <p:spPr>
          <a:xfrm>
            <a:off x="628650" y="4767264"/>
            <a:ext cx="2057400" cy="273844"/>
          </a:xfrm>
          <a:prstGeom prst="rect">
            <a:avLst/>
          </a:prstGeom>
          <a:noFill/>
          <a:ln>
            <a:noFill/>
          </a:ln>
        </p:spPr>
        <p:txBody>
          <a:bodyPr anchorCtr="0" anchor="ctr" bIns="39550" lIns="79125" spcFirstLastPara="1" rIns="79125" wrap="square" tIns="3955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88" name="Google Shape;88;p18"/>
          <p:cNvSpPr txBox="1"/>
          <p:nvPr>
            <p:ph idx="11" type="ftr"/>
          </p:nvPr>
        </p:nvSpPr>
        <p:spPr>
          <a:xfrm>
            <a:off x="3028950" y="4767264"/>
            <a:ext cx="3086100" cy="273844"/>
          </a:xfrm>
          <a:prstGeom prst="rect">
            <a:avLst/>
          </a:prstGeom>
          <a:noFill/>
          <a:ln>
            <a:noFill/>
          </a:ln>
        </p:spPr>
        <p:txBody>
          <a:bodyPr anchorCtr="0" anchor="ctr" bIns="39550" lIns="79125" spcFirstLastPara="1" rIns="79125" wrap="square" tIns="39550">
            <a:noAutofit/>
          </a:bodyPr>
          <a:lstStyle>
            <a:lvl1pPr lvl="0" algn="ctr">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89" name="Google Shape;89;p18"/>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5"/>
            <a:ext cx="7886700" cy="994172"/>
          </a:xfrm>
          <a:prstGeom prst="rect">
            <a:avLst/>
          </a:prstGeom>
          <a:noFill/>
          <a:ln>
            <a:noFill/>
          </a:ln>
        </p:spPr>
        <p:txBody>
          <a:bodyPr anchorCtr="0" anchor="ctr" bIns="39550" lIns="79125" spcFirstLastPara="1" rIns="79125" wrap="square" tIns="39550">
            <a:normAutofit/>
          </a:bodyPr>
          <a:lstStyle>
            <a:lvl1pPr lvl="0" algn="l">
              <a:lnSpc>
                <a:spcPct val="90000"/>
              </a:lnSpc>
              <a:spcBef>
                <a:spcPts val="0"/>
              </a:spcBef>
              <a:spcAft>
                <a:spcPts val="0"/>
              </a:spcAft>
              <a:buClr>
                <a:schemeClr val="dk1"/>
              </a:buClr>
              <a:buSzPts val="16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92" name="Google Shape;92;p19"/>
          <p:cNvSpPr txBox="1"/>
          <p:nvPr>
            <p:ph idx="10" type="dt"/>
          </p:nvPr>
        </p:nvSpPr>
        <p:spPr>
          <a:xfrm>
            <a:off x="628650" y="4767264"/>
            <a:ext cx="2057400" cy="273844"/>
          </a:xfrm>
          <a:prstGeom prst="rect">
            <a:avLst/>
          </a:prstGeom>
          <a:noFill/>
          <a:ln>
            <a:noFill/>
          </a:ln>
        </p:spPr>
        <p:txBody>
          <a:bodyPr anchorCtr="0" anchor="ctr" bIns="39550" lIns="79125" spcFirstLastPara="1" rIns="79125" wrap="square" tIns="3955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93" name="Google Shape;93;p19"/>
          <p:cNvSpPr txBox="1"/>
          <p:nvPr>
            <p:ph idx="11" type="ftr"/>
          </p:nvPr>
        </p:nvSpPr>
        <p:spPr>
          <a:xfrm>
            <a:off x="3028950" y="4767264"/>
            <a:ext cx="3086100" cy="273844"/>
          </a:xfrm>
          <a:prstGeom prst="rect">
            <a:avLst/>
          </a:prstGeom>
          <a:noFill/>
          <a:ln>
            <a:noFill/>
          </a:ln>
        </p:spPr>
        <p:txBody>
          <a:bodyPr anchorCtr="0" anchor="ctr" bIns="39550" lIns="79125" spcFirstLastPara="1" rIns="79125" wrap="square" tIns="39550">
            <a:noAutofit/>
          </a:bodyPr>
          <a:lstStyle>
            <a:lvl1pPr lvl="0" algn="ctr">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94" name="Google Shape;94;p19"/>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4"/>
            <a:ext cx="2057400" cy="273844"/>
          </a:xfrm>
          <a:prstGeom prst="rect">
            <a:avLst/>
          </a:prstGeom>
          <a:noFill/>
          <a:ln>
            <a:noFill/>
          </a:ln>
        </p:spPr>
        <p:txBody>
          <a:bodyPr anchorCtr="0" anchor="ctr" bIns="39550" lIns="79125" spcFirstLastPara="1" rIns="79125" wrap="square" tIns="3955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97" name="Google Shape;97;p20"/>
          <p:cNvSpPr txBox="1"/>
          <p:nvPr>
            <p:ph idx="11" type="ftr"/>
          </p:nvPr>
        </p:nvSpPr>
        <p:spPr>
          <a:xfrm>
            <a:off x="3028950" y="4767264"/>
            <a:ext cx="3086100" cy="273844"/>
          </a:xfrm>
          <a:prstGeom prst="rect">
            <a:avLst/>
          </a:prstGeom>
          <a:noFill/>
          <a:ln>
            <a:noFill/>
          </a:ln>
        </p:spPr>
        <p:txBody>
          <a:bodyPr anchorCtr="0" anchor="ctr" bIns="39550" lIns="79125" spcFirstLastPara="1" rIns="79125" wrap="square" tIns="39550">
            <a:noAutofit/>
          </a:bodyPr>
          <a:lstStyle>
            <a:lvl1pPr lvl="0" algn="ctr">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98" name="Google Shape;98;p20"/>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コンテンツ"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178" cy="1200150"/>
          </a:xfrm>
          <a:prstGeom prst="rect">
            <a:avLst/>
          </a:prstGeom>
          <a:noFill/>
          <a:ln>
            <a:noFill/>
          </a:ln>
        </p:spPr>
        <p:txBody>
          <a:bodyPr anchorCtr="0" anchor="b" bIns="39550" lIns="79125" spcFirstLastPara="1" rIns="79125" wrap="square" tIns="39550">
            <a:normAutofit/>
          </a:bodyPr>
          <a:lstStyle>
            <a:lvl1pPr lvl="0" algn="l">
              <a:lnSpc>
                <a:spcPct val="90000"/>
              </a:lnSpc>
              <a:spcBef>
                <a:spcPts val="0"/>
              </a:spcBef>
              <a:spcAft>
                <a:spcPts val="0"/>
              </a:spcAft>
              <a:buClr>
                <a:schemeClr val="dk1"/>
              </a:buClr>
              <a:buSzPts val="2800"/>
              <a:buFont typeface="Calibri"/>
              <a:buNone/>
              <a:defRPr sz="2800"/>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01" name="Google Shape;101;p21"/>
          <p:cNvSpPr txBox="1"/>
          <p:nvPr>
            <p:ph idx="1" type="body"/>
          </p:nvPr>
        </p:nvSpPr>
        <p:spPr>
          <a:xfrm>
            <a:off x="3887391" y="740570"/>
            <a:ext cx="4629150" cy="3655219"/>
          </a:xfrm>
          <a:prstGeom prst="rect">
            <a:avLst/>
          </a:prstGeom>
          <a:noFill/>
          <a:ln>
            <a:noFill/>
          </a:ln>
        </p:spPr>
        <p:txBody>
          <a:bodyPr anchorCtr="0" anchor="t" bIns="39550" lIns="79125" spcFirstLastPara="1" rIns="79125" wrap="square" tIns="39550">
            <a:normAutofit/>
          </a:bodyPr>
          <a:lstStyle>
            <a:lvl1pPr indent="-406400" lvl="0" marL="457200" algn="l">
              <a:lnSpc>
                <a:spcPct val="90000"/>
              </a:lnSpc>
              <a:spcBef>
                <a:spcPts val="900"/>
              </a:spcBef>
              <a:spcAft>
                <a:spcPts val="0"/>
              </a:spcAft>
              <a:buClr>
                <a:schemeClr val="dk1"/>
              </a:buClr>
              <a:buSzPts val="2800"/>
              <a:buChar char="•"/>
              <a:defRPr sz="2800"/>
            </a:lvl1pPr>
            <a:lvl2pPr indent="-381000" lvl="1" marL="914400" algn="l">
              <a:lnSpc>
                <a:spcPct val="90000"/>
              </a:lnSpc>
              <a:spcBef>
                <a:spcPts val="400"/>
              </a:spcBef>
              <a:spcAft>
                <a:spcPts val="0"/>
              </a:spcAft>
              <a:buClr>
                <a:schemeClr val="dk1"/>
              </a:buClr>
              <a:buSzPts val="2400"/>
              <a:buChar char="•"/>
              <a:defRPr sz="2400"/>
            </a:lvl2pPr>
            <a:lvl3pPr indent="-361950" lvl="2" marL="1371600" algn="l">
              <a:lnSpc>
                <a:spcPct val="90000"/>
              </a:lnSpc>
              <a:spcBef>
                <a:spcPts val="400"/>
              </a:spcBef>
              <a:spcAft>
                <a:spcPts val="0"/>
              </a:spcAft>
              <a:buClr>
                <a:schemeClr val="dk1"/>
              </a:buClr>
              <a:buSzPts val="2100"/>
              <a:buChar char="•"/>
              <a:defRPr sz="2100"/>
            </a:lvl3pPr>
            <a:lvl4pPr indent="-336550" lvl="3" marL="1828800" algn="l">
              <a:lnSpc>
                <a:spcPct val="90000"/>
              </a:lnSpc>
              <a:spcBef>
                <a:spcPts val="400"/>
              </a:spcBef>
              <a:spcAft>
                <a:spcPts val="0"/>
              </a:spcAft>
              <a:buClr>
                <a:schemeClr val="dk1"/>
              </a:buClr>
              <a:buSzPts val="1700"/>
              <a:buChar char="•"/>
              <a:defRPr sz="1700"/>
            </a:lvl4pPr>
            <a:lvl5pPr indent="-336550" lvl="4" marL="2286000" algn="l">
              <a:lnSpc>
                <a:spcPct val="90000"/>
              </a:lnSpc>
              <a:spcBef>
                <a:spcPts val="400"/>
              </a:spcBef>
              <a:spcAft>
                <a:spcPts val="0"/>
              </a:spcAft>
              <a:buClr>
                <a:schemeClr val="dk1"/>
              </a:buClr>
              <a:buSzPts val="1700"/>
              <a:buChar char="•"/>
              <a:defRPr sz="1700"/>
            </a:lvl5pPr>
            <a:lvl6pPr indent="-336550" lvl="5" marL="2743200" algn="l">
              <a:lnSpc>
                <a:spcPct val="90000"/>
              </a:lnSpc>
              <a:spcBef>
                <a:spcPts val="400"/>
              </a:spcBef>
              <a:spcAft>
                <a:spcPts val="0"/>
              </a:spcAft>
              <a:buClr>
                <a:schemeClr val="dk1"/>
              </a:buClr>
              <a:buSzPts val="1700"/>
              <a:buChar char="•"/>
              <a:defRPr sz="1700"/>
            </a:lvl6pPr>
            <a:lvl7pPr indent="-336550" lvl="6" marL="3200400" algn="l">
              <a:lnSpc>
                <a:spcPct val="90000"/>
              </a:lnSpc>
              <a:spcBef>
                <a:spcPts val="400"/>
              </a:spcBef>
              <a:spcAft>
                <a:spcPts val="0"/>
              </a:spcAft>
              <a:buClr>
                <a:schemeClr val="dk1"/>
              </a:buClr>
              <a:buSzPts val="1700"/>
              <a:buChar char="•"/>
              <a:defRPr sz="1700"/>
            </a:lvl7pPr>
            <a:lvl8pPr indent="-336550" lvl="7" marL="3657600" algn="l">
              <a:lnSpc>
                <a:spcPct val="90000"/>
              </a:lnSpc>
              <a:spcBef>
                <a:spcPts val="400"/>
              </a:spcBef>
              <a:spcAft>
                <a:spcPts val="0"/>
              </a:spcAft>
              <a:buClr>
                <a:schemeClr val="dk1"/>
              </a:buClr>
              <a:buSzPts val="1700"/>
              <a:buChar char="•"/>
              <a:defRPr sz="1700"/>
            </a:lvl8pPr>
            <a:lvl9pPr indent="-336550" lvl="8" marL="4114800" algn="l">
              <a:lnSpc>
                <a:spcPct val="90000"/>
              </a:lnSpc>
              <a:spcBef>
                <a:spcPts val="400"/>
              </a:spcBef>
              <a:spcAft>
                <a:spcPts val="0"/>
              </a:spcAft>
              <a:buClr>
                <a:schemeClr val="dk1"/>
              </a:buClr>
              <a:buSzPts val="1700"/>
              <a:buChar char="•"/>
              <a:defRPr sz="1700"/>
            </a:lvl9pPr>
          </a:lstStyle>
          <a:p/>
        </p:txBody>
      </p:sp>
      <p:sp>
        <p:nvSpPr>
          <p:cNvPr id="102" name="Google Shape;102;p21"/>
          <p:cNvSpPr txBox="1"/>
          <p:nvPr>
            <p:ph idx="2" type="body"/>
          </p:nvPr>
        </p:nvSpPr>
        <p:spPr>
          <a:xfrm>
            <a:off x="629841" y="1543050"/>
            <a:ext cx="2949178" cy="2858691"/>
          </a:xfrm>
          <a:prstGeom prst="rect">
            <a:avLst/>
          </a:prstGeom>
          <a:noFill/>
          <a:ln>
            <a:noFill/>
          </a:ln>
        </p:spPr>
        <p:txBody>
          <a:bodyPr anchorCtr="0" anchor="t" bIns="39550" lIns="79125" spcFirstLastPara="1" rIns="79125" wrap="square" tIns="39550">
            <a:normAutofit/>
          </a:bodyPr>
          <a:lstStyle>
            <a:lvl1pPr indent="-228600" lvl="0" marL="457200" algn="l">
              <a:lnSpc>
                <a:spcPct val="90000"/>
              </a:lnSpc>
              <a:spcBef>
                <a:spcPts val="900"/>
              </a:spcBef>
              <a:spcAft>
                <a:spcPts val="0"/>
              </a:spcAft>
              <a:buClr>
                <a:schemeClr val="dk1"/>
              </a:buClr>
              <a:buSzPts val="1400"/>
              <a:buNone/>
              <a:defRPr sz="1400"/>
            </a:lvl1pPr>
            <a:lvl2pPr indent="-228600" lvl="1" marL="914400" algn="l">
              <a:lnSpc>
                <a:spcPct val="90000"/>
              </a:lnSpc>
              <a:spcBef>
                <a:spcPts val="400"/>
              </a:spcBef>
              <a:spcAft>
                <a:spcPts val="0"/>
              </a:spcAft>
              <a:buClr>
                <a:schemeClr val="dk1"/>
              </a:buClr>
              <a:buSzPts val="1200"/>
              <a:buNone/>
              <a:defRPr sz="1200"/>
            </a:lvl2pPr>
            <a:lvl3pPr indent="-228600" lvl="2" marL="1371600" algn="l">
              <a:lnSpc>
                <a:spcPct val="90000"/>
              </a:lnSpc>
              <a:spcBef>
                <a:spcPts val="400"/>
              </a:spcBef>
              <a:spcAft>
                <a:spcPts val="0"/>
              </a:spcAft>
              <a:buClr>
                <a:schemeClr val="dk1"/>
              </a:buClr>
              <a:buSzPts val="1000"/>
              <a:buNone/>
              <a:defRPr sz="1000"/>
            </a:lvl3pPr>
            <a:lvl4pPr indent="-228600" lvl="3" marL="1828800" algn="l">
              <a:lnSpc>
                <a:spcPct val="90000"/>
              </a:lnSpc>
              <a:spcBef>
                <a:spcPts val="400"/>
              </a:spcBef>
              <a:spcAft>
                <a:spcPts val="0"/>
              </a:spcAft>
              <a:buClr>
                <a:schemeClr val="dk1"/>
              </a:buClr>
              <a:buSzPts val="900"/>
              <a:buNone/>
              <a:defRPr sz="900"/>
            </a:lvl4pPr>
            <a:lvl5pPr indent="-228600" lvl="4" marL="2286000" algn="l">
              <a:lnSpc>
                <a:spcPct val="90000"/>
              </a:lnSpc>
              <a:spcBef>
                <a:spcPts val="400"/>
              </a:spcBef>
              <a:spcAft>
                <a:spcPts val="0"/>
              </a:spcAft>
              <a:buClr>
                <a:schemeClr val="dk1"/>
              </a:buClr>
              <a:buSzPts val="900"/>
              <a:buNone/>
              <a:defRPr sz="900"/>
            </a:lvl5pPr>
            <a:lvl6pPr indent="-228600" lvl="5" marL="2743200" algn="l">
              <a:lnSpc>
                <a:spcPct val="90000"/>
              </a:lnSpc>
              <a:spcBef>
                <a:spcPts val="400"/>
              </a:spcBef>
              <a:spcAft>
                <a:spcPts val="0"/>
              </a:spcAft>
              <a:buClr>
                <a:schemeClr val="dk1"/>
              </a:buClr>
              <a:buSzPts val="900"/>
              <a:buNone/>
              <a:defRPr sz="900"/>
            </a:lvl6pPr>
            <a:lvl7pPr indent="-228600" lvl="6" marL="3200400" algn="l">
              <a:lnSpc>
                <a:spcPct val="90000"/>
              </a:lnSpc>
              <a:spcBef>
                <a:spcPts val="400"/>
              </a:spcBef>
              <a:spcAft>
                <a:spcPts val="0"/>
              </a:spcAft>
              <a:buClr>
                <a:schemeClr val="dk1"/>
              </a:buClr>
              <a:buSzPts val="900"/>
              <a:buNone/>
              <a:defRPr sz="900"/>
            </a:lvl7pPr>
            <a:lvl8pPr indent="-228600" lvl="7" marL="3657600" algn="l">
              <a:lnSpc>
                <a:spcPct val="90000"/>
              </a:lnSpc>
              <a:spcBef>
                <a:spcPts val="400"/>
              </a:spcBef>
              <a:spcAft>
                <a:spcPts val="0"/>
              </a:spcAft>
              <a:buClr>
                <a:schemeClr val="dk1"/>
              </a:buClr>
              <a:buSzPts val="900"/>
              <a:buNone/>
              <a:defRPr sz="900"/>
            </a:lvl8pPr>
            <a:lvl9pPr indent="-228600" lvl="8" marL="4114800" algn="l">
              <a:lnSpc>
                <a:spcPct val="90000"/>
              </a:lnSpc>
              <a:spcBef>
                <a:spcPts val="400"/>
              </a:spcBef>
              <a:spcAft>
                <a:spcPts val="0"/>
              </a:spcAft>
              <a:buClr>
                <a:schemeClr val="dk1"/>
              </a:buClr>
              <a:buSzPts val="900"/>
              <a:buNone/>
              <a:defRPr sz="900"/>
            </a:lvl9pPr>
          </a:lstStyle>
          <a:p/>
        </p:txBody>
      </p:sp>
      <p:sp>
        <p:nvSpPr>
          <p:cNvPr id="103" name="Google Shape;103;p21"/>
          <p:cNvSpPr txBox="1"/>
          <p:nvPr>
            <p:ph idx="10" type="dt"/>
          </p:nvPr>
        </p:nvSpPr>
        <p:spPr>
          <a:xfrm>
            <a:off x="628650" y="4767264"/>
            <a:ext cx="2057400" cy="273844"/>
          </a:xfrm>
          <a:prstGeom prst="rect">
            <a:avLst/>
          </a:prstGeom>
          <a:noFill/>
          <a:ln>
            <a:noFill/>
          </a:ln>
        </p:spPr>
        <p:txBody>
          <a:bodyPr anchorCtr="0" anchor="ctr" bIns="39550" lIns="79125" spcFirstLastPara="1" rIns="79125" wrap="square" tIns="3955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04" name="Google Shape;104;p21"/>
          <p:cNvSpPr txBox="1"/>
          <p:nvPr>
            <p:ph idx="11" type="ftr"/>
          </p:nvPr>
        </p:nvSpPr>
        <p:spPr>
          <a:xfrm>
            <a:off x="3028950" y="4767264"/>
            <a:ext cx="3086100" cy="273844"/>
          </a:xfrm>
          <a:prstGeom prst="rect">
            <a:avLst/>
          </a:prstGeom>
          <a:noFill/>
          <a:ln>
            <a:noFill/>
          </a:ln>
        </p:spPr>
        <p:txBody>
          <a:bodyPr anchorCtr="0" anchor="ctr" bIns="39550" lIns="79125" spcFirstLastPara="1" rIns="79125" wrap="square" tIns="39550">
            <a:noAutofit/>
          </a:bodyPr>
          <a:lstStyle>
            <a:lvl1pPr lvl="0" algn="ctr">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05" name="Google Shape;105;p21"/>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178" cy="1200150"/>
          </a:xfrm>
          <a:prstGeom prst="rect">
            <a:avLst/>
          </a:prstGeom>
          <a:noFill/>
          <a:ln>
            <a:noFill/>
          </a:ln>
        </p:spPr>
        <p:txBody>
          <a:bodyPr anchorCtr="0" anchor="b" bIns="39550" lIns="79125" spcFirstLastPara="1" rIns="79125" wrap="square" tIns="39550">
            <a:normAutofit/>
          </a:bodyPr>
          <a:lstStyle>
            <a:lvl1pPr lvl="0" algn="l">
              <a:lnSpc>
                <a:spcPct val="90000"/>
              </a:lnSpc>
              <a:spcBef>
                <a:spcPts val="0"/>
              </a:spcBef>
              <a:spcAft>
                <a:spcPts val="0"/>
              </a:spcAft>
              <a:buClr>
                <a:schemeClr val="dk1"/>
              </a:buClr>
              <a:buSzPts val="2800"/>
              <a:buFont typeface="Calibri"/>
              <a:buNone/>
              <a:defRPr sz="2800"/>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08" name="Google Shape;108;p22"/>
          <p:cNvSpPr/>
          <p:nvPr>
            <p:ph idx="2" type="pic"/>
          </p:nvPr>
        </p:nvSpPr>
        <p:spPr>
          <a:xfrm>
            <a:off x="3887391" y="740570"/>
            <a:ext cx="4629150" cy="3655219"/>
          </a:xfrm>
          <a:prstGeom prst="rect">
            <a:avLst/>
          </a:prstGeom>
          <a:noFill/>
          <a:ln>
            <a:noFill/>
          </a:ln>
        </p:spPr>
      </p:sp>
      <p:sp>
        <p:nvSpPr>
          <p:cNvPr id="109" name="Google Shape;109;p22"/>
          <p:cNvSpPr txBox="1"/>
          <p:nvPr>
            <p:ph idx="1" type="body"/>
          </p:nvPr>
        </p:nvSpPr>
        <p:spPr>
          <a:xfrm>
            <a:off x="629841" y="1543050"/>
            <a:ext cx="2949178" cy="2858691"/>
          </a:xfrm>
          <a:prstGeom prst="rect">
            <a:avLst/>
          </a:prstGeom>
          <a:noFill/>
          <a:ln>
            <a:noFill/>
          </a:ln>
        </p:spPr>
        <p:txBody>
          <a:bodyPr anchorCtr="0" anchor="t" bIns="39550" lIns="79125" spcFirstLastPara="1" rIns="79125" wrap="square" tIns="39550">
            <a:normAutofit/>
          </a:bodyPr>
          <a:lstStyle>
            <a:lvl1pPr indent="-228600" lvl="0" marL="457200" algn="l">
              <a:lnSpc>
                <a:spcPct val="90000"/>
              </a:lnSpc>
              <a:spcBef>
                <a:spcPts val="900"/>
              </a:spcBef>
              <a:spcAft>
                <a:spcPts val="0"/>
              </a:spcAft>
              <a:buClr>
                <a:schemeClr val="dk1"/>
              </a:buClr>
              <a:buSzPts val="1400"/>
              <a:buNone/>
              <a:defRPr sz="1400"/>
            </a:lvl1pPr>
            <a:lvl2pPr indent="-228600" lvl="1" marL="914400" algn="l">
              <a:lnSpc>
                <a:spcPct val="90000"/>
              </a:lnSpc>
              <a:spcBef>
                <a:spcPts val="400"/>
              </a:spcBef>
              <a:spcAft>
                <a:spcPts val="0"/>
              </a:spcAft>
              <a:buClr>
                <a:schemeClr val="dk1"/>
              </a:buClr>
              <a:buSzPts val="1200"/>
              <a:buNone/>
              <a:defRPr sz="1200"/>
            </a:lvl2pPr>
            <a:lvl3pPr indent="-228600" lvl="2" marL="1371600" algn="l">
              <a:lnSpc>
                <a:spcPct val="90000"/>
              </a:lnSpc>
              <a:spcBef>
                <a:spcPts val="400"/>
              </a:spcBef>
              <a:spcAft>
                <a:spcPts val="0"/>
              </a:spcAft>
              <a:buClr>
                <a:schemeClr val="dk1"/>
              </a:buClr>
              <a:buSzPts val="1000"/>
              <a:buNone/>
              <a:defRPr sz="1000"/>
            </a:lvl3pPr>
            <a:lvl4pPr indent="-228600" lvl="3" marL="1828800" algn="l">
              <a:lnSpc>
                <a:spcPct val="90000"/>
              </a:lnSpc>
              <a:spcBef>
                <a:spcPts val="400"/>
              </a:spcBef>
              <a:spcAft>
                <a:spcPts val="0"/>
              </a:spcAft>
              <a:buClr>
                <a:schemeClr val="dk1"/>
              </a:buClr>
              <a:buSzPts val="900"/>
              <a:buNone/>
              <a:defRPr sz="900"/>
            </a:lvl4pPr>
            <a:lvl5pPr indent="-228600" lvl="4" marL="2286000" algn="l">
              <a:lnSpc>
                <a:spcPct val="90000"/>
              </a:lnSpc>
              <a:spcBef>
                <a:spcPts val="400"/>
              </a:spcBef>
              <a:spcAft>
                <a:spcPts val="0"/>
              </a:spcAft>
              <a:buClr>
                <a:schemeClr val="dk1"/>
              </a:buClr>
              <a:buSzPts val="900"/>
              <a:buNone/>
              <a:defRPr sz="900"/>
            </a:lvl5pPr>
            <a:lvl6pPr indent="-228600" lvl="5" marL="2743200" algn="l">
              <a:lnSpc>
                <a:spcPct val="90000"/>
              </a:lnSpc>
              <a:spcBef>
                <a:spcPts val="400"/>
              </a:spcBef>
              <a:spcAft>
                <a:spcPts val="0"/>
              </a:spcAft>
              <a:buClr>
                <a:schemeClr val="dk1"/>
              </a:buClr>
              <a:buSzPts val="900"/>
              <a:buNone/>
              <a:defRPr sz="900"/>
            </a:lvl6pPr>
            <a:lvl7pPr indent="-228600" lvl="6" marL="3200400" algn="l">
              <a:lnSpc>
                <a:spcPct val="90000"/>
              </a:lnSpc>
              <a:spcBef>
                <a:spcPts val="400"/>
              </a:spcBef>
              <a:spcAft>
                <a:spcPts val="0"/>
              </a:spcAft>
              <a:buClr>
                <a:schemeClr val="dk1"/>
              </a:buClr>
              <a:buSzPts val="900"/>
              <a:buNone/>
              <a:defRPr sz="900"/>
            </a:lvl7pPr>
            <a:lvl8pPr indent="-228600" lvl="7" marL="3657600" algn="l">
              <a:lnSpc>
                <a:spcPct val="90000"/>
              </a:lnSpc>
              <a:spcBef>
                <a:spcPts val="400"/>
              </a:spcBef>
              <a:spcAft>
                <a:spcPts val="0"/>
              </a:spcAft>
              <a:buClr>
                <a:schemeClr val="dk1"/>
              </a:buClr>
              <a:buSzPts val="900"/>
              <a:buNone/>
              <a:defRPr sz="900"/>
            </a:lvl8pPr>
            <a:lvl9pPr indent="-228600" lvl="8" marL="4114800" algn="l">
              <a:lnSpc>
                <a:spcPct val="90000"/>
              </a:lnSpc>
              <a:spcBef>
                <a:spcPts val="400"/>
              </a:spcBef>
              <a:spcAft>
                <a:spcPts val="0"/>
              </a:spcAft>
              <a:buClr>
                <a:schemeClr val="dk1"/>
              </a:buClr>
              <a:buSzPts val="900"/>
              <a:buNone/>
              <a:defRPr sz="900"/>
            </a:lvl9pPr>
          </a:lstStyle>
          <a:p/>
        </p:txBody>
      </p:sp>
      <p:sp>
        <p:nvSpPr>
          <p:cNvPr id="110" name="Google Shape;110;p22"/>
          <p:cNvSpPr txBox="1"/>
          <p:nvPr>
            <p:ph idx="10" type="dt"/>
          </p:nvPr>
        </p:nvSpPr>
        <p:spPr>
          <a:xfrm>
            <a:off x="628650" y="4767264"/>
            <a:ext cx="2057400" cy="273844"/>
          </a:xfrm>
          <a:prstGeom prst="rect">
            <a:avLst/>
          </a:prstGeom>
          <a:noFill/>
          <a:ln>
            <a:noFill/>
          </a:ln>
        </p:spPr>
        <p:txBody>
          <a:bodyPr anchorCtr="0" anchor="ctr" bIns="39550" lIns="79125" spcFirstLastPara="1" rIns="79125" wrap="square" tIns="3955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11" name="Google Shape;111;p22"/>
          <p:cNvSpPr txBox="1"/>
          <p:nvPr>
            <p:ph idx="11" type="ftr"/>
          </p:nvPr>
        </p:nvSpPr>
        <p:spPr>
          <a:xfrm>
            <a:off x="3028950" y="4767264"/>
            <a:ext cx="3086100" cy="273844"/>
          </a:xfrm>
          <a:prstGeom prst="rect">
            <a:avLst/>
          </a:prstGeom>
          <a:noFill/>
          <a:ln>
            <a:noFill/>
          </a:ln>
        </p:spPr>
        <p:txBody>
          <a:bodyPr anchorCtr="0" anchor="ctr" bIns="39550" lIns="79125" spcFirstLastPara="1" rIns="79125" wrap="square" tIns="39550">
            <a:noAutofit/>
          </a:bodyPr>
          <a:lstStyle>
            <a:lvl1pPr lvl="0" algn="ctr">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12" name="Google Shape;112;p22"/>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縦書きテキスト"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5"/>
            <a:ext cx="7886700" cy="994172"/>
          </a:xfrm>
          <a:prstGeom prst="rect">
            <a:avLst/>
          </a:prstGeom>
          <a:noFill/>
          <a:ln>
            <a:noFill/>
          </a:ln>
        </p:spPr>
        <p:txBody>
          <a:bodyPr anchorCtr="0" anchor="ctr" bIns="39550" lIns="79125" spcFirstLastPara="1" rIns="79125" wrap="square" tIns="39550">
            <a:normAutofit/>
          </a:bodyPr>
          <a:lstStyle>
            <a:lvl1pPr lvl="0" algn="l">
              <a:lnSpc>
                <a:spcPct val="90000"/>
              </a:lnSpc>
              <a:spcBef>
                <a:spcPts val="0"/>
              </a:spcBef>
              <a:spcAft>
                <a:spcPts val="0"/>
              </a:spcAft>
              <a:buClr>
                <a:schemeClr val="dk1"/>
              </a:buClr>
              <a:buSzPts val="16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15" name="Google Shape;115;p23"/>
          <p:cNvSpPr txBox="1"/>
          <p:nvPr>
            <p:ph idx="1" type="body"/>
          </p:nvPr>
        </p:nvSpPr>
        <p:spPr>
          <a:xfrm rot="5400000">
            <a:off x="2940249" y="-942379"/>
            <a:ext cx="3263504" cy="7886700"/>
          </a:xfrm>
          <a:prstGeom prst="rect">
            <a:avLst/>
          </a:prstGeom>
          <a:noFill/>
          <a:ln>
            <a:noFill/>
          </a:ln>
        </p:spPr>
        <p:txBody>
          <a:bodyPr anchorCtr="0" anchor="t" bIns="39550" lIns="79125" spcFirstLastPara="1" rIns="79125" wrap="square" tIns="39550">
            <a:normAutofit/>
          </a:bodyPr>
          <a:lstStyle>
            <a:lvl1pPr indent="-330200" lvl="0" marL="457200" algn="l">
              <a:lnSpc>
                <a:spcPct val="90000"/>
              </a:lnSpc>
              <a:spcBef>
                <a:spcPts val="900"/>
              </a:spcBef>
              <a:spcAft>
                <a:spcPts val="0"/>
              </a:spcAft>
              <a:buClr>
                <a:schemeClr val="dk1"/>
              </a:buClr>
              <a:buSzPts val="1600"/>
              <a:buChar char="•"/>
              <a:defRPr/>
            </a:lvl1pPr>
            <a:lvl2pPr indent="-330200" lvl="1" marL="914400" algn="l">
              <a:lnSpc>
                <a:spcPct val="90000"/>
              </a:lnSpc>
              <a:spcBef>
                <a:spcPts val="400"/>
              </a:spcBef>
              <a:spcAft>
                <a:spcPts val="0"/>
              </a:spcAft>
              <a:buClr>
                <a:schemeClr val="dk1"/>
              </a:buClr>
              <a:buSzPts val="1600"/>
              <a:buChar char="•"/>
              <a:defRPr/>
            </a:lvl2pPr>
            <a:lvl3pPr indent="-330200" lvl="2" marL="1371600" algn="l">
              <a:lnSpc>
                <a:spcPct val="90000"/>
              </a:lnSpc>
              <a:spcBef>
                <a:spcPts val="400"/>
              </a:spcBef>
              <a:spcAft>
                <a:spcPts val="0"/>
              </a:spcAft>
              <a:buClr>
                <a:schemeClr val="dk1"/>
              </a:buClr>
              <a:buSzPts val="1600"/>
              <a:buChar char="•"/>
              <a:defRPr/>
            </a:lvl3pPr>
            <a:lvl4pPr indent="-330200" lvl="3" marL="1828800" algn="l">
              <a:lnSpc>
                <a:spcPct val="90000"/>
              </a:lnSpc>
              <a:spcBef>
                <a:spcPts val="400"/>
              </a:spcBef>
              <a:spcAft>
                <a:spcPts val="0"/>
              </a:spcAft>
              <a:buClr>
                <a:schemeClr val="dk1"/>
              </a:buClr>
              <a:buSzPts val="1600"/>
              <a:buChar char="•"/>
              <a:defRPr/>
            </a:lvl4pPr>
            <a:lvl5pPr indent="-330200" lvl="4" marL="2286000" algn="l">
              <a:lnSpc>
                <a:spcPct val="90000"/>
              </a:lnSpc>
              <a:spcBef>
                <a:spcPts val="400"/>
              </a:spcBef>
              <a:spcAft>
                <a:spcPts val="0"/>
              </a:spcAft>
              <a:buClr>
                <a:schemeClr val="dk1"/>
              </a:buClr>
              <a:buSzPts val="1600"/>
              <a:buChar char="•"/>
              <a:defRPr/>
            </a:lvl5pPr>
            <a:lvl6pPr indent="-330200" lvl="5" marL="2743200" algn="l">
              <a:lnSpc>
                <a:spcPct val="90000"/>
              </a:lnSpc>
              <a:spcBef>
                <a:spcPts val="400"/>
              </a:spcBef>
              <a:spcAft>
                <a:spcPts val="0"/>
              </a:spcAft>
              <a:buClr>
                <a:schemeClr val="dk1"/>
              </a:buClr>
              <a:buSzPts val="1600"/>
              <a:buChar char="•"/>
              <a:defRPr/>
            </a:lvl6pPr>
            <a:lvl7pPr indent="-330200" lvl="6" marL="3200400" algn="l">
              <a:lnSpc>
                <a:spcPct val="90000"/>
              </a:lnSpc>
              <a:spcBef>
                <a:spcPts val="400"/>
              </a:spcBef>
              <a:spcAft>
                <a:spcPts val="0"/>
              </a:spcAft>
              <a:buClr>
                <a:schemeClr val="dk1"/>
              </a:buClr>
              <a:buSzPts val="1600"/>
              <a:buChar char="•"/>
              <a:defRPr/>
            </a:lvl7pPr>
            <a:lvl8pPr indent="-330200" lvl="7" marL="3657600" algn="l">
              <a:lnSpc>
                <a:spcPct val="90000"/>
              </a:lnSpc>
              <a:spcBef>
                <a:spcPts val="400"/>
              </a:spcBef>
              <a:spcAft>
                <a:spcPts val="0"/>
              </a:spcAft>
              <a:buClr>
                <a:schemeClr val="dk1"/>
              </a:buClr>
              <a:buSzPts val="1600"/>
              <a:buChar char="•"/>
              <a:defRPr/>
            </a:lvl8pPr>
            <a:lvl9pPr indent="-330200" lvl="8" marL="4114800" algn="l">
              <a:lnSpc>
                <a:spcPct val="90000"/>
              </a:lnSpc>
              <a:spcBef>
                <a:spcPts val="400"/>
              </a:spcBef>
              <a:spcAft>
                <a:spcPts val="0"/>
              </a:spcAft>
              <a:buClr>
                <a:schemeClr val="dk1"/>
              </a:buClr>
              <a:buSzPts val="1600"/>
              <a:buChar char="•"/>
              <a:defRPr/>
            </a:lvl9pPr>
          </a:lstStyle>
          <a:p/>
        </p:txBody>
      </p:sp>
      <p:sp>
        <p:nvSpPr>
          <p:cNvPr id="116" name="Google Shape;116;p23"/>
          <p:cNvSpPr txBox="1"/>
          <p:nvPr>
            <p:ph idx="10" type="dt"/>
          </p:nvPr>
        </p:nvSpPr>
        <p:spPr>
          <a:xfrm>
            <a:off x="628650" y="4767264"/>
            <a:ext cx="2057400" cy="273844"/>
          </a:xfrm>
          <a:prstGeom prst="rect">
            <a:avLst/>
          </a:prstGeom>
          <a:noFill/>
          <a:ln>
            <a:noFill/>
          </a:ln>
        </p:spPr>
        <p:txBody>
          <a:bodyPr anchorCtr="0" anchor="ctr" bIns="39550" lIns="79125" spcFirstLastPara="1" rIns="79125" wrap="square" tIns="3955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17" name="Google Shape;117;p23"/>
          <p:cNvSpPr txBox="1"/>
          <p:nvPr>
            <p:ph idx="11" type="ftr"/>
          </p:nvPr>
        </p:nvSpPr>
        <p:spPr>
          <a:xfrm>
            <a:off x="3028950" y="4767264"/>
            <a:ext cx="3086100" cy="273844"/>
          </a:xfrm>
          <a:prstGeom prst="rect">
            <a:avLst/>
          </a:prstGeom>
          <a:noFill/>
          <a:ln>
            <a:noFill/>
          </a:ln>
        </p:spPr>
        <p:txBody>
          <a:bodyPr anchorCtr="0" anchor="ctr" bIns="39550" lIns="79125" spcFirstLastPara="1" rIns="79125" wrap="square" tIns="39550">
            <a:noAutofit/>
          </a:bodyPr>
          <a:lstStyle>
            <a:lvl1pPr lvl="0" algn="ctr">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18" name="Google Shape;118;p23"/>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縦書きタイトルと&#10;縦書きテキスト"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74" y="1467446"/>
            <a:ext cx="4358879" cy="1971675"/>
          </a:xfrm>
          <a:prstGeom prst="rect">
            <a:avLst/>
          </a:prstGeom>
          <a:noFill/>
          <a:ln>
            <a:noFill/>
          </a:ln>
        </p:spPr>
        <p:txBody>
          <a:bodyPr anchorCtr="0" anchor="ctr" bIns="39550" lIns="79125" spcFirstLastPara="1" rIns="79125" wrap="square" tIns="39550">
            <a:normAutofit/>
          </a:bodyPr>
          <a:lstStyle>
            <a:lvl1pPr lvl="0" algn="l">
              <a:lnSpc>
                <a:spcPct val="90000"/>
              </a:lnSpc>
              <a:spcBef>
                <a:spcPts val="0"/>
              </a:spcBef>
              <a:spcAft>
                <a:spcPts val="0"/>
              </a:spcAft>
              <a:buClr>
                <a:schemeClr val="dk1"/>
              </a:buClr>
              <a:buSzPts val="16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21" name="Google Shape;121;p24"/>
          <p:cNvSpPr txBox="1"/>
          <p:nvPr>
            <p:ph idx="1" type="body"/>
          </p:nvPr>
        </p:nvSpPr>
        <p:spPr>
          <a:xfrm rot="5400000">
            <a:off x="1349574" y="-447080"/>
            <a:ext cx="4358879" cy="5800725"/>
          </a:xfrm>
          <a:prstGeom prst="rect">
            <a:avLst/>
          </a:prstGeom>
          <a:noFill/>
          <a:ln>
            <a:noFill/>
          </a:ln>
        </p:spPr>
        <p:txBody>
          <a:bodyPr anchorCtr="0" anchor="t" bIns="39550" lIns="79125" spcFirstLastPara="1" rIns="79125" wrap="square" tIns="39550">
            <a:normAutofit/>
          </a:bodyPr>
          <a:lstStyle>
            <a:lvl1pPr indent="-330200" lvl="0" marL="457200" algn="l">
              <a:lnSpc>
                <a:spcPct val="90000"/>
              </a:lnSpc>
              <a:spcBef>
                <a:spcPts val="900"/>
              </a:spcBef>
              <a:spcAft>
                <a:spcPts val="0"/>
              </a:spcAft>
              <a:buClr>
                <a:schemeClr val="dk1"/>
              </a:buClr>
              <a:buSzPts val="1600"/>
              <a:buChar char="•"/>
              <a:defRPr/>
            </a:lvl1pPr>
            <a:lvl2pPr indent="-330200" lvl="1" marL="914400" algn="l">
              <a:lnSpc>
                <a:spcPct val="90000"/>
              </a:lnSpc>
              <a:spcBef>
                <a:spcPts val="400"/>
              </a:spcBef>
              <a:spcAft>
                <a:spcPts val="0"/>
              </a:spcAft>
              <a:buClr>
                <a:schemeClr val="dk1"/>
              </a:buClr>
              <a:buSzPts val="1600"/>
              <a:buChar char="•"/>
              <a:defRPr/>
            </a:lvl2pPr>
            <a:lvl3pPr indent="-330200" lvl="2" marL="1371600" algn="l">
              <a:lnSpc>
                <a:spcPct val="90000"/>
              </a:lnSpc>
              <a:spcBef>
                <a:spcPts val="400"/>
              </a:spcBef>
              <a:spcAft>
                <a:spcPts val="0"/>
              </a:spcAft>
              <a:buClr>
                <a:schemeClr val="dk1"/>
              </a:buClr>
              <a:buSzPts val="1600"/>
              <a:buChar char="•"/>
              <a:defRPr/>
            </a:lvl3pPr>
            <a:lvl4pPr indent="-330200" lvl="3" marL="1828800" algn="l">
              <a:lnSpc>
                <a:spcPct val="90000"/>
              </a:lnSpc>
              <a:spcBef>
                <a:spcPts val="400"/>
              </a:spcBef>
              <a:spcAft>
                <a:spcPts val="0"/>
              </a:spcAft>
              <a:buClr>
                <a:schemeClr val="dk1"/>
              </a:buClr>
              <a:buSzPts val="1600"/>
              <a:buChar char="•"/>
              <a:defRPr/>
            </a:lvl4pPr>
            <a:lvl5pPr indent="-330200" lvl="4" marL="2286000" algn="l">
              <a:lnSpc>
                <a:spcPct val="90000"/>
              </a:lnSpc>
              <a:spcBef>
                <a:spcPts val="400"/>
              </a:spcBef>
              <a:spcAft>
                <a:spcPts val="0"/>
              </a:spcAft>
              <a:buClr>
                <a:schemeClr val="dk1"/>
              </a:buClr>
              <a:buSzPts val="1600"/>
              <a:buChar char="•"/>
              <a:defRPr/>
            </a:lvl5pPr>
            <a:lvl6pPr indent="-330200" lvl="5" marL="2743200" algn="l">
              <a:lnSpc>
                <a:spcPct val="90000"/>
              </a:lnSpc>
              <a:spcBef>
                <a:spcPts val="400"/>
              </a:spcBef>
              <a:spcAft>
                <a:spcPts val="0"/>
              </a:spcAft>
              <a:buClr>
                <a:schemeClr val="dk1"/>
              </a:buClr>
              <a:buSzPts val="1600"/>
              <a:buChar char="•"/>
              <a:defRPr/>
            </a:lvl6pPr>
            <a:lvl7pPr indent="-330200" lvl="6" marL="3200400" algn="l">
              <a:lnSpc>
                <a:spcPct val="90000"/>
              </a:lnSpc>
              <a:spcBef>
                <a:spcPts val="400"/>
              </a:spcBef>
              <a:spcAft>
                <a:spcPts val="0"/>
              </a:spcAft>
              <a:buClr>
                <a:schemeClr val="dk1"/>
              </a:buClr>
              <a:buSzPts val="1600"/>
              <a:buChar char="•"/>
              <a:defRPr/>
            </a:lvl7pPr>
            <a:lvl8pPr indent="-330200" lvl="7" marL="3657600" algn="l">
              <a:lnSpc>
                <a:spcPct val="90000"/>
              </a:lnSpc>
              <a:spcBef>
                <a:spcPts val="400"/>
              </a:spcBef>
              <a:spcAft>
                <a:spcPts val="0"/>
              </a:spcAft>
              <a:buClr>
                <a:schemeClr val="dk1"/>
              </a:buClr>
              <a:buSzPts val="1600"/>
              <a:buChar char="•"/>
              <a:defRPr/>
            </a:lvl8pPr>
            <a:lvl9pPr indent="-330200" lvl="8" marL="4114800" algn="l">
              <a:lnSpc>
                <a:spcPct val="90000"/>
              </a:lnSpc>
              <a:spcBef>
                <a:spcPts val="400"/>
              </a:spcBef>
              <a:spcAft>
                <a:spcPts val="0"/>
              </a:spcAft>
              <a:buClr>
                <a:schemeClr val="dk1"/>
              </a:buClr>
              <a:buSzPts val="1600"/>
              <a:buChar char="•"/>
              <a:defRPr/>
            </a:lvl9pPr>
          </a:lstStyle>
          <a:p/>
        </p:txBody>
      </p:sp>
      <p:sp>
        <p:nvSpPr>
          <p:cNvPr id="122" name="Google Shape;122;p24"/>
          <p:cNvSpPr txBox="1"/>
          <p:nvPr>
            <p:ph idx="10" type="dt"/>
          </p:nvPr>
        </p:nvSpPr>
        <p:spPr>
          <a:xfrm>
            <a:off x="628650" y="4767264"/>
            <a:ext cx="2057400" cy="273844"/>
          </a:xfrm>
          <a:prstGeom prst="rect">
            <a:avLst/>
          </a:prstGeom>
          <a:noFill/>
          <a:ln>
            <a:noFill/>
          </a:ln>
        </p:spPr>
        <p:txBody>
          <a:bodyPr anchorCtr="0" anchor="ctr" bIns="39550" lIns="79125" spcFirstLastPara="1" rIns="79125" wrap="square" tIns="3955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23" name="Google Shape;123;p24"/>
          <p:cNvSpPr txBox="1"/>
          <p:nvPr>
            <p:ph idx="11" type="ftr"/>
          </p:nvPr>
        </p:nvSpPr>
        <p:spPr>
          <a:xfrm>
            <a:off x="3028950" y="4767264"/>
            <a:ext cx="3086100" cy="273844"/>
          </a:xfrm>
          <a:prstGeom prst="rect">
            <a:avLst/>
          </a:prstGeom>
          <a:noFill/>
          <a:ln>
            <a:noFill/>
          </a:ln>
        </p:spPr>
        <p:txBody>
          <a:bodyPr anchorCtr="0" anchor="ctr" bIns="39550" lIns="79125" spcFirstLastPara="1" rIns="79125" wrap="square" tIns="39550">
            <a:noAutofit/>
          </a:bodyPr>
          <a:lstStyle>
            <a:lvl1pPr lvl="0" algn="ctr">
              <a:lnSpc>
                <a:spcPct val="100000"/>
              </a:lnSpc>
              <a:spcBef>
                <a:spcPts val="0"/>
              </a:spcBef>
              <a:spcAft>
                <a:spcPts val="0"/>
              </a:spcAft>
              <a:buSzPts val="1200"/>
              <a:buNone/>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24" name="Google Shape;124;p24"/>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5"/>
            <a:ext cx="7886700" cy="994172"/>
          </a:xfrm>
          <a:prstGeom prst="rect">
            <a:avLst/>
          </a:prstGeom>
          <a:noFill/>
          <a:ln>
            <a:noFill/>
          </a:ln>
        </p:spPr>
        <p:txBody>
          <a:bodyPr anchorCtr="0" anchor="ctr" bIns="39550" lIns="79125" spcFirstLastPara="1" rIns="79125" wrap="square" tIns="39550">
            <a:normAutofit/>
          </a:bodyPr>
          <a:lstStyle>
            <a:lvl1pPr lvl="0" marR="0" rtl="0" algn="l">
              <a:lnSpc>
                <a:spcPct val="90000"/>
              </a:lnSpc>
              <a:spcBef>
                <a:spcPts val="0"/>
              </a:spcBef>
              <a:spcAft>
                <a:spcPts val="0"/>
              </a:spcAft>
              <a:buClr>
                <a:schemeClr val="dk1"/>
              </a:buClr>
              <a:buSzPts val="3800"/>
              <a:buFont typeface="Calibri"/>
              <a:buNone/>
              <a:defRPr b="0" i="0" sz="3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2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6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9550" lIns="79125" spcFirstLastPara="1" rIns="79125" wrap="square" tIns="39550">
            <a:normAutofit/>
          </a:bodyPr>
          <a:lstStyle>
            <a:lvl1pPr indent="-381000" lvl="0" marL="457200" marR="0" rtl="0" algn="l">
              <a:lnSpc>
                <a:spcPct val="90000"/>
              </a:lnSpc>
              <a:spcBef>
                <a:spcPts val="9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36550" lvl="2" marL="13716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Calibri"/>
                <a:ea typeface="Calibri"/>
                <a:cs typeface="Calibri"/>
                <a:sym typeface="Calibri"/>
              </a:defRPr>
            </a:lvl3pPr>
            <a:lvl4pPr indent="-330200" lvl="3" marL="1828800" marR="0" rtl="0" algn="l">
              <a:lnSpc>
                <a:spcPct val="90000"/>
              </a:lnSpc>
              <a:spcBef>
                <a:spcPts val="4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4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90000"/>
              </a:lnSpc>
              <a:spcBef>
                <a:spcPts val="4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90000"/>
              </a:lnSpc>
              <a:spcBef>
                <a:spcPts val="4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90000"/>
              </a:lnSpc>
              <a:spcBef>
                <a:spcPts val="4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90000"/>
              </a:lnSpc>
              <a:spcBef>
                <a:spcPts val="4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4"/>
            <a:ext cx="2057400" cy="273844"/>
          </a:xfrm>
          <a:prstGeom prst="rect">
            <a:avLst/>
          </a:prstGeom>
          <a:noFill/>
          <a:ln>
            <a:noFill/>
          </a:ln>
        </p:spPr>
        <p:txBody>
          <a:bodyPr anchorCtr="0" anchor="ctr" bIns="39550" lIns="79125" spcFirstLastPara="1" rIns="79125" wrap="square" tIns="39550">
            <a:noAutofit/>
          </a:bodyPr>
          <a:lstStyle>
            <a:lvl1pPr lvl="0" marR="0" rtl="0" algn="l">
              <a:lnSpc>
                <a:spcPct val="100000"/>
              </a:lnSpc>
              <a:spcBef>
                <a:spcPts val="0"/>
              </a:spcBef>
              <a:spcAft>
                <a:spcPts val="0"/>
              </a:spcAft>
              <a:buClr>
                <a:srgbClr val="000000"/>
              </a:buClr>
              <a:buSzPts val="1200"/>
              <a:buFont typeface="Arial"/>
              <a:buNone/>
              <a:defRPr b="0" i="0" sz="1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200"/>
              <a:buFont typeface="Arial"/>
              <a:buNone/>
              <a:defRPr b="0" i="0" sz="1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200"/>
              <a:buFont typeface="Arial"/>
              <a:buNone/>
              <a:defRPr b="0" i="0" sz="1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200"/>
              <a:buFont typeface="Arial"/>
              <a:buNone/>
              <a:defRPr b="0" i="0" sz="1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200"/>
              <a:buFont typeface="Arial"/>
              <a:buNone/>
              <a:defRPr b="0" i="0" sz="1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200"/>
              <a:buFont typeface="Arial"/>
              <a:buNone/>
              <a:defRPr b="0" i="0" sz="1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200"/>
              <a:buFont typeface="Arial"/>
              <a:buNone/>
              <a:defRPr b="0" i="0" sz="1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200"/>
              <a:buFont typeface="Arial"/>
              <a:buNone/>
              <a:defRPr b="0" i="0" sz="1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200"/>
              <a:buFont typeface="Arial"/>
              <a:buNone/>
              <a:defRPr b="0" i="0" sz="16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4"/>
            <a:ext cx="3086100" cy="273844"/>
          </a:xfrm>
          <a:prstGeom prst="rect">
            <a:avLst/>
          </a:prstGeom>
          <a:noFill/>
          <a:ln>
            <a:noFill/>
          </a:ln>
        </p:spPr>
        <p:txBody>
          <a:bodyPr anchorCtr="0" anchor="ctr" bIns="39550" lIns="79125" spcFirstLastPara="1" rIns="79125" wrap="square" tIns="39550">
            <a:noAutofit/>
          </a:bodyPr>
          <a:lstStyle>
            <a:lvl1pPr lvl="0" marR="0" rtl="0" algn="ctr">
              <a:lnSpc>
                <a:spcPct val="100000"/>
              </a:lnSpc>
              <a:spcBef>
                <a:spcPts val="0"/>
              </a:spcBef>
              <a:spcAft>
                <a:spcPts val="0"/>
              </a:spcAft>
              <a:buClr>
                <a:srgbClr val="000000"/>
              </a:buClr>
              <a:buSzPts val="1200"/>
              <a:buFont typeface="Arial"/>
              <a:buNone/>
              <a:defRPr b="0" i="0" sz="1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200"/>
              <a:buFont typeface="Arial"/>
              <a:buNone/>
              <a:defRPr b="0" i="0" sz="1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200"/>
              <a:buFont typeface="Arial"/>
              <a:buNone/>
              <a:defRPr b="0" i="0" sz="1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200"/>
              <a:buFont typeface="Arial"/>
              <a:buNone/>
              <a:defRPr b="0" i="0" sz="1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200"/>
              <a:buFont typeface="Arial"/>
              <a:buNone/>
              <a:defRPr b="0" i="0" sz="1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200"/>
              <a:buFont typeface="Arial"/>
              <a:buNone/>
              <a:defRPr b="0" i="0" sz="1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200"/>
              <a:buFont typeface="Arial"/>
              <a:buNone/>
              <a:defRPr b="0" i="0" sz="1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200"/>
              <a:buFont typeface="Arial"/>
              <a:buNone/>
              <a:defRPr b="0" i="0" sz="1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200"/>
              <a:buFont typeface="Arial"/>
              <a:buNone/>
              <a:defRPr b="0" i="0" sz="16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3.jpg"/><Relationship Id="rId4" Type="http://schemas.openxmlformats.org/officeDocument/2006/relationships/image" Target="../media/image13.jpg"/><Relationship Id="rId5" Type="http://schemas.openxmlformats.org/officeDocument/2006/relationships/image" Target="../media/image12.jpg"/><Relationship Id="rId6"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5.jpg"/><Relationship Id="rId4" Type="http://schemas.openxmlformats.org/officeDocument/2006/relationships/image" Target="../media/image18.jpg"/><Relationship Id="rId5" Type="http://schemas.openxmlformats.org/officeDocument/2006/relationships/image" Target="../media/image10.jpg"/><Relationship Id="rId6"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4.jpg"/><Relationship Id="rId4" Type="http://schemas.openxmlformats.org/officeDocument/2006/relationships/image" Target="../media/image16.jpg"/><Relationship Id="rId5" Type="http://schemas.openxmlformats.org/officeDocument/2006/relationships/image" Target="../media/image33.jpg"/><Relationship Id="rId6"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0.jpg"/><Relationship Id="rId4" Type="http://schemas.openxmlformats.org/officeDocument/2006/relationships/image" Target="../media/image27.jpg"/><Relationship Id="rId5" Type="http://schemas.openxmlformats.org/officeDocument/2006/relationships/image" Target="../media/image31.jpg"/><Relationship Id="rId6"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hyperlink" Target="https://www.amazon.co.jp/gp/product/B0B6BTYGWD/ref=ppx_yo_dt_b_asin_title_o06_s01?ie=UTF8&amp;psc=1" TargetMode="External"/><Relationship Id="rId4" Type="http://schemas.openxmlformats.org/officeDocument/2006/relationships/image" Target="../media/image29.png"/><Relationship Id="rId5" Type="http://schemas.openxmlformats.org/officeDocument/2006/relationships/image" Target="../media/image19.png"/><Relationship Id="rId6"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1.jpg"/><Relationship Id="rId4" Type="http://schemas.openxmlformats.org/officeDocument/2006/relationships/image" Target="../media/image40.jpg"/><Relationship Id="rId5" Type="http://schemas.openxmlformats.org/officeDocument/2006/relationships/image" Target="../media/image23.jpg"/><Relationship Id="rId6"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5.jpg"/><Relationship Id="rId4" Type="http://schemas.openxmlformats.org/officeDocument/2006/relationships/image" Target="../media/image21.jpg"/><Relationship Id="rId5" Type="http://schemas.openxmlformats.org/officeDocument/2006/relationships/image" Target="../media/image43.jpg"/><Relationship Id="rId6"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2.jpg"/><Relationship Id="rId4" Type="http://schemas.openxmlformats.org/officeDocument/2006/relationships/image" Target="../media/image35.jpg"/><Relationship Id="rId5" Type="http://schemas.openxmlformats.org/officeDocument/2006/relationships/image" Target="../media/image33.jpg"/><Relationship Id="rId6"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0.jpg"/><Relationship Id="rId4" Type="http://schemas.openxmlformats.org/officeDocument/2006/relationships/image" Target="../media/image27.jpg"/><Relationship Id="rId5" Type="http://schemas.openxmlformats.org/officeDocument/2006/relationships/image" Target="../media/image37.jpg"/><Relationship Id="rId6"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hyperlink" Target="https://sakidori.co/article/20669#:~:text=%E9%98%B2%E6%B9%BF%E5%BA%AB%E3%81%AF%E3%80%81%E3%82%AB%E3%83%93%E3%81%8C,%E3%81%A7%E3%81%8D%E3%82%8B%E3%81%AE%E3%82%82%E9%AD%85%E5%8A%9B%E3%81%A7%E3%81%99%E3%80%8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hyperlink" Target="https://dryandstore.com/product/dry-store-global-ii/"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5"/>
          <p:cNvSpPr txBox="1"/>
          <p:nvPr/>
        </p:nvSpPr>
        <p:spPr>
          <a:xfrm>
            <a:off x="2286306" y="2431760"/>
            <a:ext cx="4572611" cy="27699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Calibri"/>
                <a:ea typeface="Calibri"/>
                <a:cs typeface="Calibri"/>
                <a:sym typeface="Calibri"/>
              </a:rPr>
              <a:t>乾燥機・除湿器について調べてみた</a:t>
            </a:r>
            <a:endParaRPr b="0" i="0" sz="1200" u="none" cap="none" strike="noStrike">
              <a:solidFill>
                <a:srgbClr val="000000"/>
              </a:solidFill>
              <a:latin typeface="Arial"/>
              <a:ea typeface="Arial"/>
              <a:cs typeface="Arial"/>
              <a:sym typeface="Arial"/>
            </a:endParaRPr>
          </a:p>
        </p:txBody>
      </p:sp>
      <p:sp>
        <p:nvSpPr>
          <p:cNvPr id="130" name="Google Shape;130;p25"/>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cxnSp>
        <p:nvCxnSpPr>
          <p:cNvPr id="227" name="Google Shape;227;p34"/>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228" name="Google Shape;228;p34"/>
          <p:cNvSpPr txBox="1"/>
          <p:nvPr/>
        </p:nvSpPr>
        <p:spPr>
          <a:xfrm>
            <a:off x="0" y="0"/>
            <a:ext cx="4576281" cy="27699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rgbClr val="0F1111"/>
                </a:solidFill>
                <a:latin typeface="Arial"/>
                <a:ea typeface="Arial"/>
                <a:cs typeface="Arial"/>
                <a:sym typeface="Arial"/>
              </a:rPr>
              <a:t>標準品</a:t>
            </a:r>
            <a:endParaRPr b="0" i="0" sz="1600" u="none" cap="none" strike="noStrike">
              <a:solidFill>
                <a:schemeClr val="dk1"/>
              </a:solidFill>
              <a:latin typeface="Calibri"/>
              <a:ea typeface="Calibri"/>
              <a:cs typeface="Calibri"/>
              <a:sym typeface="Calibri"/>
            </a:endParaRPr>
          </a:p>
        </p:txBody>
      </p:sp>
      <p:sp>
        <p:nvSpPr>
          <p:cNvPr id="229" name="Google Shape;229;p34"/>
          <p:cNvSpPr txBox="1"/>
          <p:nvPr/>
        </p:nvSpPr>
        <p:spPr>
          <a:xfrm>
            <a:off x="202575" y="547448"/>
            <a:ext cx="4576281" cy="27699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Calibri"/>
                <a:ea typeface="Calibri"/>
                <a:cs typeface="Calibri"/>
                <a:sym typeface="Calibri"/>
              </a:rPr>
              <a:t>基本情報</a:t>
            </a:r>
            <a:endParaRPr b="0" i="0" sz="1200" u="none" cap="none" strike="noStrike">
              <a:solidFill>
                <a:srgbClr val="000000"/>
              </a:solidFill>
              <a:latin typeface="Arial"/>
              <a:ea typeface="Arial"/>
              <a:cs typeface="Arial"/>
              <a:sym typeface="Arial"/>
            </a:endParaRPr>
          </a:p>
        </p:txBody>
      </p:sp>
      <p:sp>
        <p:nvSpPr>
          <p:cNvPr id="230" name="Google Shape;230;p34"/>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231" name="Google Shape;231;p34"/>
          <p:cNvSpPr txBox="1"/>
          <p:nvPr/>
        </p:nvSpPr>
        <p:spPr>
          <a:xfrm>
            <a:off x="902778" y="1158902"/>
            <a:ext cx="7201972" cy="1107996"/>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Calibri"/>
                <a:ea typeface="Calibri"/>
                <a:cs typeface="Calibri"/>
                <a:sym typeface="Calibri"/>
              </a:rPr>
              <a:t>スイッチオンで、8時間まわるようです。</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Calibri"/>
                <a:ea typeface="Calibri"/>
                <a:cs typeface="Calibri"/>
                <a:sym typeface="Calibri"/>
              </a:rPr>
              <a:t>扉をあけるとオフになるようです。閉めても勝手にスタートはしません。</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Calibri"/>
                <a:ea typeface="Calibri"/>
                <a:cs typeface="Calibri"/>
                <a:sym typeface="Calibri"/>
              </a:rPr>
              <a:t>乾燥剤を使います。</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Calibri"/>
                <a:ea typeface="Calibri"/>
                <a:cs typeface="Calibri"/>
                <a:sym typeface="Calibri"/>
              </a:rPr>
              <a:t>シリカゲルではありません。それより良いようです。</a:t>
            </a:r>
            <a:endParaRPr b="0" i="0" sz="1200" u="none" cap="none" strike="noStrike">
              <a:solidFill>
                <a:srgbClr val="000000"/>
              </a:solidFill>
              <a:latin typeface="Arial"/>
              <a:ea typeface="Arial"/>
              <a:cs typeface="Arial"/>
              <a:sym typeface="Arial"/>
            </a:endParaRPr>
          </a:p>
        </p:txBody>
      </p:sp>
      <p:sp>
        <p:nvSpPr>
          <p:cNvPr id="232" name="Google Shape;232;p34"/>
          <p:cNvSpPr txBox="1"/>
          <p:nvPr/>
        </p:nvSpPr>
        <p:spPr>
          <a:xfrm>
            <a:off x="691763" y="3118976"/>
            <a:ext cx="4598300" cy="1731243"/>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000"/>
              <a:buFont typeface="Arial"/>
              <a:buNone/>
            </a:pPr>
            <a:r>
              <a:rPr b="0" i="0" lang="ja" sz="1000" u="none" cap="none" strike="noStrike">
                <a:solidFill>
                  <a:schemeClr val="dk1"/>
                </a:solidFill>
                <a:latin typeface="Calibri"/>
                <a:ea typeface="Calibri"/>
                <a:cs typeface="Calibri"/>
                <a:sym typeface="Calibri"/>
              </a:rPr>
              <a:t>Global II は、補聴器、人工内耳ハードウェア、ノイズ/耳鳴りマスカー、インイヤー モニターなど、あらゆる種類の補聴器を保管および手入れするために家庭で夜間使用するための電化製品です。効果的な乾燥に必要な 3 つの必須要素、つまり熱、空気の移動、相対湿度を非常に低くし、放出される湿気を捕捉する乾燥剤を組み合わせています。Dry &amp; Store Global II サイクルの最初の 90 秒間で、UV-C ランプが補聴器を消毒し、その後コンディショニングが 8 時間継続されます。その後、ユニットは自動的に電源を切り、必要になるまで機器を保管し続けます。</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ja" sz="1000" u="none" cap="none" strike="noStrike">
                <a:solidFill>
                  <a:schemeClr val="dk1"/>
                </a:solidFill>
                <a:latin typeface="Calibri"/>
                <a:ea typeface="Calibri"/>
                <a:cs typeface="Calibri"/>
                <a:sym typeface="Calibri"/>
              </a:rPr>
              <a:t>Global II 内の温度は、一部の充電可能なデバイスにとって高すぎる可能性があります。充電式デバイスをお持ちの場合は、DryBoost UV をお勧めします。DryBoost UV について詳しくは、こちらをご覧ください。</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cxnSp>
        <p:nvCxnSpPr>
          <p:cNvPr id="237" name="Google Shape;237;p35"/>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238" name="Google Shape;238;p35"/>
          <p:cNvSpPr txBox="1"/>
          <p:nvPr/>
        </p:nvSpPr>
        <p:spPr>
          <a:xfrm>
            <a:off x="0" y="0"/>
            <a:ext cx="4576281" cy="27699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rgbClr val="0F1111"/>
                </a:solidFill>
                <a:latin typeface="Arial"/>
                <a:ea typeface="Arial"/>
                <a:cs typeface="Arial"/>
                <a:sym typeface="Arial"/>
              </a:rPr>
              <a:t>標準品</a:t>
            </a:r>
            <a:endParaRPr b="0" i="0" sz="1600" u="none" cap="none" strike="noStrike">
              <a:solidFill>
                <a:schemeClr val="dk1"/>
              </a:solidFill>
              <a:latin typeface="Calibri"/>
              <a:ea typeface="Calibri"/>
              <a:cs typeface="Calibri"/>
              <a:sym typeface="Calibri"/>
            </a:endParaRPr>
          </a:p>
        </p:txBody>
      </p:sp>
      <p:sp>
        <p:nvSpPr>
          <p:cNvPr id="239" name="Google Shape;239;p35"/>
          <p:cNvSpPr txBox="1"/>
          <p:nvPr/>
        </p:nvSpPr>
        <p:spPr>
          <a:xfrm>
            <a:off x="202575" y="547448"/>
            <a:ext cx="4576281" cy="27699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Calibri"/>
                <a:ea typeface="Calibri"/>
                <a:cs typeface="Calibri"/>
                <a:sym typeface="Calibri"/>
              </a:rPr>
              <a:t>基本情報</a:t>
            </a:r>
            <a:endParaRPr b="0" i="0" sz="1200" u="none" cap="none" strike="noStrike">
              <a:solidFill>
                <a:srgbClr val="000000"/>
              </a:solidFill>
              <a:latin typeface="Arial"/>
              <a:ea typeface="Arial"/>
              <a:cs typeface="Arial"/>
              <a:sym typeface="Arial"/>
            </a:endParaRPr>
          </a:p>
        </p:txBody>
      </p:sp>
      <p:sp>
        <p:nvSpPr>
          <p:cNvPr id="240" name="Google Shape;240;p35"/>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241" name="Google Shape;241;p35"/>
          <p:cNvSpPr txBox="1"/>
          <p:nvPr/>
        </p:nvSpPr>
        <p:spPr>
          <a:xfrm>
            <a:off x="202575" y="1020048"/>
            <a:ext cx="4180273" cy="3185488"/>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体格的特徴</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重量: 1 ポンド、3 オンス (0.5kg)</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ユニットサイズ: 幅 7.2 インチ x 奥行き 4.9 インチ x 高さ 3.3 インチ (18.3 cm x 12.4 cm x 8.4 cm)</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乾燥室トレイ: 3.9 インチ x 3.8 インチ x 1 インチ (9.9 cm x 9.7 cm x 2.5 cm)</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動作温度: 105 ～ 108°F サイクル終了後すぐに補聴器を取り外すと、補聴器を触るとかなり熱く感じられます。これは正常です。</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乾燥コンパートメントを備えたポジティブラッチ式ヒンジ付き蓋は、多くの身体装着型補聴器を含むほとんどのタイプの補聴器に対応します。Dry &amp; Store Global II は、人工内耳マイク、ヘッドピース、およびスピーチ プロセッサ (耳レベルと身体装着の両方) とも使用できます。</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電気的特性</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ON ボタンを押すと、Dry &amp; Store Global II は 8 時間作動し、その後自動的にオフになります。ただし、</a:t>
            </a:r>
            <a:r>
              <a:rPr b="1" i="0" lang="ja" sz="800" u="none" cap="none" strike="noStrike">
                <a:solidFill>
                  <a:schemeClr val="dk1"/>
                </a:solidFill>
                <a:latin typeface="Calibri"/>
                <a:ea typeface="Calibri"/>
                <a:cs typeface="Calibri"/>
                <a:sym typeface="Calibri"/>
              </a:rPr>
              <a:t>8 時間のサイクル</a:t>
            </a:r>
            <a:r>
              <a:rPr b="0" i="0" lang="ja" sz="800" u="none" cap="none" strike="noStrike">
                <a:solidFill>
                  <a:schemeClr val="dk1"/>
                </a:solidFill>
                <a:latin typeface="Calibri"/>
                <a:ea typeface="Calibri"/>
                <a:cs typeface="Calibri"/>
                <a:sym typeface="Calibri"/>
              </a:rPr>
              <a:t>が完了する前に蓋が開くと、ユニットの電源がオフになり、電子機器のタイマーが自動的にリセットされます。</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8 時間サイクルの間、Global II 内の動作温度は ~98°F (37°C) ～ 104°F (40°C) です。充電式補聴器をお持ちの場合は、代わりにDryBoost UVを検討してください。温度が低いので充電式に適しています。</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入力電力: </a:t>
            </a:r>
            <a:r>
              <a:rPr b="1" i="0" lang="ja" sz="800" u="none" cap="none" strike="noStrike">
                <a:solidFill>
                  <a:schemeClr val="dk1"/>
                </a:solidFill>
                <a:latin typeface="Calibri"/>
                <a:ea typeface="Calibri"/>
                <a:cs typeface="Calibri"/>
                <a:sym typeface="Calibri"/>
              </a:rPr>
              <a:t>100 ～ 240 ボルト AC、50/60 Hz、最大 1.0A。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1" i="0" lang="ja" sz="800" u="none" cap="none" strike="noStrike">
                <a:solidFill>
                  <a:schemeClr val="dk1"/>
                </a:solidFill>
                <a:latin typeface="Calibri"/>
                <a:ea typeface="Calibri"/>
                <a:cs typeface="Calibri"/>
                <a:sym typeface="Calibri"/>
              </a:rPr>
              <a:t>出力: 24 VDC、最大 15 W。</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デフォルトの AC アダプタには米国/北米プラグが付いています。Global、Global II、および Zephyr 電源は交換可能です。すべての電源装置は CE マークを取得しています。ETL、UL、CSA 規格の認証を取得しています。12Vサービス用のインバーターでも動作します。Dry &amp; Store Global II は世界中のどこでも使用でき、電圧変換器は必要ありません。必要なのは、適切なプラグ アダプターだけです。AUS、EU、STD、UK の交換可能なブレードを備えた電源を含む世界規模の構成も利用できます。</a:t>
            </a:r>
            <a:endParaRPr b="0" i="0" sz="1200" u="none" cap="none" strike="noStrike">
              <a:solidFill>
                <a:srgbClr val="000000"/>
              </a:solidFill>
              <a:latin typeface="Arial"/>
              <a:ea typeface="Arial"/>
              <a:cs typeface="Arial"/>
              <a:sym typeface="Arial"/>
            </a:endParaRPr>
          </a:p>
        </p:txBody>
      </p:sp>
      <p:sp>
        <p:nvSpPr>
          <p:cNvPr id="242" name="Google Shape;242;p35"/>
          <p:cNvSpPr txBox="1"/>
          <p:nvPr/>
        </p:nvSpPr>
        <p:spPr>
          <a:xfrm>
            <a:off x="4778856" y="1020048"/>
            <a:ext cx="4180273" cy="297773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乾燥剤</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Global II には、カスタム Dry-Brik® II 乾燥剤が同梱されています。Dry-Brik には、魅力的な成型された使い捨て容器にパッケージ化された強力な吸着剤 (モルシーブ) が含まれています。各 Dry-Brik は未開封の場合、少なくとも 18 か月の保存可能期間があります。ホイルラベルを剥がすと、Dry-Brik II は 2 か月間持続します。交換用乾燥剤は安価で、Dry &amp; Store の代理店または Ear Technology Corporation から直接入手できます。乾燥剤は乾燥するときに臭いも吸収します。</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UV-C の特性</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Global II ランプは、UV-C 波長の光を生成します。1 分半のサイクル中、わずか 90 秒間、ランプは細菌、特に黄色ブドウ球菌を 99.99% 減少させるのに十分な UV-C エネルギーを生成します。</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バッテリーの取り外し</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乾燥させて保管して使用する前に、補聴器からバッテリーを取り外す必要はありません。バッテリードアは開いておくことをお勧めします。</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説明書 - 操作マニュアル</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操作説明書は 38 か国語で提供されています。ここをクリックして、お好みのマニュアルをダウンロードしてください。</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安全性と規制は</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ULおよびCSA規格に準拠して認定されています。CEマーク取得済み。</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保証</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 sz="800" u="none" cap="none" strike="noStrike">
                <a:solidFill>
                  <a:schemeClr val="dk1"/>
                </a:solidFill>
                <a:latin typeface="Calibri"/>
                <a:ea typeface="Calibri"/>
                <a:cs typeface="Calibri"/>
                <a:sym typeface="Calibri"/>
              </a:rPr>
              <a:t>米国およびカナダでは 2 年間。購入証明書が必要です。北米以外では、販売代理店が提供する保証条件を参照してください。</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cxnSp>
        <p:nvCxnSpPr>
          <p:cNvPr id="247" name="Google Shape;247;p36"/>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248" name="Google Shape;248;p36"/>
          <p:cNvSpPr txBox="1"/>
          <p:nvPr/>
        </p:nvSpPr>
        <p:spPr>
          <a:xfrm>
            <a:off x="0" y="0"/>
            <a:ext cx="9096300" cy="3261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rgbClr val="0F1111"/>
                </a:solidFill>
                <a:latin typeface="Arial"/>
                <a:ea typeface="Arial"/>
                <a:cs typeface="Arial"/>
                <a:sym typeface="Arial"/>
              </a:rPr>
              <a:t>標準品</a:t>
            </a:r>
            <a:r>
              <a:rPr lang="ja" sz="1600">
                <a:solidFill>
                  <a:srgbClr val="0F1111"/>
                </a:solidFill>
              </a:rPr>
              <a:t>　</a:t>
            </a:r>
            <a:r>
              <a:rPr lang="ja" sz="1600">
                <a:solidFill>
                  <a:schemeClr val="dk1"/>
                </a:solidFill>
                <a:latin typeface="Calibri"/>
                <a:ea typeface="Calibri"/>
                <a:cs typeface="Calibri"/>
                <a:sym typeface="Calibri"/>
              </a:rPr>
              <a:t>乾燥剤</a:t>
            </a:r>
            <a:r>
              <a:rPr lang="ja" sz="1600">
                <a:solidFill>
                  <a:srgbClr val="FF0000"/>
                </a:solidFill>
                <a:latin typeface="Calibri"/>
                <a:ea typeface="Calibri"/>
                <a:cs typeface="Calibri"/>
                <a:sym typeface="Calibri"/>
              </a:rPr>
              <a:t>なし</a:t>
            </a:r>
            <a:r>
              <a:rPr lang="ja" sz="1600">
                <a:solidFill>
                  <a:schemeClr val="dk1"/>
                </a:solidFill>
                <a:latin typeface="Calibri"/>
                <a:ea typeface="Calibri"/>
                <a:cs typeface="Calibri"/>
                <a:sym typeface="Calibri"/>
              </a:rPr>
              <a:t>　CC　11/06 13:13スタート　8時間</a:t>
            </a:r>
            <a:endParaRPr sz="1600">
              <a:solidFill>
                <a:schemeClr val="dk1"/>
              </a:solidFill>
              <a:latin typeface="Calibri"/>
              <a:ea typeface="Calibri"/>
              <a:cs typeface="Calibri"/>
              <a:sym typeface="Calibri"/>
            </a:endParaRPr>
          </a:p>
        </p:txBody>
      </p:sp>
      <p:sp>
        <p:nvSpPr>
          <p:cNvPr id="249" name="Google Shape;249;p36"/>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pic>
        <p:nvPicPr>
          <p:cNvPr id="250" name="Google Shape;250;p36"/>
          <p:cNvPicPr preferRelativeResize="0"/>
          <p:nvPr/>
        </p:nvPicPr>
        <p:blipFill rotWithShape="1">
          <a:blip r:embed="rId3">
            <a:alphaModFix/>
          </a:blip>
          <a:srcRect b="29617" l="0" r="0" t="17371"/>
          <a:stretch/>
        </p:blipFill>
        <p:spPr>
          <a:xfrm>
            <a:off x="4538800" y="2022175"/>
            <a:ext cx="1729324" cy="2036250"/>
          </a:xfrm>
          <a:prstGeom prst="rect">
            <a:avLst/>
          </a:prstGeom>
          <a:noFill/>
          <a:ln cap="flat" cmpd="sng" w="9525">
            <a:solidFill>
              <a:schemeClr val="lt2"/>
            </a:solidFill>
            <a:prstDash val="solid"/>
            <a:round/>
            <a:headEnd len="sm" w="sm" type="none"/>
            <a:tailEnd len="sm" w="sm" type="none"/>
          </a:ln>
        </p:spPr>
      </p:pic>
      <p:pic>
        <p:nvPicPr>
          <p:cNvPr id="251" name="Google Shape;251;p36"/>
          <p:cNvPicPr preferRelativeResize="0"/>
          <p:nvPr/>
        </p:nvPicPr>
        <p:blipFill rotWithShape="1">
          <a:blip r:embed="rId4">
            <a:alphaModFix/>
          </a:blip>
          <a:srcRect b="25581" l="0" r="0" t="21410"/>
          <a:stretch/>
        </p:blipFill>
        <p:spPr>
          <a:xfrm>
            <a:off x="6380500" y="2022171"/>
            <a:ext cx="1729324" cy="2036250"/>
          </a:xfrm>
          <a:prstGeom prst="rect">
            <a:avLst/>
          </a:prstGeom>
          <a:noFill/>
          <a:ln cap="flat" cmpd="sng" w="9525">
            <a:solidFill>
              <a:schemeClr val="lt2"/>
            </a:solidFill>
            <a:prstDash val="solid"/>
            <a:round/>
            <a:headEnd len="sm" w="sm" type="none"/>
            <a:tailEnd len="sm" w="sm" type="none"/>
          </a:ln>
        </p:spPr>
      </p:pic>
      <p:sp>
        <p:nvSpPr>
          <p:cNvPr id="252" name="Google Shape;252;p36"/>
          <p:cNvSpPr txBox="1"/>
          <p:nvPr/>
        </p:nvSpPr>
        <p:spPr>
          <a:xfrm>
            <a:off x="4576200" y="4194875"/>
            <a:ext cx="3533700" cy="387600"/>
          </a:xfrm>
          <a:prstGeom prst="rect">
            <a:avLst/>
          </a:prstGeom>
          <a:solidFill>
            <a:schemeClr val="lt1"/>
          </a:solidFill>
          <a:ln cap="flat" cmpd="sng" w="9525">
            <a:solidFill>
              <a:schemeClr val="lt2"/>
            </a:solidFill>
            <a:prstDash val="solid"/>
            <a:round/>
            <a:headEnd len="sm" w="sm" type="none"/>
            <a:tailEnd len="sm" w="sm" type="none"/>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lang="ja" sz="1000">
                <a:solidFill>
                  <a:schemeClr val="dk1"/>
                </a:solidFill>
                <a:latin typeface="Calibri"/>
                <a:ea typeface="Calibri"/>
                <a:cs typeface="Calibri"/>
                <a:sym typeface="Calibri"/>
              </a:rPr>
              <a:t>この時の室内のロガーは</a:t>
            </a:r>
            <a:endParaRPr sz="1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000">
                <a:solidFill>
                  <a:schemeClr val="dk1"/>
                </a:solidFill>
                <a:latin typeface="Calibri"/>
                <a:ea typeface="Calibri"/>
                <a:cs typeface="Calibri"/>
                <a:sym typeface="Calibri"/>
              </a:rPr>
              <a:t>D9　</a:t>
            </a:r>
            <a:r>
              <a:rPr lang="ja" sz="1000">
                <a:solidFill>
                  <a:schemeClr val="dk1"/>
                </a:solidFill>
                <a:latin typeface="Calibri"/>
                <a:ea typeface="Calibri"/>
                <a:cs typeface="Calibri"/>
                <a:sym typeface="Calibri"/>
              </a:rPr>
              <a:t>該当時間にエアコンをつけていた</a:t>
            </a:r>
            <a:endParaRPr sz="1000">
              <a:solidFill>
                <a:schemeClr val="dk1"/>
              </a:solidFill>
              <a:latin typeface="Calibri"/>
              <a:ea typeface="Calibri"/>
              <a:cs typeface="Calibri"/>
              <a:sym typeface="Calibri"/>
            </a:endParaRPr>
          </a:p>
        </p:txBody>
      </p:sp>
      <p:pic>
        <p:nvPicPr>
          <p:cNvPr id="253" name="Google Shape;253;p36"/>
          <p:cNvPicPr preferRelativeResize="0"/>
          <p:nvPr/>
        </p:nvPicPr>
        <p:blipFill rotWithShape="1">
          <a:blip r:embed="rId5">
            <a:alphaModFix/>
          </a:blip>
          <a:srcRect b="32222" l="0" r="0" t="14375"/>
          <a:stretch/>
        </p:blipFill>
        <p:spPr>
          <a:xfrm>
            <a:off x="152400" y="2022175"/>
            <a:ext cx="2031551" cy="2409677"/>
          </a:xfrm>
          <a:prstGeom prst="rect">
            <a:avLst/>
          </a:prstGeom>
          <a:noFill/>
          <a:ln>
            <a:noFill/>
          </a:ln>
        </p:spPr>
      </p:pic>
      <p:pic>
        <p:nvPicPr>
          <p:cNvPr id="254" name="Google Shape;254;p36"/>
          <p:cNvPicPr preferRelativeResize="0"/>
          <p:nvPr/>
        </p:nvPicPr>
        <p:blipFill rotWithShape="1">
          <a:blip r:embed="rId6">
            <a:alphaModFix/>
          </a:blip>
          <a:srcRect b="26603" l="0" r="0" t="19997"/>
          <a:stretch/>
        </p:blipFill>
        <p:spPr>
          <a:xfrm>
            <a:off x="2336350" y="2022175"/>
            <a:ext cx="2031551" cy="2409677"/>
          </a:xfrm>
          <a:prstGeom prst="rect">
            <a:avLst/>
          </a:prstGeom>
          <a:noFill/>
          <a:ln>
            <a:noFill/>
          </a:ln>
        </p:spPr>
      </p:pic>
      <p:sp>
        <p:nvSpPr>
          <p:cNvPr id="255" name="Google Shape;255;p36"/>
          <p:cNvSpPr txBox="1"/>
          <p:nvPr/>
        </p:nvSpPr>
        <p:spPr>
          <a:xfrm>
            <a:off x="219750" y="586675"/>
            <a:ext cx="8924100" cy="9264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lang="ja" sz="1100">
                <a:solidFill>
                  <a:schemeClr val="dk1"/>
                </a:solidFill>
                <a:latin typeface="Calibri"/>
                <a:ea typeface="Calibri"/>
                <a:cs typeface="Calibri"/>
                <a:sym typeface="Calibri"/>
              </a:rPr>
              <a:t>13時</a:t>
            </a:r>
            <a:r>
              <a:rPr lang="ja" sz="1100">
                <a:solidFill>
                  <a:schemeClr val="dk1"/>
                </a:solidFill>
                <a:latin typeface="Calibri"/>
                <a:ea typeface="Calibri"/>
                <a:cs typeface="Calibri"/>
                <a:sym typeface="Calibri"/>
              </a:rPr>
              <a:t>48</a:t>
            </a:r>
            <a:r>
              <a:rPr lang="ja" sz="1100">
                <a:solidFill>
                  <a:schemeClr val="dk1"/>
                </a:solidFill>
                <a:latin typeface="Calibri"/>
                <a:ea typeface="Calibri"/>
                <a:cs typeface="Calibri"/>
                <a:sym typeface="Calibri"/>
              </a:rPr>
              <a:t>分（30</a:t>
            </a:r>
            <a:r>
              <a:rPr lang="ja" sz="1100">
                <a:solidFill>
                  <a:schemeClr val="dk1"/>
                </a:solidFill>
                <a:latin typeface="Calibri"/>
                <a:ea typeface="Calibri"/>
                <a:cs typeface="Calibri"/>
                <a:sym typeface="Calibri"/>
              </a:rPr>
              <a:t>分後</a:t>
            </a:r>
            <a:r>
              <a:rPr lang="ja" sz="1100">
                <a:solidFill>
                  <a:schemeClr val="dk1"/>
                </a:solidFill>
                <a:latin typeface="Calibri"/>
                <a:ea typeface="Calibri"/>
                <a:cs typeface="Calibri"/>
                <a:sym typeface="Calibri"/>
              </a:rPr>
              <a:t>）34%マーク。</a:t>
            </a:r>
            <a:r>
              <a:rPr lang="ja" sz="1100">
                <a:solidFill>
                  <a:schemeClr val="dk1"/>
                </a:solidFill>
                <a:latin typeface="Calibri"/>
                <a:ea typeface="Calibri"/>
                <a:cs typeface="Calibri"/>
                <a:sym typeface="Calibri"/>
              </a:rPr>
              <a:t>21時10分ころ（予定どおり8時間後）に停止。</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100">
                <a:solidFill>
                  <a:schemeClr val="dk1"/>
                </a:solidFill>
                <a:latin typeface="Calibri"/>
                <a:ea typeface="Calibri"/>
                <a:cs typeface="Calibri"/>
                <a:sym typeface="Calibri"/>
              </a:rPr>
              <a:t>最高温度は39度。</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lang="ja" sz="1100">
                <a:solidFill>
                  <a:schemeClr val="dk1"/>
                </a:solidFill>
                <a:latin typeface="Calibri"/>
                <a:ea typeface="Calibri"/>
                <a:cs typeface="Calibri"/>
                <a:sym typeface="Calibri"/>
              </a:rPr>
              <a:t>停止後およそ40分後、</a:t>
            </a:r>
            <a:r>
              <a:rPr lang="ja" sz="1100">
                <a:solidFill>
                  <a:schemeClr val="dk1"/>
                </a:solidFill>
                <a:latin typeface="Calibri"/>
                <a:ea typeface="Calibri"/>
                <a:cs typeface="Calibri"/>
                <a:sym typeface="Calibri"/>
              </a:rPr>
              <a:t>21</a:t>
            </a:r>
            <a:r>
              <a:rPr lang="ja" sz="1100">
                <a:solidFill>
                  <a:schemeClr val="dk1"/>
                </a:solidFill>
                <a:latin typeface="Calibri"/>
                <a:ea typeface="Calibri"/>
                <a:cs typeface="Calibri"/>
                <a:sym typeface="Calibri"/>
              </a:rPr>
              <a:t>時50分ころに、40%まで上昇（戻った）。</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b="1" lang="ja" sz="1100">
                <a:solidFill>
                  <a:schemeClr val="dk1"/>
                </a:solidFill>
                <a:latin typeface="Calibri"/>
                <a:ea typeface="Calibri"/>
                <a:cs typeface="Calibri"/>
                <a:sym typeface="Calibri"/>
              </a:rPr>
              <a:t>翌朝9時54％で室内の湿度との差は10%</a:t>
            </a:r>
            <a:r>
              <a:rPr lang="ja" sz="1100">
                <a:solidFill>
                  <a:schemeClr val="dk1"/>
                </a:solidFill>
                <a:latin typeface="Calibri"/>
                <a:ea typeface="Calibri"/>
                <a:cs typeface="Calibri"/>
                <a:sym typeface="Calibri"/>
              </a:rPr>
              <a:t>（室内湿度64%）</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100">
                <a:solidFill>
                  <a:schemeClr val="dk1"/>
                </a:solidFill>
                <a:latin typeface="Calibri"/>
                <a:ea typeface="Calibri"/>
                <a:cs typeface="Calibri"/>
                <a:sym typeface="Calibri"/>
              </a:rPr>
              <a:t>ただし、ここまで保管する？そもそもこの場合に54％だと湿度は高いのでどこまで意味ある？</a:t>
            </a:r>
            <a:endParaRPr sz="800">
              <a:solidFill>
                <a:schemeClr val="dk1"/>
              </a:solidFill>
              <a:latin typeface="Calibri"/>
              <a:ea typeface="Calibri"/>
              <a:cs typeface="Calibri"/>
              <a:sym typeface="Calibri"/>
            </a:endParaRPr>
          </a:p>
        </p:txBody>
      </p:sp>
      <p:sp>
        <p:nvSpPr>
          <p:cNvPr id="256" name="Google Shape;256;p36"/>
          <p:cNvSpPr/>
          <p:nvPr/>
        </p:nvSpPr>
        <p:spPr>
          <a:xfrm>
            <a:off x="1946925" y="1976600"/>
            <a:ext cx="4511100" cy="411300"/>
          </a:xfrm>
          <a:prstGeom prst="wedgeRectCallout">
            <a:avLst>
              <a:gd fmla="val -76957" name="adj1"/>
              <a:gd fmla="val 30837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chemeClr val="lt1"/>
                </a:solidFill>
                <a:latin typeface="Calibri"/>
                <a:ea typeface="Calibri"/>
                <a:cs typeface="Calibri"/>
                <a:sym typeface="Calibri"/>
              </a:rPr>
              <a:t>稼働中の</a:t>
            </a:r>
            <a:endParaRPr b="1" sz="900">
              <a:solidFill>
                <a:schemeClr val="lt1"/>
              </a:solidFill>
              <a:latin typeface="Calibri"/>
              <a:ea typeface="Calibri"/>
              <a:cs typeface="Calibri"/>
              <a:sym typeface="Calibri"/>
            </a:endParaRPr>
          </a:p>
          <a:p>
            <a:pPr indent="0" lvl="0" marL="0" rtl="0" algn="ctr">
              <a:spcBef>
                <a:spcPts val="0"/>
              </a:spcBef>
              <a:spcAft>
                <a:spcPts val="0"/>
              </a:spcAft>
              <a:buNone/>
            </a:pPr>
            <a:r>
              <a:rPr b="1" lang="ja" sz="900">
                <a:solidFill>
                  <a:schemeClr val="lt1"/>
                </a:solidFill>
                <a:latin typeface="Calibri"/>
                <a:ea typeface="Calibri"/>
                <a:cs typeface="Calibri"/>
                <a:sym typeface="Calibri"/>
              </a:rPr>
              <a:t>平均温度、湿度を知りたい（最高、最低も）</a:t>
            </a:r>
            <a:endParaRPr b="1" sz="900">
              <a:solidFill>
                <a:schemeClr val="lt1"/>
              </a:solidFill>
              <a:latin typeface="Calibri"/>
              <a:ea typeface="Calibri"/>
              <a:cs typeface="Calibri"/>
              <a:sym typeface="Calibri"/>
            </a:endParaRPr>
          </a:p>
        </p:txBody>
      </p:sp>
      <p:sp>
        <p:nvSpPr>
          <p:cNvPr id="257" name="Google Shape;257;p36"/>
          <p:cNvSpPr/>
          <p:nvPr/>
        </p:nvSpPr>
        <p:spPr>
          <a:xfrm>
            <a:off x="8662675" y="1513075"/>
            <a:ext cx="1394400" cy="1661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ja" sz="900">
                <a:solidFill>
                  <a:schemeClr val="dk1"/>
                </a:solidFill>
                <a:latin typeface="Calibri"/>
                <a:ea typeface="Calibri"/>
                <a:cs typeface="Calibri"/>
                <a:sym typeface="Calibri"/>
              </a:rPr>
              <a:t>2023-11-07</a:t>
            </a:r>
            <a:r>
              <a:rPr lang="ja" sz="800">
                <a:solidFill>
                  <a:schemeClr val="dk1"/>
                </a:solidFill>
                <a:latin typeface="Calibri"/>
                <a:ea typeface="Calibri"/>
                <a:cs typeface="Calibri"/>
                <a:sym typeface="Calibri"/>
              </a:rPr>
              <a:t> </a:t>
            </a:r>
            <a:r>
              <a:rPr lang="ja" sz="900">
                <a:solidFill>
                  <a:srgbClr val="1F1F1F"/>
                </a:solidFill>
                <a:latin typeface="Calibri"/>
                <a:ea typeface="Calibri"/>
                <a:cs typeface="Calibri"/>
                <a:sym typeface="Calibri"/>
              </a:rPr>
              <a:t>13::37</a:t>
            </a:r>
            <a:endParaRPr sz="900">
              <a:solidFill>
                <a:srgbClr val="1F1F1F"/>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ja" sz="900">
                <a:solidFill>
                  <a:srgbClr val="1F1F1F"/>
                </a:solidFill>
                <a:latin typeface="Calibri"/>
                <a:ea typeface="Calibri"/>
                <a:cs typeface="Calibri"/>
                <a:sym typeface="Calibri"/>
              </a:rPr>
              <a:t>から</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2023-11-07 21:10:08</a:t>
            </a:r>
            <a:endParaRPr sz="900">
              <a:solidFill>
                <a:srgbClr val="1F1F1F"/>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平均温度 : </a:t>
            </a:r>
            <a:r>
              <a:rPr lang="ja" sz="1000">
                <a:solidFill>
                  <a:schemeClr val="dk1"/>
                </a:solidFill>
              </a:rPr>
              <a:t>38.1</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最高温度 : </a:t>
            </a:r>
            <a:r>
              <a:rPr lang="ja" sz="1000">
                <a:solidFill>
                  <a:schemeClr val="dk1"/>
                </a:solidFill>
              </a:rPr>
              <a:t>39.1</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最低温度 : </a:t>
            </a:r>
            <a:r>
              <a:rPr lang="ja" sz="1000">
                <a:solidFill>
                  <a:schemeClr val="dk1"/>
                </a:solidFill>
              </a:rPr>
              <a:t>35.6</a:t>
            </a:r>
            <a:endParaRPr sz="900">
              <a:latin typeface="Calibri"/>
              <a:ea typeface="Calibri"/>
              <a:cs typeface="Calibri"/>
              <a:sym typeface="Calibri"/>
            </a:endParaRPr>
          </a:p>
          <a:p>
            <a:pPr indent="0" lvl="0" marL="0" rtl="0" algn="ctr">
              <a:spcBef>
                <a:spcPts val="0"/>
              </a:spcBef>
              <a:spcAft>
                <a:spcPts val="0"/>
              </a:spcAft>
              <a:buNone/>
            </a:pPr>
            <a:r>
              <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平均相対湿度 : </a:t>
            </a:r>
            <a:r>
              <a:rPr lang="ja" sz="1000">
                <a:solidFill>
                  <a:schemeClr val="dk1"/>
                </a:solidFill>
              </a:rPr>
              <a:t>33.9</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最高相対湿度 : </a:t>
            </a:r>
            <a:r>
              <a:rPr lang="ja" sz="1000">
                <a:solidFill>
                  <a:schemeClr val="dk1"/>
                </a:solidFill>
              </a:rPr>
              <a:t>36</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最低相対湿度 : </a:t>
            </a:r>
            <a:r>
              <a:rPr lang="ja" sz="1000">
                <a:solidFill>
                  <a:schemeClr val="dk1"/>
                </a:solidFill>
              </a:rPr>
              <a:t>32</a:t>
            </a:r>
            <a:endParaRPr sz="9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cxnSp>
        <p:nvCxnSpPr>
          <p:cNvPr id="262" name="Google Shape;262;p37"/>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263" name="Google Shape;263;p37"/>
          <p:cNvSpPr txBox="1"/>
          <p:nvPr/>
        </p:nvSpPr>
        <p:spPr>
          <a:xfrm>
            <a:off x="0" y="0"/>
            <a:ext cx="9144000" cy="326100"/>
          </a:xfrm>
          <a:prstGeom prst="rect">
            <a:avLst/>
          </a:prstGeom>
          <a:noFill/>
          <a:ln>
            <a:noFill/>
          </a:ln>
        </p:spPr>
        <p:txBody>
          <a:bodyPr anchorCtr="0" anchor="t" bIns="39550" lIns="79125" spcFirstLastPara="1" rIns="79125" wrap="square" tIns="39550">
            <a:spAutoFit/>
          </a:bodyPr>
          <a:lstStyle/>
          <a:p>
            <a:pPr indent="0" lvl="0" marL="0" rtl="0" algn="l">
              <a:spcBef>
                <a:spcPts val="0"/>
              </a:spcBef>
              <a:spcAft>
                <a:spcPts val="0"/>
              </a:spcAft>
              <a:buClr>
                <a:schemeClr val="dk1"/>
              </a:buClr>
              <a:buSzPts val="1600"/>
              <a:buFont typeface="Arial"/>
              <a:buNone/>
            </a:pPr>
            <a:r>
              <a:rPr lang="ja" sz="1600">
                <a:solidFill>
                  <a:srgbClr val="0F1111"/>
                </a:solidFill>
              </a:rPr>
              <a:t>標準品　</a:t>
            </a:r>
            <a:r>
              <a:rPr lang="ja" sz="1600">
                <a:solidFill>
                  <a:schemeClr val="dk1"/>
                </a:solidFill>
                <a:latin typeface="Calibri"/>
                <a:ea typeface="Calibri"/>
                <a:cs typeface="Calibri"/>
                <a:sym typeface="Calibri"/>
              </a:rPr>
              <a:t>乾燥剤</a:t>
            </a:r>
            <a:r>
              <a:rPr lang="ja" sz="1600">
                <a:solidFill>
                  <a:srgbClr val="FF0000"/>
                </a:solidFill>
                <a:latin typeface="Calibri"/>
                <a:ea typeface="Calibri"/>
                <a:cs typeface="Calibri"/>
                <a:sym typeface="Calibri"/>
              </a:rPr>
              <a:t>あり</a:t>
            </a:r>
            <a:r>
              <a:rPr lang="ja" sz="1600">
                <a:solidFill>
                  <a:schemeClr val="dk1"/>
                </a:solidFill>
                <a:latin typeface="Calibri"/>
                <a:ea typeface="Calibri"/>
                <a:cs typeface="Calibri"/>
                <a:sym typeface="Calibri"/>
              </a:rPr>
              <a:t>　CC　11/07 10:40スタート　8時間</a:t>
            </a:r>
            <a:endParaRPr sz="1600">
              <a:solidFill>
                <a:srgbClr val="0F1111"/>
              </a:solidFill>
            </a:endParaRPr>
          </a:p>
        </p:txBody>
      </p:sp>
      <p:sp>
        <p:nvSpPr>
          <p:cNvPr id="264" name="Google Shape;264;p37"/>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265" name="Google Shape;265;p37"/>
          <p:cNvSpPr txBox="1"/>
          <p:nvPr/>
        </p:nvSpPr>
        <p:spPr>
          <a:xfrm>
            <a:off x="4576200" y="4194875"/>
            <a:ext cx="3533700" cy="387600"/>
          </a:xfrm>
          <a:prstGeom prst="rect">
            <a:avLst/>
          </a:prstGeom>
          <a:solidFill>
            <a:schemeClr val="lt1"/>
          </a:solidFill>
          <a:ln cap="flat" cmpd="sng" w="9525">
            <a:solidFill>
              <a:schemeClr val="lt2"/>
            </a:solidFill>
            <a:prstDash val="solid"/>
            <a:round/>
            <a:headEnd len="sm" w="sm" type="none"/>
            <a:tailEnd len="sm" w="sm" type="none"/>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lang="ja" sz="1000">
                <a:solidFill>
                  <a:schemeClr val="dk1"/>
                </a:solidFill>
                <a:latin typeface="Calibri"/>
                <a:ea typeface="Calibri"/>
                <a:cs typeface="Calibri"/>
                <a:sym typeface="Calibri"/>
              </a:rPr>
              <a:t>この時の室内のロガーは</a:t>
            </a:r>
            <a:endParaRPr sz="1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000">
                <a:solidFill>
                  <a:schemeClr val="dk1"/>
                </a:solidFill>
                <a:latin typeface="Calibri"/>
                <a:ea typeface="Calibri"/>
                <a:cs typeface="Calibri"/>
                <a:sym typeface="Calibri"/>
              </a:rPr>
              <a:t>D9　</a:t>
            </a:r>
            <a:r>
              <a:rPr lang="ja" sz="1000">
                <a:solidFill>
                  <a:schemeClr val="dk1"/>
                </a:solidFill>
                <a:latin typeface="Calibri"/>
                <a:ea typeface="Calibri"/>
                <a:cs typeface="Calibri"/>
                <a:sym typeface="Calibri"/>
              </a:rPr>
              <a:t>該当時間に</a:t>
            </a:r>
            <a:r>
              <a:rPr b="1" lang="ja" sz="1000">
                <a:solidFill>
                  <a:srgbClr val="FF0000"/>
                </a:solidFill>
                <a:latin typeface="Calibri"/>
                <a:ea typeface="Calibri"/>
                <a:cs typeface="Calibri"/>
                <a:sym typeface="Calibri"/>
              </a:rPr>
              <a:t>エアコンをつけていなかった</a:t>
            </a:r>
            <a:endParaRPr b="1" sz="1000">
              <a:solidFill>
                <a:srgbClr val="FF0000"/>
              </a:solidFill>
              <a:latin typeface="Calibri"/>
              <a:ea typeface="Calibri"/>
              <a:cs typeface="Calibri"/>
              <a:sym typeface="Calibri"/>
            </a:endParaRPr>
          </a:p>
        </p:txBody>
      </p:sp>
      <p:pic>
        <p:nvPicPr>
          <p:cNvPr id="266" name="Google Shape;266;p37"/>
          <p:cNvPicPr preferRelativeResize="0"/>
          <p:nvPr/>
        </p:nvPicPr>
        <p:blipFill rotWithShape="1">
          <a:blip r:embed="rId3">
            <a:alphaModFix/>
          </a:blip>
          <a:srcRect b="21659" l="0" r="0" t="26162"/>
          <a:stretch/>
        </p:blipFill>
        <p:spPr>
          <a:xfrm>
            <a:off x="4538800" y="2022180"/>
            <a:ext cx="1729324" cy="1987343"/>
          </a:xfrm>
          <a:prstGeom prst="rect">
            <a:avLst/>
          </a:prstGeom>
          <a:noFill/>
          <a:ln>
            <a:noFill/>
          </a:ln>
        </p:spPr>
      </p:pic>
      <p:pic>
        <p:nvPicPr>
          <p:cNvPr id="267" name="Google Shape;267;p37"/>
          <p:cNvPicPr preferRelativeResize="0"/>
          <p:nvPr/>
        </p:nvPicPr>
        <p:blipFill rotWithShape="1">
          <a:blip r:embed="rId4">
            <a:alphaModFix/>
          </a:blip>
          <a:srcRect b="27736" l="0" r="0" t="19330"/>
          <a:stretch/>
        </p:blipFill>
        <p:spPr>
          <a:xfrm>
            <a:off x="2336350" y="2044750"/>
            <a:ext cx="2012341" cy="2365972"/>
          </a:xfrm>
          <a:prstGeom prst="rect">
            <a:avLst/>
          </a:prstGeom>
          <a:noFill/>
          <a:ln>
            <a:noFill/>
          </a:ln>
        </p:spPr>
      </p:pic>
      <p:pic>
        <p:nvPicPr>
          <p:cNvPr id="268" name="Google Shape;268;p37"/>
          <p:cNvPicPr preferRelativeResize="0"/>
          <p:nvPr/>
        </p:nvPicPr>
        <p:blipFill rotWithShape="1">
          <a:blip r:embed="rId5">
            <a:alphaModFix/>
          </a:blip>
          <a:srcRect b="14884" l="0" r="0" t="32182"/>
          <a:stretch/>
        </p:blipFill>
        <p:spPr>
          <a:xfrm>
            <a:off x="152400" y="2022175"/>
            <a:ext cx="2031551" cy="2388557"/>
          </a:xfrm>
          <a:prstGeom prst="rect">
            <a:avLst/>
          </a:prstGeom>
          <a:noFill/>
          <a:ln>
            <a:noFill/>
          </a:ln>
        </p:spPr>
      </p:pic>
      <p:pic>
        <p:nvPicPr>
          <p:cNvPr id="269" name="Google Shape;269;p37"/>
          <p:cNvPicPr preferRelativeResize="0"/>
          <p:nvPr/>
        </p:nvPicPr>
        <p:blipFill rotWithShape="1">
          <a:blip r:embed="rId6">
            <a:alphaModFix/>
          </a:blip>
          <a:srcRect b="27288" l="0" r="0" t="19610"/>
          <a:stretch/>
        </p:blipFill>
        <p:spPr>
          <a:xfrm>
            <a:off x="6380500" y="2022725"/>
            <a:ext cx="1729324" cy="2039690"/>
          </a:xfrm>
          <a:prstGeom prst="rect">
            <a:avLst/>
          </a:prstGeom>
          <a:noFill/>
          <a:ln>
            <a:noFill/>
          </a:ln>
        </p:spPr>
      </p:pic>
      <p:sp>
        <p:nvSpPr>
          <p:cNvPr id="270" name="Google Shape;270;p37"/>
          <p:cNvSpPr txBox="1"/>
          <p:nvPr/>
        </p:nvSpPr>
        <p:spPr>
          <a:xfrm>
            <a:off x="219750" y="586675"/>
            <a:ext cx="8924100" cy="10959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lang="ja" sz="1100">
                <a:solidFill>
                  <a:schemeClr val="dk1"/>
                </a:solidFill>
                <a:latin typeface="Calibri"/>
                <a:ea typeface="Calibri"/>
                <a:cs typeface="Calibri"/>
                <a:sym typeface="Calibri"/>
              </a:rPr>
              <a:t>前日と部屋の湿度温度が違うので、前日との単純比較は出来ない。室内ロガーとの相対評価がよさそう。</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100">
                <a:solidFill>
                  <a:schemeClr val="dk1"/>
                </a:solidFill>
                <a:latin typeface="Calibri"/>
                <a:ea typeface="Calibri"/>
                <a:cs typeface="Calibri"/>
                <a:sym typeface="Calibri"/>
              </a:rPr>
              <a:t>11時10分（30分後）39%マーク。</a:t>
            </a:r>
            <a:r>
              <a:rPr lang="ja" sz="1100">
                <a:solidFill>
                  <a:schemeClr val="dk1"/>
                </a:solidFill>
                <a:latin typeface="Calibri"/>
                <a:ea typeface="Calibri"/>
                <a:cs typeface="Calibri"/>
                <a:sym typeface="Calibri"/>
              </a:rPr>
              <a:t>小刻みに上下しつつその後16時に32%をマーク。18時39分ころ（予定どおり8時間後）</a:t>
            </a:r>
            <a:r>
              <a:rPr lang="ja" sz="1100">
                <a:solidFill>
                  <a:schemeClr val="dk1"/>
                </a:solidFill>
                <a:latin typeface="Calibri"/>
                <a:ea typeface="Calibri"/>
                <a:cs typeface="Calibri"/>
                <a:sym typeface="Calibri"/>
              </a:rPr>
              <a:t>に停止。</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lang="ja" sz="1100">
                <a:solidFill>
                  <a:schemeClr val="dk1"/>
                </a:solidFill>
                <a:latin typeface="Calibri"/>
                <a:ea typeface="Calibri"/>
                <a:cs typeface="Calibri"/>
                <a:sym typeface="Calibri"/>
              </a:rPr>
              <a:t>停止後およそ40分後、</a:t>
            </a:r>
            <a:r>
              <a:rPr lang="ja" sz="1100">
                <a:solidFill>
                  <a:schemeClr val="dk1"/>
                </a:solidFill>
                <a:latin typeface="Calibri"/>
                <a:ea typeface="Calibri"/>
                <a:cs typeface="Calibri"/>
                <a:sym typeface="Calibri"/>
              </a:rPr>
              <a:t>19時18分ころに、40%まで上昇（戻った）。</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lang="ja" sz="1100">
                <a:solidFill>
                  <a:schemeClr val="dk1"/>
                </a:solidFill>
                <a:latin typeface="Calibri"/>
                <a:ea typeface="Calibri"/>
                <a:cs typeface="Calibri"/>
                <a:sym typeface="Calibri"/>
              </a:rPr>
              <a:t>21時</a:t>
            </a:r>
            <a:r>
              <a:rPr b="1" lang="ja" sz="1100">
                <a:solidFill>
                  <a:schemeClr val="dk1"/>
                </a:solidFill>
                <a:latin typeface="Calibri"/>
                <a:ea typeface="Calibri"/>
                <a:cs typeface="Calibri"/>
                <a:sym typeface="Calibri"/>
              </a:rPr>
              <a:t>47分47%で室内の湿度との差は13%</a:t>
            </a:r>
            <a:r>
              <a:rPr lang="ja" sz="1100">
                <a:solidFill>
                  <a:schemeClr val="dk1"/>
                </a:solidFill>
                <a:latin typeface="Calibri"/>
                <a:ea typeface="Calibri"/>
                <a:cs typeface="Calibri"/>
                <a:sym typeface="Calibri"/>
              </a:rPr>
              <a:t>（室内湿度60%）</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lang="ja" sz="1100">
                <a:solidFill>
                  <a:schemeClr val="dk1"/>
                </a:solidFill>
                <a:latin typeface="Calibri"/>
                <a:ea typeface="Calibri"/>
                <a:cs typeface="Calibri"/>
                <a:sym typeface="Calibri"/>
              </a:rPr>
              <a:t>翌朝9時</a:t>
            </a:r>
            <a:r>
              <a:rPr b="1" lang="ja" sz="1100">
                <a:solidFill>
                  <a:schemeClr val="dk1"/>
                </a:solidFill>
                <a:latin typeface="Calibri"/>
                <a:ea typeface="Calibri"/>
                <a:cs typeface="Calibri"/>
                <a:sym typeface="Calibri"/>
              </a:rPr>
              <a:t>42％で室内</a:t>
            </a:r>
            <a:r>
              <a:rPr b="1" lang="ja" sz="1100">
                <a:solidFill>
                  <a:schemeClr val="dk1"/>
                </a:solidFill>
                <a:latin typeface="Calibri"/>
                <a:ea typeface="Calibri"/>
                <a:cs typeface="Calibri"/>
                <a:sym typeface="Calibri"/>
              </a:rPr>
              <a:t>の湿度との差は10%</a:t>
            </a:r>
            <a:r>
              <a:rPr lang="ja" sz="1100">
                <a:solidFill>
                  <a:schemeClr val="dk1"/>
                </a:solidFill>
                <a:latin typeface="Calibri"/>
                <a:ea typeface="Calibri"/>
                <a:cs typeface="Calibri"/>
                <a:sym typeface="Calibri"/>
              </a:rPr>
              <a:t>（室内湿度52%）</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100">
                <a:solidFill>
                  <a:schemeClr val="dk1"/>
                </a:solidFill>
                <a:latin typeface="Calibri"/>
                <a:ea typeface="Calibri"/>
                <a:cs typeface="Calibri"/>
                <a:sym typeface="Calibri"/>
              </a:rPr>
              <a:t>保管する場合の適正湿度がわからないが、42％は比較的低め。保管する場合は良いかもしれない。外気（地域・季節）に影響される模様</a:t>
            </a:r>
            <a:endParaRPr sz="1100">
              <a:solidFill>
                <a:schemeClr val="dk1"/>
              </a:solidFill>
              <a:latin typeface="Calibri"/>
              <a:ea typeface="Calibri"/>
              <a:cs typeface="Calibri"/>
              <a:sym typeface="Calibri"/>
            </a:endParaRPr>
          </a:p>
        </p:txBody>
      </p:sp>
      <p:sp>
        <p:nvSpPr>
          <p:cNvPr id="271" name="Google Shape;271;p37"/>
          <p:cNvSpPr/>
          <p:nvPr/>
        </p:nvSpPr>
        <p:spPr>
          <a:xfrm>
            <a:off x="2438175" y="4667625"/>
            <a:ext cx="1102200" cy="326100"/>
          </a:xfrm>
          <a:prstGeom prst="wedgeRectCallout">
            <a:avLst>
              <a:gd fmla="val -21194" name="adj1"/>
              <a:gd fmla="val -229103"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0000"/>
                </a:solidFill>
                <a:latin typeface="Calibri"/>
                <a:ea typeface="Calibri"/>
                <a:cs typeface="Calibri"/>
                <a:sym typeface="Calibri"/>
              </a:rPr>
              <a:t>細かくオンオフを繰り返している？</a:t>
            </a:r>
            <a:endParaRPr b="1" sz="900">
              <a:solidFill>
                <a:srgbClr val="FF0000"/>
              </a:solidFill>
              <a:latin typeface="Calibri"/>
              <a:ea typeface="Calibri"/>
              <a:cs typeface="Calibri"/>
              <a:sym typeface="Calibri"/>
            </a:endParaRPr>
          </a:p>
        </p:txBody>
      </p:sp>
      <p:sp>
        <p:nvSpPr>
          <p:cNvPr id="272" name="Google Shape;272;p37"/>
          <p:cNvSpPr/>
          <p:nvPr/>
        </p:nvSpPr>
        <p:spPr>
          <a:xfrm>
            <a:off x="245625" y="4582475"/>
            <a:ext cx="1222200" cy="411300"/>
          </a:xfrm>
          <a:prstGeom prst="wedgeRectCallout">
            <a:avLst>
              <a:gd fmla="val -21194" name="adj1"/>
              <a:gd fmla="val -229103"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0000"/>
                </a:solidFill>
                <a:latin typeface="Calibri"/>
                <a:ea typeface="Calibri"/>
                <a:cs typeface="Calibri"/>
                <a:sym typeface="Calibri"/>
              </a:rPr>
              <a:t>稼働中の湿度は室内の動きと似ている？</a:t>
            </a:r>
            <a:endParaRPr b="1" sz="900">
              <a:solidFill>
                <a:srgbClr val="FF0000"/>
              </a:solidFill>
              <a:latin typeface="Calibri"/>
              <a:ea typeface="Calibri"/>
              <a:cs typeface="Calibri"/>
              <a:sym typeface="Calibri"/>
            </a:endParaRPr>
          </a:p>
        </p:txBody>
      </p:sp>
      <p:sp>
        <p:nvSpPr>
          <p:cNvPr id="273" name="Google Shape;273;p37"/>
          <p:cNvSpPr/>
          <p:nvPr/>
        </p:nvSpPr>
        <p:spPr>
          <a:xfrm>
            <a:off x="3678225" y="4667625"/>
            <a:ext cx="2702400" cy="326100"/>
          </a:xfrm>
          <a:prstGeom prst="wedgeRectCallout">
            <a:avLst>
              <a:gd fmla="val -56429" name="adj1"/>
              <a:gd fmla="val -698"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0000"/>
                </a:solidFill>
                <a:latin typeface="Calibri"/>
                <a:ea typeface="Calibri"/>
                <a:cs typeface="Calibri"/>
                <a:sym typeface="Calibri"/>
              </a:rPr>
              <a:t>この機械は温度センサーを利用して、オンオフしている？（39℃を上限）</a:t>
            </a:r>
            <a:endParaRPr b="1" sz="900">
              <a:solidFill>
                <a:srgbClr val="FF0000"/>
              </a:solidFill>
              <a:latin typeface="Calibri"/>
              <a:ea typeface="Calibri"/>
              <a:cs typeface="Calibri"/>
              <a:sym typeface="Calibri"/>
            </a:endParaRPr>
          </a:p>
        </p:txBody>
      </p:sp>
      <p:sp>
        <p:nvSpPr>
          <p:cNvPr id="274" name="Google Shape;274;p37"/>
          <p:cNvSpPr/>
          <p:nvPr/>
        </p:nvSpPr>
        <p:spPr>
          <a:xfrm>
            <a:off x="1946925" y="1976600"/>
            <a:ext cx="4511100" cy="411300"/>
          </a:xfrm>
          <a:prstGeom prst="wedgeRectCallout">
            <a:avLst>
              <a:gd fmla="val -76957" name="adj1"/>
              <a:gd fmla="val 30837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chemeClr val="lt1"/>
                </a:solidFill>
                <a:latin typeface="Calibri"/>
                <a:ea typeface="Calibri"/>
                <a:cs typeface="Calibri"/>
                <a:sym typeface="Calibri"/>
              </a:rPr>
              <a:t>稼働中の</a:t>
            </a:r>
            <a:endParaRPr b="1" sz="900">
              <a:solidFill>
                <a:schemeClr val="lt1"/>
              </a:solidFill>
              <a:latin typeface="Calibri"/>
              <a:ea typeface="Calibri"/>
              <a:cs typeface="Calibri"/>
              <a:sym typeface="Calibri"/>
            </a:endParaRPr>
          </a:p>
          <a:p>
            <a:pPr indent="0" lvl="0" marL="0" rtl="0" algn="ctr">
              <a:spcBef>
                <a:spcPts val="0"/>
              </a:spcBef>
              <a:spcAft>
                <a:spcPts val="0"/>
              </a:spcAft>
              <a:buNone/>
            </a:pPr>
            <a:r>
              <a:rPr b="1" lang="ja" sz="900">
                <a:solidFill>
                  <a:schemeClr val="lt1"/>
                </a:solidFill>
                <a:latin typeface="Calibri"/>
                <a:ea typeface="Calibri"/>
                <a:cs typeface="Calibri"/>
                <a:sym typeface="Calibri"/>
              </a:rPr>
              <a:t>平均温度、湿度を知りたい（最高、最低も）</a:t>
            </a:r>
            <a:endParaRPr b="1" sz="900">
              <a:solidFill>
                <a:schemeClr val="lt1"/>
              </a:solidFill>
              <a:latin typeface="Calibri"/>
              <a:ea typeface="Calibri"/>
              <a:cs typeface="Calibri"/>
              <a:sym typeface="Calibri"/>
            </a:endParaRPr>
          </a:p>
        </p:txBody>
      </p:sp>
      <p:sp>
        <p:nvSpPr>
          <p:cNvPr id="275" name="Google Shape;275;p37"/>
          <p:cNvSpPr/>
          <p:nvPr/>
        </p:nvSpPr>
        <p:spPr>
          <a:xfrm>
            <a:off x="8548725" y="2022175"/>
            <a:ext cx="1394400" cy="1600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900">
                <a:latin typeface="Calibri"/>
                <a:ea typeface="Calibri"/>
                <a:cs typeface="Calibri"/>
                <a:sym typeface="Calibri"/>
              </a:rPr>
              <a:t>2023-11-07</a:t>
            </a:r>
            <a:r>
              <a:rPr lang="ja" sz="800">
                <a:latin typeface="Calibri"/>
                <a:ea typeface="Calibri"/>
                <a:cs typeface="Calibri"/>
                <a:sym typeface="Calibri"/>
              </a:rPr>
              <a:t> </a:t>
            </a:r>
            <a:r>
              <a:rPr lang="ja" sz="900">
                <a:solidFill>
                  <a:srgbClr val="1F1F1F"/>
                </a:solidFill>
                <a:latin typeface="Calibri"/>
                <a:ea typeface="Calibri"/>
                <a:cs typeface="Calibri"/>
                <a:sym typeface="Calibri"/>
              </a:rPr>
              <a:t>10:40:</a:t>
            </a:r>
            <a:r>
              <a:rPr lang="ja" sz="900">
                <a:solidFill>
                  <a:srgbClr val="1F1F1F"/>
                </a:solidFill>
                <a:latin typeface="Calibri"/>
                <a:ea typeface="Calibri"/>
                <a:cs typeface="Calibri"/>
                <a:sym typeface="Calibri"/>
              </a:rPr>
              <a:t>58</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から</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2023-11-07 18:3</a:t>
            </a:r>
            <a:r>
              <a:rPr lang="ja" sz="900">
                <a:solidFill>
                  <a:srgbClr val="1F1F1F"/>
                </a:solidFill>
                <a:latin typeface="Calibri"/>
                <a:ea typeface="Calibri"/>
                <a:cs typeface="Calibri"/>
                <a:sym typeface="Calibri"/>
              </a:rPr>
              <a:t>9</a:t>
            </a:r>
            <a:r>
              <a:rPr lang="ja" sz="900">
                <a:solidFill>
                  <a:srgbClr val="1F1F1F"/>
                </a:solidFill>
                <a:latin typeface="Calibri"/>
                <a:ea typeface="Calibri"/>
                <a:cs typeface="Calibri"/>
                <a:sym typeface="Calibri"/>
              </a:rPr>
              <a:t>:1</a:t>
            </a:r>
            <a:r>
              <a:rPr lang="ja" sz="900">
                <a:solidFill>
                  <a:srgbClr val="1F1F1F"/>
                </a:solidFill>
                <a:latin typeface="Calibri"/>
                <a:ea typeface="Calibri"/>
                <a:cs typeface="Calibri"/>
                <a:sym typeface="Calibri"/>
              </a:rPr>
              <a:t>9</a:t>
            </a:r>
            <a:endParaRPr sz="900">
              <a:solidFill>
                <a:srgbClr val="1F1F1F"/>
              </a:solidFill>
              <a:latin typeface="Calibri"/>
              <a:ea typeface="Calibri"/>
              <a:cs typeface="Calibri"/>
              <a:sym typeface="Calibri"/>
            </a:endParaRPr>
          </a:p>
          <a:p>
            <a:pPr indent="0" lvl="0" marL="0" rtl="0" algn="ctr">
              <a:spcBef>
                <a:spcPts val="0"/>
              </a:spcBef>
              <a:spcAft>
                <a:spcPts val="0"/>
              </a:spcAft>
              <a:buNone/>
            </a:pPr>
            <a:r>
              <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平均温度 : </a:t>
            </a:r>
            <a:r>
              <a:rPr lang="ja" sz="1000">
                <a:solidFill>
                  <a:schemeClr val="dk1"/>
                </a:solidFill>
              </a:rPr>
              <a:t>38.3</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最高温度 : </a:t>
            </a:r>
            <a:r>
              <a:rPr lang="ja" sz="1000">
                <a:solidFill>
                  <a:schemeClr val="dk1"/>
                </a:solidFill>
              </a:rPr>
              <a:t>40.5</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最低温度 : </a:t>
            </a:r>
            <a:r>
              <a:rPr lang="ja" sz="1000">
                <a:solidFill>
                  <a:schemeClr val="dk1"/>
                </a:solidFill>
              </a:rPr>
              <a:t>29.2</a:t>
            </a:r>
            <a:endParaRPr sz="900">
              <a:latin typeface="Calibri"/>
              <a:ea typeface="Calibri"/>
              <a:cs typeface="Calibri"/>
              <a:sym typeface="Calibri"/>
            </a:endParaRPr>
          </a:p>
          <a:p>
            <a:pPr indent="0" lvl="0" marL="0" rtl="0" algn="ctr">
              <a:spcBef>
                <a:spcPts val="0"/>
              </a:spcBef>
              <a:spcAft>
                <a:spcPts val="0"/>
              </a:spcAft>
              <a:buNone/>
            </a:pPr>
            <a:r>
              <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平均相対湿度 : </a:t>
            </a:r>
            <a:r>
              <a:rPr lang="ja" sz="1000">
                <a:solidFill>
                  <a:schemeClr val="dk1"/>
                </a:solidFill>
              </a:rPr>
              <a:t>35.8</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最高相対湿度 : </a:t>
            </a:r>
            <a:r>
              <a:rPr lang="ja" sz="1000">
                <a:solidFill>
                  <a:schemeClr val="dk1"/>
                </a:solidFill>
              </a:rPr>
              <a:t>62</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最低相対湿度 : </a:t>
            </a:r>
            <a:r>
              <a:rPr lang="ja" sz="1000">
                <a:solidFill>
                  <a:schemeClr val="dk1"/>
                </a:solidFill>
              </a:rPr>
              <a:t>32</a:t>
            </a:r>
            <a:endParaRPr sz="9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cxnSp>
        <p:nvCxnSpPr>
          <p:cNvPr id="280" name="Google Shape;280;p38"/>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281" name="Google Shape;281;p38"/>
          <p:cNvSpPr txBox="1"/>
          <p:nvPr/>
        </p:nvSpPr>
        <p:spPr>
          <a:xfrm>
            <a:off x="202575" y="547450"/>
            <a:ext cx="8118600" cy="1434300"/>
          </a:xfrm>
          <a:prstGeom prst="rect">
            <a:avLst/>
          </a:prstGeom>
          <a:noFill/>
          <a:ln>
            <a:noFill/>
          </a:ln>
        </p:spPr>
        <p:txBody>
          <a:bodyPr anchorCtr="0" anchor="t" bIns="39550" lIns="79125" spcFirstLastPara="1" rIns="79125" wrap="square" tIns="39550">
            <a:spAutoFit/>
          </a:bodyPr>
          <a:lstStyle/>
          <a:p>
            <a:pPr indent="0" lvl="0" marL="0" rtl="0" algn="l">
              <a:spcBef>
                <a:spcPts val="0"/>
              </a:spcBef>
              <a:spcAft>
                <a:spcPts val="0"/>
              </a:spcAft>
              <a:buClr>
                <a:schemeClr val="dk1"/>
              </a:buClr>
              <a:buSzPts val="1600"/>
              <a:buFont typeface="Arial"/>
              <a:buNone/>
            </a:pPr>
            <a:r>
              <a:rPr b="1" lang="ja" sz="1100">
                <a:solidFill>
                  <a:schemeClr val="dk1"/>
                </a:solidFill>
                <a:latin typeface="Calibri"/>
                <a:ea typeface="Calibri"/>
                <a:cs typeface="Calibri"/>
                <a:sym typeface="Calibri"/>
              </a:rPr>
              <a:t>自分の都合により、7時間で取り出してみた。</a:t>
            </a:r>
            <a:endParaRPr b="1"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lang="ja" sz="1100">
                <a:solidFill>
                  <a:schemeClr val="dk1"/>
                </a:solidFill>
                <a:latin typeface="Calibri"/>
                <a:ea typeface="Calibri"/>
                <a:cs typeface="Calibri"/>
                <a:sym typeface="Calibri"/>
              </a:rPr>
              <a:t>乾燥剤無しで、濡れティッシュがパリパリに乾いた。</a:t>
            </a:r>
            <a:endParaRPr b="1"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lang="ja" sz="1100">
                <a:solidFill>
                  <a:schemeClr val="dk1"/>
                </a:solidFill>
                <a:latin typeface="Calibri"/>
                <a:ea typeface="Calibri"/>
                <a:cs typeface="Calibri"/>
                <a:sym typeface="Calibri"/>
              </a:rPr>
              <a:t>濡れティッシュをARPTURにあわせてロガーに密着させたので、湿度が最初急激にあがっている模様。</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lang="ja" sz="1100">
                <a:solidFill>
                  <a:schemeClr val="dk1"/>
                </a:solidFill>
                <a:latin typeface="Calibri"/>
                <a:ea typeface="Calibri"/>
                <a:cs typeface="Calibri"/>
                <a:sym typeface="Calibri"/>
              </a:rPr>
              <a:t>11時13分（およそ60分間後）56%,30.3度をマーク、しばらく継続した後、</a:t>
            </a:r>
            <a:r>
              <a:rPr lang="ja" sz="1100">
                <a:solidFill>
                  <a:schemeClr val="dk1"/>
                </a:solidFill>
                <a:latin typeface="Calibri"/>
                <a:ea typeface="Calibri"/>
                <a:cs typeface="Calibri"/>
                <a:sym typeface="Calibri"/>
              </a:rPr>
              <a:t>12時06分（110分後）55%30.4度から急激に変化。1時間語には、温度36℃、湿度29%をマーク。</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b="1" lang="ja" sz="1100">
                <a:solidFill>
                  <a:schemeClr val="dk1"/>
                </a:solidFill>
                <a:latin typeface="Calibri"/>
                <a:ea typeface="Calibri"/>
                <a:cs typeface="Calibri"/>
                <a:sym typeface="Calibri"/>
              </a:rPr>
              <a:t>停止後およそ30分後、</a:t>
            </a:r>
            <a:r>
              <a:rPr lang="ja" sz="1100">
                <a:solidFill>
                  <a:schemeClr val="dk1"/>
                </a:solidFill>
                <a:latin typeface="Calibri"/>
                <a:ea typeface="Calibri"/>
                <a:cs typeface="Calibri"/>
                <a:sym typeface="Calibri"/>
              </a:rPr>
              <a:t>17時48分ころに、40%まで上昇（戻った）。</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b="1" lang="ja" sz="1100">
                <a:solidFill>
                  <a:schemeClr val="dk1"/>
                </a:solidFill>
                <a:latin typeface="Calibri"/>
                <a:ea typeface="Calibri"/>
                <a:cs typeface="Calibri"/>
                <a:sym typeface="Calibri"/>
              </a:rPr>
              <a:t>21時00分49%で室内の湿度との差は2%</a:t>
            </a:r>
            <a:r>
              <a:rPr lang="ja" sz="1100">
                <a:solidFill>
                  <a:schemeClr val="dk1"/>
                </a:solidFill>
                <a:latin typeface="Calibri"/>
                <a:ea typeface="Calibri"/>
                <a:cs typeface="Calibri"/>
                <a:sym typeface="Calibri"/>
              </a:rPr>
              <a:t>（室内湿度51%）</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t/>
            </a:r>
            <a:endParaRPr b="1" sz="1100">
              <a:solidFill>
                <a:schemeClr val="dk1"/>
              </a:solidFill>
              <a:latin typeface="Calibri"/>
              <a:ea typeface="Calibri"/>
              <a:cs typeface="Calibri"/>
              <a:sym typeface="Calibri"/>
            </a:endParaRPr>
          </a:p>
        </p:txBody>
      </p:sp>
      <p:sp>
        <p:nvSpPr>
          <p:cNvPr id="282" name="Google Shape;282;p38"/>
          <p:cNvSpPr txBox="1"/>
          <p:nvPr>
            <p:ph idx="12" type="sldNum"/>
          </p:nvPr>
        </p:nvSpPr>
        <p:spPr>
          <a:xfrm>
            <a:off x="6457950" y="4767264"/>
            <a:ext cx="2057400" cy="273900"/>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283" name="Google Shape;283;p38"/>
          <p:cNvSpPr txBox="1"/>
          <p:nvPr/>
        </p:nvSpPr>
        <p:spPr>
          <a:xfrm>
            <a:off x="0" y="0"/>
            <a:ext cx="9096300" cy="3261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rgbClr val="0F1111"/>
                </a:solidFill>
                <a:latin typeface="Arial"/>
                <a:ea typeface="Arial"/>
                <a:cs typeface="Arial"/>
                <a:sym typeface="Arial"/>
              </a:rPr>
              <a:t>標準品</a:t>
            </a:r>
            <a:r>
              <a:rPr lang="ja" sz="1600">
                <a:solidFill>
                  <a:srgbClr val="0F1111"/>
                </a:solidFill>
              </a:rPr>
              <a:t>　</a:t>
            </a:r>
            <a:r>
              <a:rPr lang="ja" sz="1600">
                <a:solidFill>
                  <a:schemeClr val="dk1"/>
                </a:solidFill>
                <a:latin typeface="Calibri"/>
                <a:ea typeface="Calibri"/>
                <a:cs typeface="Calibri"/>
                <a:sym typeface="Calibri"/>
              </a:rPr>
              <a:t>乾燥剤</a:t>
            </a:r>
            <a:r>
              <a:rPr lang="ja" sz="1600">
                <a:solidFill>
                  <a:srgbClr val="FF0000"/>
                </a:solidFill>
                <a:latin typeface="Calibri"/>
                <a:ea typeface="Calibri"/>
                <a:cs typeface="Calibri"/>
                <a:sym typeface="Calibri"/>
              </a:rPr>
              <a:t>なし</a:t>
            </a:r>
            <a:r>
              <a:rPr lang="ja" sz="1600">
                <a:solidFill>
                  <a:schemeClr val="dk1"/>
                </a:solidFill>
                <a:latin typeface="Calibri"/>
                <a:ea typeface="Calibri"/>
                <a:cs typeface="Calibri"/>
                <a:sym typeface="Calibri"/>
              </a:rPr>
              <a:t>　CC　11/09 10:16スタート　8時間　</a:t>
            </a:r>
            <a:r>
              <a:rPr lang="ja" sz="1600">
                <a:solidFill>
                  <a:srgbClr val="FF0000"/>
                </a:solidFill>
                <a:latin typeface="Calibri"/>
                <a:ea typeface="Calibri"/>
                <a:cs typeface="Calibri"/>
                <a:sym typeface="Calibri"/>
              </a:rPr>
              <a:t>濡れティッシュ入り</a:t>
            </a:r>
            <a:endParaRPr sz="1600">
              <a:solidFill>
                <a:srgbClr val="FF0000"/>
              </a:solidFill>
              <a:latin typeface="Calibri"/>
              <a:ea typeface="Calibri"/>
              <a:cs typeface="Calibri"/>
              <a:sym typeface="Calibri"/>
            </a:endParaRPr>
          </a:p>
        </p:txBody>
      </p:sp>
      <p:pic>
        <p:nvPicPr>
          <p:cNvPr id="284" name="Google Shape;284;p38"/>
          <p:cNvPicPr preferRelativeResize="0"/>
          <p:nvPr/>
        </p:nvPicPr>
        <p:blipFill rotWithShape="1">
          <a:blip r:embed="rId3">
            <a:alphaModFix/>
          </a:blip>
          <a:srcRect b="24083" l="0" r="0" t="22480"/>
          <a:stretch/>
        </p:blipFill>
        <p:spPr>
          <a:xfrm>
            <a:off x="152963" y="2037774"/>
            <a:ext cx="2030401" cy="2411346"/>
          </a:xfrm>
          <a:prstGeom prst="rect">
            <a:avLst/>
          </a:prstGeom>
          <a:noFill/>
          <a:ln>
            <a:noFill/>
          </a:ln>
        </p:spPr>
      </p:pic>
      <p:pic>
        <p:nvPicPr>
          <p:cNvPr id="285" name="Google Shape;285;p38"/>
          <p:cNvPicPr preferRelativeResize="0"/>
          <p:nvPr/>
        </p:nvPicPr>
        <p:blipFill rotWithShape="1">
          <a:blip r:embed="rId4">
            <a:alphaModFix/>
          </a:blip>
          <a:srcRect b="31132" l="0" r="0" t="16560"/>
          <a:stretch/>
        </p:blipFill>
        <p:spPr>
          <a:xfrm>
            <a:off x="2398350" y="2037774"/>
            <a:ext cx="2030401" cy="2357350"/>
          </a:xfrm>
          <a:prstGeom prst="rect">
            <a:avLst/>
          </a:prstGeom>
          <a:noFill/>
          <a:ln>
            <a:noFill/>
          </a:ln>
        </p:spPr>
      </p:pic>
      <p:pic>
        <p:nvPicPr>
          <p:cNvPr id="286" name="Google Shape;286;p38"/>
          <p:cNvPicPr preferRelativeResize="0"/>
          <p:nvPr/>
        </p:nvPicPr>
        <p:blipFill rotWithShape="1">
          <a:blip r:embed="rId5">
            <a:alphaModFix/>
          </a:blip>
          <a:srcRect b="22404" l="0" r="0" t="24048"/>
          <a:stretch/>
        </p:blipFill>
        <p:spPr>
          <a:xfrm>
            <a:off x="6509475" y="2037775"/>
            <a:ext cx="1794230" cy="2056699"/>
          </a:xfrm>
          <a:prstGeom prst="rect">
            <a:avLst/>
          </a:prstGeom>
          <a:noFill/>
          <a:ln>
            <a:noFill/>
          </a:ln>
        </p:spPr>
      </p:pic>
      <p:pic>
        <p:nvPicPr>
          <p:cNvPr id="287" name="Google Shape;287;p38"/>
          <p:cNvPicPr preferRelativeResize="0"/>
          <p:nvPr/>
        </p:nvPicPr>
        <p:blipFill rotWithShape="1">
          <a:blip r:embed="rId6">
            <a:alphaModFix/>
          </a:blip>
          <a:srcRect b="33703" l="0" r="0" t="13734"/>
          <a:stretch/>
        </p:blipFill>
        <p:spPr>
          <a:xfrm>
            <a:off x="4571995" y="2075522"/>
            <a:ext cx="1794230" cy="2018949"/>
          </a:xfrm>
          <a:prstGeom prst="rect">
            <a:avLst/>
          </a:prstGeom>
          <a:noFill/>
          <a:ln>
            <a:noFill/>
          </a:ln>
        </p:spPr>
      </p:pic>
      <p:sp>
        <p:nvSpPr>
          <p:cNvPr id="288" name="Google Shape;288;p38"/>
          <p:cNvSpPr txBox="1"/>
          <p:nvPr/>
        </p:nvSpPr>
        <p:spPr>
          <a:xfrm>
            <a:off x="4576200" y="4194875"/>
            <a:ext cx="3533700" cy="387600"/>
          </a:xfrm>
          <a:prstGeom prst="rect">
            <a:avLst/>
          </a:prstGeom>
          <a:solidFill>
            <a:schemeClr val="lt1"/>
          </a:solidFill>
          <a:ln cap="flat" cmpd="sng" w="9525">
            <a:solidFill>
              <a:schemeClr val="lt2"/>
            </a:solidFill>
            <a:prstDash val="solid"/>
            <a:round/>
            <a:headEnd len="sm" w="sm" type="none"/>
            <a:tailEnd len="sm" w="sm" type="none"/>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lang="ja" sz="1000">
                <a:solidFill>
                  <a:schemeClr val="dk1"/>
                </a:solidFill>
                <a:latin typeface="Calibri"/>
                <a:ea typeface="Calibri"/>
                <a:cs typeface="Calibri"/>
                <a:sym typeface="Calibri"/>
              </a:rPr>
              <a:t>この時の室内のロガーは</a:t>
            </a:r>
            <a:endParaRPr sz="1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000">
                <a:solidFill>
                  <a:schemeClr val="dk1"/>
                </a:solidFill>
                <a:latin typeface="Calibri"/>
                <a:ea typeface="Calibri"/>
                <a:cs typeface="Calibri"/>
                <a:sym typeface="Calibri"/>
              </a:rPr>
              <a:t>D9</a:t>
            </a:r>
            <a:endParaRPr sz="1000">
              <a:solidFill>
                <a:schemeClr val="dk1"/>
              </a:solidFill>
              <a:latin typeface="Calibri"/>
              <a:ea typeface="Calibri"/>
              <a:cs typeface="Calibri"/>
              <a:sym typeface="Calibri"/>
            </a:endParaRPr>
          </a:p>
        </p:txBody>
      </p:sp>
      <p:sp>
        <p:nvSpPr>
          <p:cNvPr id="289" name="Google Shape;289;p38"/>
          <p:cNvSpPr/>
          <p:nvPr/>
        </p:nvSpPr>
        <p:spPr>
          <a:xfrm>
            <a:off x="2516400" y="4526025"/>
            <a:ext cx="2030400" cy="467700"/>
          </a:xfrm>
          <a:prstGeom prst="wedgeRectCallout">
            <a:avLst>
              <a:gd fmla="val -29603" name="adj1"/>
              <a:gd fmla="val -213957"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0000"/>
                </a:solidFill>
                <a:latin typeface="Calibri"/>
                <a:ea typeface="Calibri"/>
                <a:cs typeface="Calibri"/>
                <a:sym typeface="Calibri"/>
              </a:rPr>
              <a:t>2段階の挙動。2段階目の上昇時は湿度も下がっているのは原因不明？</a:t>
            </a:r>
            <a:endParaRPr b="1" sz="900">
              <a:solidFill>
                <a:srgbClr val="FF0000"/>
              </a:solidFill>
              <a:latin typeface="Calibri"/>
              <a:ea typeface="Calibri"/>
              <a:cs typeface="Calibri"/>
              <a:sym typeface="Calibri"/>
            </a:endParaRPr>
          </a:p>
        </p:txBody>
      </p:sp>
      <p:sp>
        <p:nvSpPr>
          <p:cNvPr id="290" name="Google Shape;290;p38"/>
          <p:cNvSpPr/>
          <p:nvPr/>
        </p:nvSpPr>
        <p:spPr>
          <a:xfrm>
            <a:off x="152975" y="4526025"/>
            <a:ext cx="1222200" cy="609300"/>
          </a:xfrm>
          <a:prstGeom prst="wedgeRectCallout">
            <a:avLst>
              <a:gd fmla="val -20122" name="adj1"/>
              <a:gd fmla="val -152507"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0000"/>
                </a:solidFill>
                <a:latin typeface="Calibri"/>
                <a:ea typeface="Calibri"/>
                <a:cs typeface="Calibri"/>
                <a:sym typeface="Calibri"/>
              </a:rPr>
              <a:t>濡れティッシュを入れた（ARPTURにあわせてロガーに密着させた）</a:t>
            </a:r>
            <a:endParaRPr b="1" sz="900">
              <a:solidFill>
                <a:srgbClr val="FF0000"/>
              </a:solidFill>
              <a:latin typeface="Calibri"/>
              <a:ea typeface="Calibri"/>
              <a:cs typeface="Calibri"/>
              <a:sym typeface="Calibri"/>
            </a:endParaRPr>
          </a:p>
        </p:txBody>
      </p:sp>
      <p:sp>
        <p:nvSpPr>
          <p:cNvPr id="291" name="Google Shape;291;p38"/>
          <p:cNvSpPr/>
          <p:nvPr/>
        </p:nvSpPr>
        <p:spPr>
          <a:xfrm>
            <a:off x="4087500" y="1495575"/>
            <a:ext cx="4511100" cy="411300"/>
          </a:xfrm>
          <a:prstGeom prst="wedgeRectCallout">
            <a:avLst>
              <a:gd fmla="val -76957" name="adj1"/>
              <a:gd fmla="val 30837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0000"/>
                </a:solidFill>
                <a:highlight>
                  <a:srgbClr val="FFFF00"/>
                </a:highlight>
                <a:latin typeface="Calibri"/>
                <a:ea typeface="Calibri"/>
                <a:cs typeface="Calibri"/>
                <a:sym typeface="Calibri"/>
              </a:rPr>
              <a:t>ここは、二段階に分けて、</a:t>
            </a:r>
            <a:r>
              <a:rPr b="1" lang="ja" sz="900">
                <a:solidFill>
                  <a:schemeClr val="lt1"/>
                </a:solidFill>
                <a:latin typeface="Calibri"/>
                <a:ea typeface="Calibri"/>
                <a:cs typeface="Calibri"/>
                <a:sym typeface="Calibri"/>
              </a:rPr>
              <a:t>稼働中の</a:t>
            </a:r>
            <a:endParaRPr b="1" sz="900">
              <a:solidFill>
                <a:schemeClr val="lt1"/>
              </a:solidFill>
              <a:latin typeface="Calibri"/>
              <a:ea typeface="Calibri"/>
              <a:cs typeface="Calibri"/>
              <a:sym typeface="Calibri"/>
            </a:endParaRPr>
          </a:p>
          <a:p>
            <a:pPr indent="0" lvl="0" marL="0" rtl="0" algn="ctr">
              <a:spcBef>
                <a:spcPts val="0"/>
              </a:spcBef>
              <a:spcAft>
                <a:spcPts val="0"/>
              </a:spcAft>
              <a:buNone/>
            </a:pPr>
            <a:r>
              <a:rPr b="1" lang="ja" sz="900">
                <a:solidFill>
                  <a:schemeClr val="lt1"/>
                </a:solidFill>
                <a:latin typeface="Calibri"/>
                <a:ea typeface="Calibri"/>
                <a:cs typeface="Calibri"/>
                <a:sym typeface="Calibri"/>
              </a:rPr>
              <a:t>平均温度、湿度を知りたい（最高、最低も）</a:t>
            </a:r>
            <a:endParaRPr b="1" sz="900">
              <a:solidFill>
                <a:schemeClr val="lt1"/>
              </a:solidFill>
              <a:latin typeface="Calibri"/>
              <a:ea typeface="Calibri"/>
              <a:cs typeface="Calibri"/>
              <a:sym typeface="Calibri"/>
            </a:endParaRPr>
          </a:p>
        </p:txBody>
      </p:sp>
      <p:sp>
        <p:nvSpPr>
          <p:cNvPr id="292" name="Google Shape;292;p38"/>
          <p:cNvSpPr/>
          <p:nvPr/>
        </p:nvSpPr>
        <p:spPr>
          <a:xfrm>
            <a:off x="8385250" y="2022175"/>
            <a:ext cx="1557900" cy="1934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900">
                <a:latin typeface="Calibri"/>
                <a:ea typeface="Calibri"/>
                <a:cs typeface="Calibri"/>
                <a:sym typeface="Calibri"/>
              </a:rPr>
              <a:t>2023-11-09 10:16:09</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から</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2023-11-09 17:47:44</a:t>
            </a:r>
            <a:endParaRPr sz="900">
              <a:solidFill>
                <a:srgbClr val="1F1F1F"/>
              </a:solidFill>
              <a:latin typeface="Calibri"/>
              <a:ea typeface="Calibri"/>
              <a:cs typeface="Calibri"/>
              <a:sym typeface="Calibri"/>
            </a:endParaRPr>
          </a:p>
          <a:p>
            <a:pPr indent="0" lvl="0" marL="0" rtl="0" algn="ctr">
              <a:spcBef>
                <a:spcPts val="0"/>
              </a:spcBef>
              <a:spcAft>
                <a:spcPts val="0"/>
              </a:spcAft>
              <a:buNone/>
            </a:pPr>
            <a:r>
              <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平均温度 : </a:t>
            </a:r>
            <a:r>
              <a:rPr lang="ja" sz="1000">
                <a:solidFill>
                  <a:schemeClr val="dk1"/>
                </a:solidFill>
              </a:rPr>
              <a:t>38.3</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最高温度 : </a:t>
            </a:r>
            <a:r>
              <a:rPr lang="ja" sz="1000">
                <a:solidFill>
                  <a:schemeClr val="dk1"/>
                </a:solidFill>
              </a:rPr>
              <a:t>40.5</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最低温度 : </a:t>
            </a:r>
            <a:r>
              <a:rPr lang="ja" sz="1000">
                <a:solidFill>
                  <a:schemeClr val="dk1"/>
                </a:solidFill>
              </a:rPr>
              <a:t>29.2</a:t>
            </a:r>
            <a:endParaRPr sz="1000">
              <a:solidFill>
                <a:schemeClr val="dk1"/>
              </a:solidFill>
            </a:endParaRPr>
          </a:p>
          <a:p>
            <a:pPr indent="0" lvl="0" marL="0" rtl="0" algn="ctr">
              <a:spcBef>
                <a:spcPts val="0"/>
              </a:spcBef>
              <a:spcAft>
                <a:spcPts val="0"/>
              </a:spcAft>
              <a:buNone/>
            </a:pPr>
            <a:r>
              <a:rPr lang="ja" sz="900">
                <a:solidFill>
                  <a:schemeClr val="dk1"/>
                </a:solidFill>
              </a:rPr>
              <a:t>極大の温度 : </a:t>
            </a:r>
            <a:endParaRPr sz="900">
              <a:solidFill>
                <a:schemeClr val="dk1"/>
              </a:solidFill>
            </a:endParaRPr>
          </a:p>
          <a:p>
            <a:pPr indent="0" lvl="0" marL="0" rtl="0" algn="ctr">
              <a:spcBef>
                <a:spcPts val="0"/>
              </a:spcBef>
              <a:spcAft>
                <a:spcPts val="0"/>
              </a:spcAft>
              <a:buNone/>
            </a:pPr>
            <a:r>
              <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平均相対湿度 : </a:t>
            </a:r>
            <a:r>
              <a:rPr lang="ja" sz="1000">
                <a:solidFill>
                  <a:schemeClr val="dk1"/>
                </a:solidFill>
              </a:rPr>
              <a:t>35.8</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最高相対湿度 : </a:t>
            </a:r>
            <a:r>
              <a:rPr lang="ja" sz="1000">
                <a:solidFill>
                  <a:schemeClr val="dk1"/>
                </a:solidFill>
              </a:rPr>
              <a:t>62</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最低相対湿度 : </a:t>
            </a:r>
            <a:r>
              <a:rPr lang="ja" sz="1000">
                <a:solidFill>
                  <a:schemeClr val="dk1"/>
                </a:solidFill>
              </a:rPr>
              <a:t>32</a:t>
            </a:r>
            <a:endParaRPr sz="1000">
              <a:solidFill>
                <a:schemeClr val="dk1"/>
              </a:solidFill>
            </a:endParaRPr>
          </a:p>
          <a:p>
            <a:pPr indent="0" lvl="0" marL="0" rtl="0" algn="ctr">
              <a:spcBef>
                <a:spcPts val="0"/>
              </a:spcBef>
              <a:spcAft>
                <a:spcPts val="0"/>
              </a:spcAft>
              <a:buNone/>
            </a:pPr>
            <a:r>
              <a:rPr lang="ja" sz="900">
                <a:solidFill>
                  <a:schemeClr val="dk1"/>
                </a:solidFill>
              </a:rPr>
              <a:t>温度の極大値に対する相対温度 :</a:t>
            </a:r>
            <a:r>
              <a:rPr lang="ja" sz="1000">
                <a:solidFill>
                  <a:schemeClr val="dk1"/>
                </a:solidFill>
              </a:rPr>
              <a:t> </a:t>
            </a:r>
            <a:endParaRPr sz="10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cxnSp>
        <p:nvCxnSpPr>
          <p:cNvPr id="297" name="Google Shape;297;p39"/>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298" name="Google Shape;298;p39"/>
          <p:cNvSpPr txBox="1"/>
          <p:nvPr/>
        </p:nvSpPr>
        <p:spPr>
          <a:xfrm>
            <a:off x="0" y="0"/>
            <a:ext cx="9144000" cy="326100"/>
          </a:xfrm>
          <a:prstGeom prst="rect">
            <a:avLst/>
          </a:prstGeom>
          <a:noFill/>
          <a:ln>
            <a:noFill/>
          </a:ln>
        </p:spPr>
        <p:txBody>
          <a:bodyPr anchorCtr="0" anchor="t" bIns="39550" lIns="79125" spcFirstLastPara="1" rIns="79125" wrap="square" tIns="39550">
            <a:spAutoFit/>
          </a:bodyPr>
          <a:lstStyle/>
          <a:p>
            <a:pPr indent="0" lvl="0" marL="0" rtl="0" algn="l">
              <a:spcBef>
                <a:spcPts val="0"/>
              </a:spcBef>
              <a:spcAft>
                <a:spcPts val="0"/>
              </a:spcAft>
              <a:buClr>
                <a:schemeClr val="dk1"/>
              </a:buClr>
              <a:buSzPts val="1600"/>
              <a:buFont typeface="Arial"/>
              <a:buNone/>
            </a:pPr>
            <a:r>
              <a:rPr lang="ja" sz="1600">
                <a:solidFill>
                  <a:srgbClr val="0F1111"/>
                </a:solidFill>
              </a:rPr>
              <a:t>標準品　</a:t>
            </a:r>
            <a:r>
              <a:rPr lang="ja" sz="1600">
                <a:solidFill>
                  <a:schemeClr val="dk1"/>
                </a:solidFill>
                <a:latin typeface="Calibri"/>
                <a:ea typeface="Calibri"/>
                <a:cs typeface="Calibri"/>
                <a:sym typeface="Calibri"/>
              </a:rPr>
              <a:t>乾燥剤</a:t>
            </a:r>
            <a:r>
              <a:rPr lang="ja" sz="1600">
                <a:solidFill>
                  <a:srgbClr val="FF0000"/>
                </a:solidFill>
                <a:latin typeface="Calibri"/>
                <a:ea typeface="Calibri"/>
                <a:cs typeface="Calibri"/>
                <a:sym typeface="Calibri"/>
              </a:rPr>
              <a:t>あり</a:t>
            </a:r>
            <a:r>
              <a:rPr lang="ja" sz="1600">
                <a:solidFill>
                  <a:schemeClr val="dk1"/>
                </a:solidFill>
                <a:latin typeface="Calibri"/>
                <a:ea typeface="Calibri"/>
                <a:cs typeface="Calibri"/>
                <a:sym typeface="Calibri"/>
              </a:rPr>
              <a:t>　CC　11/10 8:50スタート　8時間　</a:t>
            </a:r>
            <a:r>
              <a:rPr lang="ja" sz="1600">
                <a:solidFill>
                  <a:srgbClr val="FF0000"/>
                </a:solidFill>
                <a:latin typeface="Calibri"/>
                <a:ea typeface="Calibri"/>
                <a:cs typeface="Calibri"/>
                <a:sym typeface="Calibri"/>
              </a:rPr>
              <a:t>濡れティッシュ入り</a:t>
            </a:r>
            <a:endParaRPr sz="1600">
              <a:solidFill>
                <a:srgbClr val="0F1111"/>
              </a:solidFill>
            </a:endParaRPr>
          </a:p>
        </p:txBody>
      </p:sp>
      <p:sp>
        <p:nvSpPr>
          <p:cNvPr id="299" name="Google Shape;299;p39"/>
          <p:cNvSpPr txBox="1"/>
          <p:nvPr>
            <p:ph idx="12" type="sldNum"/>
          </p:nvPr>
        </p:nvSpPr>
        <p:spPr>
          <a:xfrm>
            <a:off x="6457950" y="4767264"/>
            <a:ext cx="2057400" cy="273900"/>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300" name="Google Shape;300;p39"/>
          <p:cNvSpPr txBox="1"/>
          <p:nvPr/>
        </p:nvSpPr>
        <p:spPr>
          <a:xfrm>
            <a:off x="4576200" y="4194875"/>
            <a:ext cx="3533700" cy="387600"/>
          </a:xfrm>
          <a:prstGeom prst="rect">
            <a:avLst/>
          </a:prstGeom>
          <a:solidFill>
            <a:schemeClr val="lt1"/>
          </a:solidFill>
          <a:ln cap="flat" cmpd="sng" w="9525">
            <a:solidFill>
              <a:schemeClr val="lt2"/>
            </a:solidFill>
            <a:prstDash val="solid"/>
            <a:round/>
            <a:headEnd len="sm" w="sm" type="none"/>
            <a:tailEnd len="sm" w="sm" type="none"/>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lang="ja" sz="1000">
                <a:solidFill>
                  <a:schemeClr val="dk1"/>
                </a:solidFill>
                <a:latin typeface="Calibri"/>
                <a:ea typeface="Calibri"/>
                <a:cs typeface="Calibri"/>
                <a:sym typeface="Calibri"/>
              </a:rPr>
              <a:t>この時の室内のロガーは</a:t>
            </a:r>
            <a:endParaRPr sz="1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000">
                <a:solidFill>
                  <a:schemeClr val="dk1"/>
                </a:solidFill>
                <a:latin typeface="Calibri"/>
                <a:ea typeface="Calibri"/>
                <a:cs typeface="Calibri"/>
                <a:sym typeface="Calibri"/>
              </a:rPr>
              <a:t>D9　</a:t>
            </a:r>
            <a:endParaRPr sz="1000">
              <a:solidFill>
                <a:schemeClr val="dk1"/>
              </a:solidFill>
              <a:latin typeface="Calibri"/>
              <a:ea typeface="Calibri"/>
              <a:cs typeface="Calibri"/>
              <a:sym typeface="Calibri"/>
            </a:endParaRPr>
          </a:p>
        </p:txBody>
      </p:sp>
      <p:pic>
        <p:nvPicPr>
          <p:cNvPr id="301" name="Google Shape;301;p39"/>
          <p:cNvPicPr preferRelativeResize="0"/>
          <p:nvPr/>
        </p:nvPicPr>
        <p:blipFill rotWithShape="1">
          <a:blip r:embed="rId3">
            <a:alphaModFix/>
          </a:blip>
          <a:srcRect b="32823" l="0" r="0" t="14244"/>
          <a:stretch/>
        </p:blipFill>
        <p:spPr>
          <a:xfrm>
            <a:off x="6475588" y="1961575"/>
            <a:ext cx="1792799" cy="2108902"/>
          </a:xfrm>
          <a:prstGeom prst="rect">
            <a:avLst/>
          </a:prstGeom>
          <a:noFill/>
          <a:ln>
            <a:noFill/>
          </a:ln>
        </p:spPr>
      </p:pic>
      <p:pic>
        <p:nvPicPr>
          <p:cNvPr id="302" name="Google Shape;302;p39"/>
          <p:cNvPicPr preferRelativeResize="0"/>
          <p:nvPr/>
        </p:nvPicPr>
        <p:blipFill rotWithShape="1">
          <a:blip r:embed="rId4">
            <a:alphaModFix/>
          </a:blip>
          <a:srcRect b="9766" l="0" r="0" t="37301"/>
          <a:stretch/>
        </p:blipFill>
        <p:spPr>
          <a:xfrm>
            <a:off x="4576188" y="1961563"/>
            <a:ext cx="1792799" cy="2108923"/>
          </a:xfrm>
          <a:prstGeom prst="rect">
            <a:avLst/>
          </a:prstGeom>
          <a:noFill/>
          <a:ln>
            <a:noFill/>
          </a:ln>
        </p:spPr>
      </p:pic>
      <p:sp>
        <p:nvSpPr>
          <p:cNvPr id="303" name="Google Shape;303;p39"/>
          <p:cNvSpPr txBox="1"/>
          <p:nvPr/>
        </p:nvSpPr>
        <p:spPr>
          <a:xfrm>
            <a:off x="202575" y="547450"/>
            <a:ext cx="8118600" cy="7572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1" lang="ja" sz="1100">
                <a:solidFill>
                  <a:schemeClr val="dk1"/>
                </a:solidFill>
                <a:latin typeface="Calibri"/>
                <a:ea typeface="Calibri"/>
                <a:cs typeface="Calibri"/>
                <a:sym typeface="Calibri"/>
              </a:rPr>
              <a:t>濡れティッシュがパリパリに乾いた。</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lang="ja" sz="1100">
                <a:solidFill>
                  <a:schemeClr val="dk1"/>
                </a:solidFill>
                <a:latin typeface="Calibri"/>
                <a:ea typeface="Calibri"/>
                <a:cs typeface="Calibri"/>
                <a:sym typeface="Calibri"/>
              </a:rPr>
              <a:t>昨日とは濡れティッシュの置き方を買えて、ロガーとは接触させないようにした。</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lang="ja" sz="1100">
                <a:solidFill>
                  <a:schemeClr val="dk1"/>
                </a:solidFill>
                <a:latin typeface="Calibri"/>
                <a:ea typeface="Calibri"/>
                <a:cs typeface="Calibri"/>
                <a:sym typeface="Calibri"/>
              </a:rPr>
              <a:t>結果動きに特に違和感は無し。</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b="1" lang="ja" sz="1100">
                <a:solidFill>
                  <a:schemeClr val="dk1"/>
                </a:solidFill>
                <a:latin typeface="Calibri"/>
                <a:ea typeface="Calibri"/>
                <a:cs typeface="Calibri"/>
                <a:sym typeface="Calibri"/>
              </a:rPr>
              <a:t>乾燥剤の一番の効果と思われる保存性については、23時25分ころ室内との差が10％近くあった</a:t>
            </a:r>
            <a:endParaRPr b="1" sz="1100">
              <a:solidFill>
                <a:schemeClr val="dk1"/>
              </a:solidFill>
              <a:latin typeface="Calibri"/>
              <a:ea typeface="Calibri"/>
              <a:cs typeface="Calibri"/>
              <a:sym typeface="Calibri"/>
            </a:endParaRPr>
          </a:p>
        </p:txBody>
      </p:sp>
      <p:pic>
        <p:nvPicPr>
          <p:cNvPr id="304" name="Google Shape;304;p39"/>
          <p:cNvPicPr preferRelativeResize="0"/>
          <p:nvPr/>
        </p:nvPicPr>
        <p:blipFill rotWithShape="1">
          <a:blip r:embed="rId5">
            <a:alphaModFix/>
          </a:blip>
          <a:srcRect b="29221" l="0" r="0" t="18088"/>
          <a:stretch/>
        </p:blipFill>
        <p:spPr>
          <a:xfrm>
            <a:off x="2359450" y="1961575"/>
            <a:ext cx="2030401" cy="2377452"/>
          </a:xfrm>
          <a:prstGeom prst="rect">
            <a:avLst/>
          </a:prstGeom>
          <a:noFill/>
          <a:ln>
            <a:noFill/>
          </a:ln>
        </p:spPr>
      </p:pic>
      <p:pic>
        <p:nvPicPr>
          <p:cNvPr id="305" name="Google Shape;305;p39"/>
          <p:cNvPicPr preferRelativeResize="0"/>
          <p:nvPr/>
        </p:nvPicPr>
        <p:blipFill rotWithShape="1">
          <a:blip r:embed="rId6">
            <a:alphaModFix/>
          </a:blip>
          <a:srcRect b="10358" l="0" r="0" t="36951"/>
          <a:stretch/>
        </p:blipFill>
        <p:spPr>
          <a:xfrm>
            <a:off x="142700" y="1961575"/>
            <a:ext cx="2030401" cy="2377452"/>
          </a:xfrm>
          <a:prstGeom prst="rect">
            <a:avLst/>
          </a:prstGeom>
          <a:noFill/>
          <a:ln>
            <a:noFill/>
          </a:ln>
        </p:spPr>
      </p:pic>
      <p:sp>
        <p:nvSpPr>
          <p:cNvPr id="306" name="Google Shape;306;p39"/>
          <p:cNvSpPr/>
          <p:nvPr/>
        </p:nvSpPr>
        <p:spPr>
          <a:xfrm>
            <a:off x="1946925" y="1976600"/>
            <a:ext cx="4511100" cy="411300"/>
          </a:xfrm>
          <a:prstGeom prst="wedgeRectCallout">
            <a:avLst>
              <a:gd fmla="val -76957" name="adj1"/>
              <a:gd fmla="val 30837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chemeClr val="lt1"/>
                </a:solidFill>
                <a:latin typeface="Calibri"/>
                <a:ea typeface="Calibri"/>
                <a:cs typeface="Calibri"/>
                <a:sym typeface="Calibri"/>
              </a:rPr>
              <a:t>稼働中の</a:t>
            </a:r>
            <a:endParaRPr b="1" sz="900">
              <a:solidFill>
                <a:schemeClr val="lt1"/>
              </a:solidFill>
              <a:latin typeface="Calibri"/>
              <a:ea typeface="Calibri"/>
              <a:cs typeface="Calibri"/>
              <a:sym typeface="Calibri"/>
            </a:endParaRPr>
          </a:p>
          <a:p>
            <a:pPr indent="0" lvl="0" marL="0" rtl="0" algn="ctr">
              <a:spcBef>
                <a:spcPts val="0"/>
              </a:spcBef>
              <a:spcAft>
                <a:spcPts val="0"/>
              </a:spcAft>
              <a:buNone/>
            </a:pPr>
            <a:r>
              <a:rPr b="1" lang="ja" sz="900">
                <a:solidFill>
                  <a:schemeClr val="lt1"/>
                </a:solidFill>
                <a:latin typeface="Calibri"/>
                <a:ea typeface="Calibri"/>
                <a:cs typeface="Calibri"/>
                <a:sym typeface="Calibri"/>
              </a:rPr>
              <a:t>平均温度、湿度を知りたい（最高、最低も）</a:t>
            </a:r>
            <a:endParaRPr b="1" sz="900">
              <a:solidFill>
                <a:schemeClr val="lt1"/>
              </a:solidFill>
              <a:latin typeface="Calibri"/>
              <a:ea typeface="Calibri"/>
              <a:cs typeface="Calibri"/>
              <a:sym typeface="Calibri"/>
            </a:endParaRPr>
          </a:p>
        </p:txBody>
      </p:sp>
      <p:sp>
        <p:nvSpPr>
          <p:cNvPr id="307" name="Google Shape;307;p39"/>
          <p:cNvSpPr/>
          <p:nvPr/>
        </p:nvSpPr>
        <p:spPr>
          <a:xfrm>
            <a:off x="8548725" y="2022175"/>
            <a:ext cx="1394400" cy="1600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900">
                <a:latin typeface="Calibri"/>
                <a:ea typeface="Calibri"/>
                <a:cs typeface="Calibri"/>
                <a:sym typeface="Calibri"/>
              </a:rPr>
              <a:t>2023-11-10 08:50:07</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から</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2023-11-10 16:49:29</a:t>
            </a:r>
            <a:endParaRPr sz="900">
              <a:solidFill>
                <a:srgbClr val="1F1F1F"/>
              </a:solidFill>
              <a:latin typeface="Calibri"/>
              <a:ea typeface="Calibri"/>
              <a:cs typeface="Calibri"/>
              <a:sym typeface="Calibri"/>
            </a:endParaRPr>
          </a:p>
          <a:p>
            <a:pPr indent="0" lvl="0" marL="0" rtl="0" algn="ctr">
              <a:spcBef>
                <a:spcPts val="0"/>
              </a:spcBef>
              <a:spcAft>
                <a:spcPts val="0"/>
              </a:spcAft>
              <a:buNone/>
            </a:pPr>
            <a:r>
              <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平均温度 : </a:t>
            </a:r>
            <a:r>
              <a:rPr lang="ja" sz="1000">
                <a:solidFill>
                  <a:schemeClr val="dk1"/>
                </a:solidFill>
              </a:rPr>
              <a:t>32.2</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最高温度 : </a:t>
            </a:r>
            <a:r>
              <a:rPr lang="ja" sz="1000">
                <a:solidFill>
                  <a:schemeClr val="dk1"/>
                </a:solidFill>
              </a:rPr>
              <a:t>36.8</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最低温度 : </a:t>
            </a:r>
            <a:r>
              <a:rPr lang="ja" sz="1000">
                <a:solidFill>
                  <a:schemeClr val="dk1"/>
                </a:solidFill>
              </a:rPr>
              <a:t>22.9</a:t>
            </a:r>
            <a:endParaRPr sz="900">
              <a:latin typeface="Calibri"/>
              <a:ea typeface="Calibri"/>
              <a:cs typeface="Calibri"/>
              <a:sym typeface="Calibri"/>
            </a:endParaRPr>
          </a:p>
          <a:p>
            <a:pPr indent="0" lvl="0" marL="0" rtl="0" algn="ctr">
              <a:spcBef>
                <a:spcPts val="0"/>
              </a:spcBef>
              <a:spcAft>
                <a:spcPts val="0"/>
              </a:spcAft>
              <a:buNone/>
            </a:pPr>
            <a:r>
              <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平均相対湿度 : </a:t>
            </a:r>
            <a:r>
              <a:rPr lang="ja" sz="1000">
                <a:solidFill>
                  <a:schemeClr val="dk1"/>
                </a:solidFill>
              </a:rPr>
              <a:t>39.5</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最高相対湿度 : </a:t>
            </a:r>
            <a:r>
              <a:rPr lang="ja" sz="1000">
                <a:solidFill>
                  <a:schemeClr val="dk1"/>
                </a:solidFill>
              </a:rPr>
              <a:t>67</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最低相対湿度 : </a:t>
            </a:r>
            <a:r>
              <a:rPr lang="ja" sz="1000">
                <a:solidFill>
                  <a:schemeClr val="dk1"/>
                </a:solidFill>
              </a:rPr>
              <a:t>28</a:t>
            </a:r>
            <a:endParaRPr sz="9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cxnSp>
        <p:nvCxnSpPr>
          <p:cNvPr id="312" name="Google Shape;312;p40"/>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313" name="Google Shape;313;p40"/>
          <p:cNvSpPr txBox="1"/>
          <p:nvPr/>
        </p:nvSpPr>
        <p:spPr>
          <a:xfrm>
            <a:off x="0" y="0"/>
            <a:ext cx="9144000" cy="326100"/>
          </a:xfrm>
          <a:prstGeom prst="rect">
            <a:avLst/>
          </a:prstGeom>
          <a:noFill/>
          <a:ln>
            <a:noFill/>
          </a:ln>
        </p:spPr>
        <p:txBody>
          <a:bodyPr anchorCtr="0" anchor="t" bIns="39550" lIns="79125" spcFirstLastPara="1" rIns="79125" wrap="square" tIns="39550">
            <a:spAutoFit/>
          </a:bodyPr>
          <a:lstStyle/>
          <a:p>
            <a:pPr indent="0" lvl="0" marL="0" rtl="0" algn="l">
              <a:spcBef>
                <a:spcPts val="0"/>
              </a:spcBef>
              <a:spcAft>
                <a:spcPts val="0"/>
              </a:spcAft>
              <a:buClr>
                <a:schemeClr val="dk1"/>
              </a:buClr>
              <a:buSzPts val="1600"/>
              <a:buFont typeface="Arial"/>
              <a:buNone/>
            </a:pPr>
            <a:r>
              <a:rPr lang="ja" sz="1600">
                <a:solidFill>
                  <a:srgbClr val="0F1111"/>
                </a:solidFill>
              </a:rPr>
              <a:t>標準品　</a:t>
            </a:r>
            <a:r>
              <a:rPr lang="ja" sz="1600">
                <a:solidFill>
                  <a:schemeClr val="dk1"/>
                </a:solidFill>
                <a:latin typeface="Calibri"/>
                <a:ea typeface="Calibri"/>
                <a:cs typeface="Calibri"/>
                <a:sym typeface="Calibri"/>
              </a:rPr>
              <a:t>乾燥剤</a:t>
            </a:r>
            <a:r>
              <a:rPr lang="ja" sz="1600">
                <a:solidFill>
                  <a:srgbClr val="FF0000"/>
                </a:solidFill>
                <a:latin typeface="Calibri"/>
                <a:ea typeface="Calibri"/>
                <a:cs typeface="Calibri"/>
                <a:sym typeface="Calibri"/>
              </a:rPr>
              <a:t>なし</a:t>
            </a:r>
            <a:r>
              <a:rPr lang="ja" sz="1600">
                <a:solidFill>
                  <a:schemeClr val="dk1"/>
                </a:solidFill>
                <a:latin typeface="Calibri"/>
                <a:ea typeface="Calibri"/>
                <a:cs typeface="Calibri"/>
                <a:sym typeface="Calibri"/>
              </a:rPr>
              <a:t>　CC　11/13 10:10スタート　8時間　</a:t>
            </a:r>
            <a:r>
              <a:rPr lang="ja" sz="1600">
                <a:solidFill>
                  <a:srgbClr val="FF0000"/>
                </a:solidFill>
                <a:latin typeface="Calibri"/>
                <a:ea typeface="Calibri"/>
                <a:cs typeface="Calibri"/>
                <a:sym typeface="Calibri"/>
              </a:rPr>
              <a:t>濡れティッシュ入り　ファン無し</a:t>
            </a:r>
            <a:endParaRPr sz="1600">
              <a:solidFill>
                <a:srgbClr val="0F1111"/>
              </a:solidFill>
            </a:endParaRPr>
          </a:p>
        </p:txBody>
      </p:sp>
      <p:sp>
        <p:nvSpPr>
          <p:cNvPr id="314" name="Google Shape;314;p40"/>
          <p:cNvSpPr txBox="1"/>
          <p:nvPr/>
        </p:nvSpPr>
        <p:spPr>
          <a:xfrm>
            <a:off x="202575" y="547448"/>
            <a:ext cx="4576200" cy="3261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Calibri"/>
                <a:ea typeface="Calibri"/>
                <a:cs typeface="Calibri"/>
                <a:sym typeface="Calibri"/>
              </a:rPr>
              <a:t>switchBotの結果</a:t>
            </a:r>
            <a:endParaRPr b="0" i="0" sz="1200" u="none" cap="none" strike="noStrike">
              <a:solidFill>
                <a:srgbClr val="000000"/>
              </a:solidFill>
              <a:latin typeface="Arial"/>
              <a:ea typeface="Arial"/>
              <a:cs typeface="Arial"/>
              <a:sym typeface="Arial"/>
            </a:endParaRPr>
          </a:p>
        </p:txBody>
      </p:sp>
      <p:sp>
        <p:nvSpPr>
          <p:cNvPr id="315" name="Google Shape;315;p40"/>
          <p:cNvSpPr txBox="1"/>
          <p:nvPr>
            <p:ph idx="12" type="sldNum"/>
          </p:nvPr>
        </p:nvSpPr>
        <p:spPr>
          <a:xfrm>
            <a:off x="6457950" y="4767264"/>
            <a:ext cx="2057400" cy="273900"/>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316" name="Google Shape;316;p40"/>
          <p:cNvSpPr txBox="1"/>
          <p:nvPr/>
        </p:nvSpPr>
        <p:spPr>
          <a:xfrm>
            <a:off x="902773" y="1158900"/>
            <a:ext cx="1935300" cy="18039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Calibri"/>
                <a:ea typeface="Calibri"/>
                <a:cs typeface="Calibri"/>
                <a:sym typeface="Calibri"/>
              </a:rPr>
              <a:t>乾燥剤</a:t>
            </a:r>
            <a:r>
              <a:rPr lang="ja" sz="1600">
                <a:solidFill>
                  <a:schemeClr val="dk1"/>
                </a:solidFill>
                <a:latin typeface="Calibri"/>
                <a:ea typeface="Calibri"/>
                <a:cs typeface="Calibri"/>
                <a:sym typeface="Calibri"/>
              </a:rPr>
              <a:t>なし</a:t>
            </a:r>
            <a:endParaRPr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600">
                <a:solidFill>
                  <a:schemeClr val="dk1"/>
                </a:solidFill>
                <a:latin typeface="Calibri"/>
                <a:ea typeface="Calibri"/>
                <a:cs typeface="Calibri"/>
                <a:sym typeface="Calibri"/>
              </a:rPr>
              <a:t>ファン無の場合</a:t>
            </a:r>
            <a:endParaRPr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600">
                <a:solidFill>
                  <a:schemeClr val="dk1"/>
                </a:solidFill>
                <a:latin typeface="Calibri"/>
                <a:ea typeface="Calibri"/>
                <a:cs typeface="Calibri"/>
                <a:sym typeface="Calibri"/>
              </a:rPr>
              <a:t>濡れティッシュ</a:t>
            </a:r>
            <a:r>
              <a:rPr lang="ja" sz="1600">
                <a:solidFill>
                  <a:schemeClr val="dk1"/>
                </a:solidFill>
                <a:latin typeface="Calibri"/>
                <a:ea typeface="Calibri"/>
                <a:cs typeface="Calibri"/>
                <a:sym typeface="Calibri"/>
              </a:rPr>
              <a:t>あり</a:t>
            </a:r>
            <a:r>
              <a:rPr lang="ja" sz="1600">
                <a:solidFill>
                  <a:schemeClr val="dk1"/>
                </a:solidFill>
                <a:latin typeface="Calibri"/>
                <a:ea typeface="Calibri"/>
                <a:cs typeface="Calibri"/>
                <a:sym typeface="Calibri"/>
              </a:rPr>
              <a:t>、</a:t>
            </a:r>
            <a:endParaRPr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600">
                <a:solidFill>
                  <a:schemeClr val="dk1"/>
                </a:solidFill>
                <a:latin typeface="Calibri"/>
                <a:ea typeface="Calibri"/>
                <a:cs typeface="Calibri"/>
                <a:sym typeface="Calibri"/>
              </a:rPr>
              <a:t>ファンの威力を確かめる</a:t>
            </a:r>
            <a:endParaRPr sz="1600">
              <a:solidFill>
                <a:schemeClr val="dk1"/>
              </a:solidFill>
              <a:latin typeface="Calibri"/>
              <a:ea typeface="Calibri"/>
              <a:cs typeface="Calibri"/>
              <a:sym typeface="Calibri"/>
            </a:endParaRPr>
          </a:p>
        </p:txBody>
      </p:sp>
      <p:sp>
        <p:nvSpPr>
          <p:cNvPr id="317" name="Google Shape;317;p40"/>
          <p:cNvSpPr txBox="1"/>
          <p:nvPr/>
        </p:nvSpPr>
        <p:spPr>
          <a:xfrm>
            <a:off x="4706823" y="1158900"/>
            <a:ext cx="1935300" cy="5724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1" lang="ja" sz="1600">
                <a:solidFill>
                  <a:schemeClr val="dk1"/>
                </a:solidFill>
                <a:latin typeface="Calibri"/>
                <a:ea typeface="Calibri"/>
                <a:cs typeface="Calibri"/>
                <a:sym typeface="Calibri"/>
              </a:rPr>
              <a:t>ファン無しでもパリパリに乾いた</a:t>
            </a:r>
            <a:endParaRPr b="1" sz="16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cxnSp>
        <p:nvCxnSpPr>
          <p:cNvPr id="322" name="Google Shape;322;p41"/>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323" name="Google Shape;323;p41"/>
          <p:cNvSpPr txBox="1"/>
          <p:nvPr/>
        </p:nvSpPr>
        <p:spPr>
          <a:xfrm>
            <a:off x="0" y="0"/>
            <a:ext cx="9144000" cy="326100"/>
          </a:xfrm>
          <a:prstGeom prst="rect">
            <a:avLst/>
          </a:prstGeom>
          <a:noFill/>
          <a:ln>
            <a:noFill/>
          </a:ln>
        </p:spPr>
        <p:txBody>
          <a:bodyPr anchorCtr="0" anchor="t" bIns="39550" lIns="79125" spcFirstLastPara="1" rIns="79125" wrap="square" tIns="39550">
            <a:spAutoFit/>
          </a:bodyPr>
          <a:lstStyle/>
          <a:p>
            <a:pPr indent="0" lvl="0" marL="0" rtl="0" algn="l">
              <a:spcBef>
                <a:spcPts val="0"/>
              </a:spcBef>
              <a:spcAft>
                <a:spcPts val="0"/>
              </a:spcAft>
              <a:buClr>
                <a:schemeClr val="dk1"/>
              </a:buClr>
              <a:buSzPts val="1600"/>
              <a:buFont typeface="Arial"/>
              <a:buNone/>
            </a:pPr>
            <a:r>
              <a:rPr lang="ja" sz="1600">
                <a:solidFill>
                  <a:srgbClr val="0F1111"/>
                </a:solidFill>
              </a:rPr>
              <a:t>標準品　</a:t>
            </a:r>
            <a:r>
              <a:rPr lang="ja" sz="1600">
                <a:solidFill>
                  <a:schemeClr val="dk1"/>
                </a:solidFill>
                <a:latin typeface="Calibri"/>
                <a:ea typeface="Calibri"/>
                <a:cs typeface="Calibri"/>
                <a:sym typeface="Calibri"/>
              </a:rPr>
              <a:t>乾燥剤</a:t>
            </a:r>
            <a:r>
              <a:rPr lang="ja" sz="1600">
                <a:solidFill>
                  <a:srgbClr val="FF0000"/>
                </a:solidFill>
                <a:latin typeface="Calibri"/>
                <a:ea typeface="Calibri"/>
                <a:cs typeface="Calibri"/>
                <a:sym typeface="Calibri"/>
              </a:rPr>
              <a:t>なし</a:t>
            </a:r>
            <a:r>
              <a:rPr lang="ja" sz="1600">
                <a:solidFill>
                  <a:schemeClr val="dk1"/>
                </a:solidFill>
                <a:latin typeface="Calibri"/>
                <a:ea typeface="Calibri"/>
                <a:cs typeface="Calibri"/>
                <a:sym typeface="Calibri"/>
              </a:rPr>
              <a:t>　CC　11/xx xx:xxスタート　8時間　</a:t>
            </a:r>
            <a:r>
              <a:rPr lang="ja" sz="1600">
                <a:solidFill>
                  <a:srgbClr val="FF0000"/>
                </a:solidFill>
                <a:latin typeface="Calibri"/>
                <a:ea typeface="Calibri"/>
                <a:cs typeface="Calibri"/>
                <a:sym typeface="Calibri"/>
              </a:rPr>
              <a:t>濡れティッシュ入り　ファン無し</a:t>
            </a:r>
            <a:endParaRPr sz="1600">
              <a:solidFill>
                <a:srgbClr val="0F1111"/>
              </a:solidFill>
            </a:endParaRPr>
          </a:p>
        </p:txBody>
      </p:sp>
      <p:sp>
        <p:nvSpPr>
          <p:cNvPr id="324" name="Google Shape;324;p41"/>
          <p:cNvSpPr txBox="1"/>
          <p:nvPr/>
        </p:nvSpPr>
        <p:spPr>
          <a:xfrm>
            <a:off x="202575" y="547448"/>
            <a:ext cx="4576200" cy="3261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Calibri"/>
                <a:ea typeface="Calibri"/>
                <a:cs typeface="Calibri"/>
                <a:sym typeface="Calibri"/>
              </a:rPr>
              <a:t>switchBotの結果</a:t>
            </a:r>
            <a:endParaRPr b="0" i="0" sz="1200" u="none" cap="none" strike="noStrike">
              <a:solidFill>
                <a:srgbClr val="000000"/>
              </a:solidFill>
              <a:latin typeface="Arial"/>
              <a:ea typeface="Arial"/>
              <a:cs typeface="Arial"/>
              <a:sym typeface="Arial"/>
            </a:endParaRPr>
          </a:p>
        </p:txBody>
      </p:sp>
      <p:sp>
        <p:nvSpPr>
          <p:cNvPr id="325" name="Google Shape;325;p41"/>
          <p:cNvSpPr txBox="1"/>
          <p:nvPr>
            <p:ph idx="12" type="sldNum"/>
          </p:nvPr>
        </p:nvSpPr>
        <p:spPr>
          <a:xfrm>
            <a:off x="6457950" y="4767264"/>
            <a:ext cx="2057400" cy="273900"/>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326" name="Google Shape;326;p41"/>
          <p:cNvSpPr txBox="1"/>
          <p:nvPr/>
        </p:nvSpPr>
        <p:spPr>
          <a:xfrm>
            <a:off x="902773" y="1158900"/>
            <a:ext cx="1935300" cy="18039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Calibri"/>
                <a:ea typeface="Calibri"/>
                <a:cs typeface="Calibri"/>
                <a:sym typeface="Calibri"/>
              </a:rPr>
              <a:t>乾燥剤</a:t>
            </a:r>
            <a:r>
              <a:rPr lang="ja" sz="1600">
                <a:solidFill>
                  <a:schemeClr val="dk1"/>
                </a:solidFill>
                <a:latin typeface="Calibri"/>
                <a:ea typeface="Calibri"/>
                <a:cs typeface="Calibri"/>
                <a:sym typeface="Calibri"/>
              </a:rPr>
              <a:t>なし</a:t>
            </a:r>
            <a:endParaRPr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600">
                <a:solidFill>
                  <a:schemeClr val="dk1"/>
                </a:solidFill>
                <a:latin typeface="Calibri"/>
                <a:ea typeface="Calibri"/>
                <a:cs typeface="Calibri"/>
                <a:sym typeface="Calibri"/>
              </a:rPr>
              <a:t>ファン無の場合</a:t>
            </a:r>
            <a:endParaRPr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600">
                <a:solidFill>
                  <a:schemeClr val="dk1"/>
                </a:solidFill>
                <a:latin typeface="Calibri"/>
                <a:ea typeface="Calibri"/>
                <a:cs typeface="Calibri"/>
                <a:sym typeface="Calibri"/>
              </a:rPr>
              <a:t>濡れティッシュあり、</a:t>
            </a:r>
            <a:endParaRPr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600">
                <a:solidFill>
                  <a:schemeClr val="dk1"/>
                </a:solidFill>
                <a:latin typeface="Calibri"/>
                <a:ea typeface="Calibri"/>
                <a:cs typeface="Calibri"/>
                <a:sym typeface="Calibri"/>
              </a:rPr>
              <a:t>ファンの威力を確かめる</a:t>
            </a:r>
            <a:endParaRPr sz="1600">
              <a:solidFill>
                <a:schemeClr val="dk1"/>
              </a:solidFill>
              <a:latin typeface="Calibri"/>
              <a:ea typeface="Calibri"/>
              <a:cs typeface="Calibri"/>
              <a:sym typeface="Calibri"/>
            </a:endParaRPr>
          </a:p>
        </p:txBody>
      </p:sp>
      <p:sp>
        <p:nvSpPr>
          <p:cNvPr id="327" name="Google Shape;327;p41"/>
          <p:cNvSpPr txBox="1"/>
          <p:nvPr/>
        </p:nvSpPr>
        <p:spPr>
          <a:xfrm>
            <a:off x="3543398" y="1158900"/>
            <a:ext cx="1935300" cy="13113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lang="ja" sz="1600">
                <a:solidFill>
                  <a:schemeClr val="dk1"/>
                </a:solidFill>
                <a:latin typeface="Calibri"/>
                <a:ea typeface="Calibri"/>
                <a:cs typeface="Calibri"/>
                <a:sym typeface="Calibri"/>
              </a:rPr>
              <a:t>雨が降っているときなど湿度が高い日に再度ファンの威力を確かめましょう</a:t>
            </a:r>
            <a:endParaRPr sz="16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cxnSp>
        <p:nvCxnSpPr>
          <p:cNvPr id="332" name="Google Shape;332;p42"/>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333" name="Google Shape;333;p42"/>
          <p:cNvSpPr txBox="1"/>
          <p:nvPr/>
        </p:nvSpPr>
        <p:spPr>
          <a:xfrm>
            <a:off x="0" y="0"/>
            <a:ext cx="9144000" cy="326100"/>
          </a:xfrm>
          <a:prstGeom prst="rect">
            <a:avLst/>
          </a:prstGeom>
          <a:noFill/>
          <a:ln>
            <a:noFill/>
          </a:ln>
        </p:spPr>
        <p:txBody>
          <a:bodyPr anchorCtr="0" anchor="t" bIns="39550" lIns="79125" spcFirstLastPara="1" rIns="79125" wrap="square" tIns="39550">
            <a:spAutoFit/>
          </a:bodyPr>
          <a:lstStyle/>
          <a:p>
            <a:pPr indent="0" lvl="0" marL="0" rtl="0" algn="l">
              <a:spcBef>
                <a:spcPts val="0"/>
              </a:spcBef>
              <a:spcAft>
                <a:spcPts val="0"/>
              </a:spcAft>
              <a:buClr>
                <a:schemeClr val="dk1"/>
              </a:buClr>
              <a:buSzPts val="1600"/>
              <a:buFont typeface="Arial"/>
              <a:buNone/>
            </a:pPr>
            <a:r>
              <a:rPr lang="ja" sz="1600">
                <a:solidFill>
                  <a:srgbClr val="0F1111"/>
                </a:solidFill>
              </a:rPr>
              <a:t>標準品　</a:t>
            </a:r>
            <a:r>
              <a:rPr lang="ja" sz="1600">
                <a:solidFill>
                  <a:schemeClr val="dk1"/>
                </a:solidFill>
                <a:latin typeface="Calibri"/>
                <a:ea typeface="Calibri"/>
                <a:cs typeface="Calibri"/>
                <a:sym typeface="Calibri"/>
              </a:rPr>
              <a:t>乾燥剤</a:t>
            </a:r>
            <a:r>
              <a:rPr lang="ja" sz="1600">
                <a:solidFill>
                  <a:srgbClr val="FF0000"/>
                </a:solidFill>
                <a:latin typeface="Calibri"/>
                <a:ea typeface="Calibri"/>
                <a:cs typeface="Calibri"/>
                <a:sym typeface="Calibri"/>
              </a:rPr>
              <a:t>なし</a:t>
            </a:r>
            <a:r>
              <a:rPr lang="ja" sz="1600">
                <a:solidFill>
                  <a:schemeClr val="dk1"/>
                </a:solidFill>
                <a:latin typeface="Calibri"/>
                <a:ea typeface="Calibri"/>
                <a:cs typeface="Calibri"/>
                <a:sym typeface="Calibri"/>
              </a:rPr>
              <a:t>　CC　11/xx xx:xxスタート　8時間　</a:t>
            </a:r>
            <a:r>
              <a:rPr lang="ja" sz="1600">
                <a:solidFill>
                  <a:srgbClr val="FF0000"/>
                </a:solidFill>
                <a:latin typeface="Calibri"/>
                <a:ea typeface="Calibri"/>
                <a:cs typeface="Calibri"/>
                <a:sym typeface="Calibri"/>
              </a:rPr>
              <a:t>濡れティッシュ入り　ファン無し</a:t>
            </a:r>
            <a:endParaRPr sz="1600">
              <a:solidFill>
                <a:srgbClr val="0F1111"/>
              </a:solidFill>
            </a:endParaRPr>
          </a:p>
        </p:txBody>
      </p:sp>
      <p:sp>
        <p:nvSpPr>
          <p:cNvPr id="334" name="Google Shape;334;p42"/>
          <p:cNvSpPr txBox="1"/>
          <p:nvPr/>
        </p:nvSpPr>
        <p:spPr>
          <a:xfrm>
            <a:off x="202575" y="547448"/>
            <a:ext cx="4576200" cy="3261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Calibri"/>
                <a:ea typeface="Calibri"/>
                <a:cs typeface="Calibri"/>
                <a:sym typeface="Calibri"/>
              </a:rPr>
              <a:t>switchBotの結果</a:t>
            </a:r>
            <a:endParaRPr b="0" i="0" sz="1200" u="none" cap="none" strike="noStrike">
              <a:solidFill>
                <a:srgbClr val="000000"/>
              </a:solidFill>
              <a:latin typeface="Arial"/>
              <a:ea typeface="Arial"/>
              <a:cs typeface="Arial"/>
              <a:sym typeface="Arial"/>
            </a:endParaRPr>
          </a:p>
        </p:txBody>
      </p:sp>
      <p:sp>
        <p:nvSpPr>
          <p:cNvPr id="335" name="Google Shape;335;p42"/>
          <p:cNvSpPr txBox="1"/>
          <p:nvPr>
            <p:ph idx="12" type="sldNum"/>
          </p:nvPr>
        </p:nvSpPr>
        <p:spPr>
          <a:xfrm>
            <a:off x="6457950" y="4767264"/>
            <a:ext cx="2057400" cy="273900"/>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336" name="Google Shape;336;p42"/>
          <p:cNvSpPr txBox="1"/>
          <p:nvPr/>
        </p:nvSpPr>
        <p:spPr>
          <a:xfrm>
            <a:off x="902773" y="1158900"/>
            <a:ext cx="1935300" cy="18039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Calibri"/>
                <a:ea typeface="Calibri"/>
                <a:cs typeface="Calibri"/>
                <a:sym typeface="Calibri"/>
              </a:rPr>
              <a:t>乾燥剤</a:t>
            </a:r>
            <a:r>
              <a:rPr lang="ja" sz="1600">
                <a:solidFill>
                  <a:schemeClr val="dk1"/>
                </a:solidFill>
                <a:latin typeface="Calibri"/>
                <a:ea typeface="Calibri"/>
                <a:cs typeface="Calibri"/>
                <a:sym typeface="Calibri"/>
              </a:rPr>
              <a:t>なし</a:t>
            </a:r>
            <a:endParaRPr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600">
                <a:solidFill>
                  <a:schemeClr val="dk1"/>
                </a:solidFill>
                <a:latin typeface="Calibri"/>
                <a:ea typeface="Calibri"/>
                <a:cs typeface="Calibri"/>
                <a:sym typeface="Calibri"/>
              </a:rPr>
              <a:t>ファン無の場合</a:t>
            </a:r>
            <a:endParaRPr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600">
                <a:solidFill>
                  <a:schemeClr val="dk1"/>
                </a:solidFill>
                <a:latin typeface="Calibri"/>
                <a:ea typeface="Calibri"/>
                <a:cs typeface="Calibri"/>
                <a:sym typeface="Calibri"/>
              </a:rPr>
              <a:t>濡れティッシュあり、</a:t>
            </a:r>
            <a:endParaRPr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600">
                <a:solidFill>
                  <a:schemeClr val="dk1"/>
                </a:solidFill>
                <a:latin typeface="Calibri"/>
                <a:ea typeface="Calibri"/>
                <a:cs typeface="Calibri"/>
                <a:sym typeface="Calibri"/>
              </a:rPr>
              <a:t>ファンの威力を確かめる</a:t>
            </a:r>
            <a:endParaRPr sz="1600">
              <a:solidFill>
                <a:schemeClr val="dk1"/>
              </a:solidFill>
              <a:latin typeface="Calibri"/>
              <a:ea typeface="Calibri"/>
              <a:cs typeface="Calibri"/>
              <a:sym typeface="Calibri"/>
            </a:endParaRPr>
          </a:p>
        </p:txBody>
      </p:sp>
      <p:sp>
        <p:nvSpPr>
          <p:cNvPr id="337" name="Google Shape;337;p42"/>
          <p:cNvSpPr txBox="1"/>
          <p:nvPr/>
        </p:nvSpPr>
        <p:spPr>
          <a:xfrm>
            <a:off x="3543398" y="1158900"/>
            <a:ext cx="1935300" cy="13113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lang="ja" sz="1600">
                <a:solidFill>
                  <a:schemeClr val="dk1"/>
                </a:solidFill>
                <a:latin typeface="Calibri"/>
                <a:ea typeface="Calibri"/>
                <a:cs typeface="Calibri"/>
                <a:sym typeface="Calibri"/>
              </a:rPr>
              <a:t>雨が降っているときなど湿度が高い日に再度ファンの威力を確かめましょう</a:t>
            </a:r>
            <a:endParaRPr sz="1600">
              <a:solidFill>
                <a:schemeClr val="dk1"/>
              </a:solidFill>
              <a:latin typeface="Calibri"/>
              <a:ea typeface="Calibri"/>
              <a:cs typeface="Calibri"/>
              <a:sym typeface="Calibri"/>
            </a:endParaRPr>
          </a:p>
        </p:txBody>
      </p:sp>
      <p:sp>
        <p:nvSpPr>
          <p:cNvPr id="338" name="Google Shape;338;p42"/>
          <p:cNvSpPr/>
          <p:nvPr/>
        </p:nvSpPr>
        <p:spPr>
          <a:xfrm>
            <a:off x="1435300" y="40300"/>
            <a:ext cx="5587200" cy="3144900"/>
          </a:xfrm>
          <a:prstGeom prst="wedgeRectCallout">
            <a:avLst>
              <a:gd fmla="val -24600" name="adj1"/>
              <a:gd fmla="val 88456"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chemeClr val="lt1"/>
                </a:solidFill>
                <a:latin typeface="Calibri"/>
                <a:ea typeface="Calibri"/>
                <a:cs typeface="Calibri"/>
                <a:sym typeface="Calibri"/>
              </a:rPr>
              <a:t>要整理</a:t>
            </a:r>
            <a:endParaRPr b="1" sz="900">
              <a:solidFill>
                <a:schemeClr val="lt1"/>
              </a:solidFill>
              <a:latin typeface="Calibri"/>
              <a:ea typeface="Calibri"/>
              <a:cs typeface="Calibri"/>
              <a:sym typeface="Calibri"/>
            </a:endParaRPr>
          </a:p>
          <a:p>
            <a:pPr indent="0" lvl="0" marL="0" rtl="0" algn="ctr">
              <a:spcBef>
                <a:spcPts val="0"/>
              </a:spcBef>
              <a:spcAft>
                <a:spcPts val="0"/>
              </a:spcAft>
              <a:buNone/>
            </a:pPr>
            <a:r>
              <a:t/>
            </a:r>
            <a:endParaRPr b="1" sz="900">
              <a:solidFill>
                <a:schemeClr val="lt1"/>
              </a:solidFill>
              <a:latin typeface="Calibri"/>
              <a:ea typeface="Calibri"/>
              <a:cs typeface="Calibri"/>
              <a:sym typeface="Calibri"/>
            </a:endParaRPr>
          </a:p>
          <a:p>
            <a:pPr indent="0" lvl="0" marL="0" rtl="0" algn="ctr">
              <a:spcBef>
                <a:spcPts val="0"/>
              </a:spcBef>
              <a:spcAft>
                <a:spcPts val="0"/>
              </a:spcAft>
              <a:buNone/>
            </a:pPr>
            <a:r>
              <a:rPr b="1" lang="ja" sz="900">
                <a:solidFill>
                  <a:schemeClr val="lt1"/>
                </a:solidFill>
                <a:latin typeface="Calibri"/>
                <a:ea typeface="Calibri"/>
                <a:cs typeface="Calibri"/>
                <a:sym typeface="Calibri"/>
              </a:rPr>
              <a:t>25日　ファン無、シール無</a:t>
            </a:r>
            <a:endParaRPr b="1" sz="900">
              <a:solidFill>
                <a:schemeClr val="lt1"/>
              </a:solidFill>
              <a:latin typeface="Calibri"/>
              <a:ea typeface="Calibri"/>
              <a:cs typeface="Calibri"/>
              <a:sym typeface="Calibri"/>
            </a:endParaRPr>
          </a:p>
          <a:p>
            <a:pPr indent="0" lvl="0" marL="0" rtl="0" algn="ctr">
              <a:spcBef>
                <a:spcPts val="0"/>
              </a:spcBef>
              <a:spcAft>
                <a:spcPts val="0"/>
              </a:spcAft>
              <a:buNone/>
            </a:pPr>
            <a:r>
              <a:rPr b="1" lang="ja" sz="900">
                <a:solidFill>
                  <a:schemeClr val="lt1"/>
                </a:solidFill>
                <a:latin typeface="Calibri"/>
                <a:ea typeface="Calibri"/>
                <a:cs typeface="Calibri"/>
                <a:sym typeface="Calibri"/>
              </a:rPr>
              <a:t>28日　ファンあり、シール無</a:t>
            </a:r>
            <a:endParaRPr b="1" sz="900">
              <a:solidFill>
                <a:schemeClr val="lt1"/>
              </a:solidFill>
              <a:latin typeface="Calibri"/>
              <a:ea typeface="Calibri"/>
              <a:cs typeface="Calibri"/>
              <a:sym typeface="Calibri"/>
            </a:endParaRPr>
          </a:p>
          <a:p>
            <a:pPr indent="0" lvl="0" marL="0" rtl="0" algn="ctr">
              <a:spcBef>
                <a:spcPts val="0"/>
              </a:spcBef>
              <a:spcAft>
                <a:spcPts val="0"/>
              </a:spcAft>
              <a:buNone/>
            </a:pPr>
            <a:r>
              <a:rPr b="1" lang="ja" sz="900">
                <a:solidFill>
                  <a:schemeClr val="lt1"/>
                </a:solidFill>
                <a:latin typeface="Calibri"/>
                <a:ea typeface="Calibri"/>
                <a:cs typeface="Calibri"/>
                <a:sym typeface="Calibri"/>
              </a:rPr>
              <a:t>29日　</a:t>
            </a:r>
            <a:r>
              <a:rPr b="1" lang="ja" sz="900">
                <a:solidFill>
                  <a:schemeClr val="lt1"/>
                </a:solidFill>
                <a:latin typeface="Calibri"/>
                <a:ea typeface="Calibri"/>
                <a:cs typeface="Calibri"/>
                <a:sym typeface="Calibri"/>
              </a:rPr>
              <a:t>　ファンあり、シールあり、乾燥剤あり</a:t>
            </a:r>
            <a:endParaRPr b="1" sz="900">
              <a:solidFill>
                <a:schemeClr val="lt1"/>
              </a:solidFill>
              <a:latin typeface="Calibri"/>
              <a:ea typeface="Calibri"/>
              <a:cs typeface="Calibri"/>
              <a:sym typeface="Calibri"/>
            </a:endParaRPr>
          </a:p>
        </p:txBody>
      </p:sp>
      <p:graphicFrame>
        <p:nvGraphicFramePr>
          <p:cNvPr id="339" name="Google Shape;339;p42"/>
          <p:cNvGraphicFramePr/>
          <p:nvPr/>
        </p:nvGraphicFramePr>
        <p:xfrm>
          <a:off x="7426525" y="786650"/>
          <a:ext cx="3000000" cy="3000000"/>
        </p:xfrm>
        <a:graphic>
          <a:graphicData uri="http://schemas.openxmlformats.org/drawingml/2006/table">
            <a:tbl>
              <a:tblPr>
                <a:noFill/>
                <a:tableStyleId>{C93C398C-6000-428E-9DF6-D933254D7CAA}</a:tableStyleId>
              </a:tblPr>
              <a:tblGrid>
                <a:gridCol w="678200"/>
                <a:gridCol w="678200"/>
                <a:gridCol w="678200"/>
                <a:gridCol w="678200"/>
              </a:tblGrid>
              <a:tr h="271625">
                <a:tc>
                  <a:txBody>
                    <a:bodyPr/>
                    <a:lstStyle/>
                    <a:p>
                      <a:pPr indent="0" lvl="0" marL="0" rtl="0" algn="l">
                        <a:lnSpc>
                          <a:spcPct val="115000"/>
                        </a:lnSpc>
                        <a:spcBef>
                          <a:spcPts val="0"/>
                        </a:spcBef>
                        <a:spcAft>
                          <a:spcPts val="0"/>
                        </a:spcAft>
                        <a:buNone/>
                      </a:pPr>
                      <a:r>
                        <a:rPr lang="ja" sz="1000"/>
                        <a:t>CC</a:t>
                      </a:r>
                      <a:endParaRPr sz="1000"/>
                    </a:p>
                    <a:p>
                      <a:pPr indent="0" lvl="0" marL="0" rtl="0" algn="l">
                        <a:lnSpc>
                          <a:spcPct val="115000"/>
                        </a:lnSpc>
                        <a:spcBef>
                          <a:spcPts val="0"/>
                        </a:spcBef>
                        <a:spcAft>
                          <a:spcPts val="0"/>
                        </a:spcAft>
                        <a:buNone/>
                      </a:pPr>
                      <a:r>
                        <a:rPr lang="ja" sz="1000"/>
                        <a:t>20231129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ja" sz="1000"/>
                        <a:t>temp[c]</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ja" sz="1000"/>
                        <a:t>relative[%]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ja" sz="1000"/>
                        <a:t>abs[g/m^3]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71625">
                <a:tc>
                  <a:txBody>
                    <a:bodyPr/>
                    <a:lstStyle/>
                    <a:p>
                      <a:pPr indent="0" lvl="0" marL="0" rtl="0" algn="l">
                        <a:lnSpc>
                          <a:spcPct val="115000"/>
                        </a:lnSpc>
                        <a:spcBef>
                          <a:spcPts val="0"/>
                        </a:spcBef>
                        <a:spcAft>
                          <a:spcPts val="0"/>
                        </a:spcAft>
                        <a:buNone/>
                      </a:pPr>
                      <a:r>
                        <a:rPr lang="ja" sz="1000"/>
                        <a:t>max</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40.6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81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34.7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71625">
                <a:tc>
                  <a:txBody>
                    <a:bodyPr/>
                    <a:lstStyle/>
                    <a:p>
                      <a:pPr indent="0" lvl="0" marL="0" rtl="0" algn="l">
                        <a:lnSpc>
                          <a:spcPct val="115000"/>
                        </a:lnSpc>
                        <a:spcBef>
                          <a:spcPts val="0"/>
                        </a:spcBef>
                        <a:spcAft>
                          <a:spcPts val="0"/>
                        </a:spcAft>
                        <a:buNone/>
                      </a:pPr>
                      <a:r>
                        <a:rPr lang="ja" sz="1000"/>
                        <a:t>min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23.5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41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14.2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71625">
                <a:tc>
                  <a:txBody>
                    <a:bodyPr/>
                    <a:lstStyle/>
                    <a:p>
                      <a:pPr indent="0" lvl="0" marL="0" rtl="0" algn="l">
                        <a:lnSpc>
                          <a:spcPct val="115000"/>
                        </a:lnSpc>
                        <a:spcBef>
                          <a:spcPts val="0"/>
                        </a:spcBef>
                        <a:spcAft>
                          <a:spcPts val="0"/>
                        </a:spcAft>
                        <a:buNone/>
                      </a:pPr>
                      <a:r>
                        <a:rPr lang="ja" sz="1000"/>
                        <a:t>avg</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38.58781038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56.75620767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26.65417607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graphicFrame>
        <p:nvGraphicFramePr>
          <p:cNvPr id="340" name="Google Shape;340;p42"/>
          <p:cNvGraphicFramePr/>
          <p:nvPr/>
        </p:nvGraphicFramePr>
        <p:xfrm>
          <a:off x="7426525" y="2235850"/>
          <a:ext cx="3000000" cy="3000000"/>
        </p:xfrm>
        <a:graphic>
          <a:graphicData uri="http://schemas.openxmlformats.org/drawingml/2006/table">
            <a:tbl>
              <a:tblPr>
                <a:noFill/>
                <a:tableStyleId>{C93C398C-6000-428E-9DF6-D933254D7CAA}</a:tableStyleId>
              </a:tblPr>
              <a:tblGrid>
                <a:gridCol w="678200"/>
                <a:gridCol w="678200"/>
                <a:gridCol w="678200"/>
                <a:gridCol w="678200"/>
              </a:tblGrid>
              <a:tr h="380050">
                <a:tc>
                  <a:txBody>
                    <a:bodyPr/>
                    <a:lstStyle/>
                    <a:p>
                      <a:pPr indent="0" lvl="0" marL="0" rtl="0" algn="l">
                        <a:lnSpc>
                          <a:spcPct val="115000"/>
                        </a:lnSpc>
                        <a:spcBef>
                          <a:spcPts val="0"/>
                        </a:spcBef>
                        <a:spcAft>
                          <a:spcPts val="0"/>
                        </a:spcAft>
                        <a:buNone/>
                      </a:pPr>
                      <a:r>
                        <a:rPr lang="ja" sz="1000"/>
                        <a:t>A2</a:t>
                      </a:r>
                      <a:endParaRPr sz="1000"/>
                    </a:p>
                    <a:p>
                      <a:pPr indent="0" lvl="0" marL="0" rtl="0" algn="l">
                        <a:lnSpc>
                          <a:spcPct val="115000"/>
                        </a:lnSpc>
                        <a:spcBef>
                          <a:spcPts val="0"/>
                        </a:spcBef>
                        <a:spcAft>
                          <a:spcPts val="0"/>
                        </a:spcAft>
                        <a:buNone/>
                      </a:pPr>
                      <a:r>
                        <a:rPr lang="ja" sz="1000"/>
                        <a:t>20231129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ja" sz="1000"/>
                        <a:t>temp[c]</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ja" sz="1000"/>
                        <a:t>relative[%]</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ja" sz="1000"/>
                        <a:t>abs[g/m^3]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0050">
                <a:tc>
                  <a:txBody>
                    <a:bodyPr/>
                    <a:lstStyle/>
                    <a:p>
                      <a:pPr indent="0" lvl="0" marL="0" rtl="0" algn="l">
                        <a:lnSpc>
                          <a:spcPct val="115000"/>
                        </a:lnSpc>
                        <a:spcBef>
                          <a:spcPts val="0"/>
                        </a:spcBef>
                        <a:spcAft>
                          <a:spcPts val="0"/>
                        </a:spcAft>
                        <a:buNone/>
                      </a:pPr>
                      <a:r>
                        <a:rPr lang="ja" sz="1000"/>
                        <a:t>max</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25.1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95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22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0050">
                <a:tc>
                  <a:txBody>
                    <a:bodyPr/>
                    <a:lstStyle/>
                    <a:p>
                      <a:pPr indent="0" lvl="0" marL="0" rtl="0" algn="l">
                        <a:lnSpc>
                          <a:spcPct val="115000"/>
                        </a:lnSpc>
                        <a:spcBef>
                          <a:spcPts val="0"/>
                        </a:spcBef>
                        <a:spcAft>
                          <a:spcPts val="0"/>
                        </a:spcAft>
                        <a:buNone/>
                      </a:pPr>
                      <a:r>
                        <a:rPr lang="ja" sz="1000"/>
                        <a:t>min</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21.5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43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8.1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0050">
                <a:tc>
                  <a:txBody>
                    <a:bodyPr/>
                    <a:lstStyle/>
                    <a:p>
                      <a:pPr indent="0" lvl="0" marL="0" rtl="0" algn="l">
                        <a:lnSpc>
                          <a:spcPct val="115000"/>
                        </a:lnSpc>
                        <a:spcBef>
                          <a:spcPts val="0"/>
                        </a:spcBef>
                        <a:spcAft>
                          <a:spcPts val="0"/>
                        </a:spcAft>
                        <a:buNone/>
                      </a:pPr>
                      <a:r>
                        <a:rPr lang="ja" sz="1000"/>
                        <a:t>avg</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23.73625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92.78958333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ja" sz="1000"/>
                        <a:t>19.940625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cxnSp>
        <p:nvCxnSpPr>
          <p:cNvPr id="345" name="Google Shape;345;p43"/>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346" name="Google Shape;346;p43"/>
          <p:cNvSpPr txBox="1"/>
          <p:nvPr/>
        </p:nvSpPr>
        <p:spPr>
          <a:xfrm>
            <a:off x="0" y="0"/>
            <a:ext cx="4576281" cy="27699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rgbClr val="0F1111"/>
                </a:solidFill>
                <a:latin typeface="Arial"/>
                <a:ea typeface="Arial"/>
                <a:cs typeface="Arial"/>
                <a:sym typeface="Arial"/>
              </a:rPr>
              <a:t>標準品</a:t>
            </a:r>
            <a:endParaRPr b="0" i="0" sz="1600" u="none" cap="none" strike="noStrike">
              <a:solidFill>
                <a:schemeClr val="dk1"/>
              </a:solidFill>
              <a:latin typeface="Calibri"/>
              <a:ea typeface="Calibri"/>
              <a:cs typeface="Calibri"/>
              <a:sym typeface="Calibri"/>
            </a:endParaRPr>
          </a:p>
        </p:txBody>
      </p:sp>
      <p:sp>
        <p:nvSpPr>
          <p:cNvPr id="347" name="Google Shape;347;p43"/>
          <p:cNvSpPr txBox="1"/>
          <p:nvPr/>
        </p:nvSpPr>
        <p:spPr>
          <a:xfrm>
            <a:off x="202575" y="547447"/>
            <a:ext cx="8586900" cy="37434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chemeClr val="dk1"/>
                </a:solidFill>
                <a:latin typeface="Calibri"/>
                <a:ea typeface="Calibri"/>
                <a:cs typeface="Calibri"/>
                <a:sym typeface="Calibri"/>
              </a:rPr>
              <a:t>思ったこと・気づき</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・消費電力は7-8wをマーク　8時間だと合計で、60whくらいか。</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・寝る時間が8時間の人だと乾燥剤は不要では？</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・太陽電池をつかったときに、蓄電も欲しい</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　それは、単三のあれ、とかはどう？リチウム</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　　それってどれくらい持つの？</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　もちろん、ACも欲しいよね</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ja">
                <a:solidFill>
                  <a:srgbClr val="FF0000"/>
                </a:solidFill>
                <a:latin typeface="Calibri"/>
                <a:ea typeface="Calibri"/>
                <a:cs typeface="Calibri"/>
                <a:sym typeface="Calibri"/>
              </a:rPr>
              <a:t>・別途宇宙の話　補聴器は宇宙空間で使用に耐えるのか、、そもそも必要か</a:t>
            </a:r>
            <a:endParaRPr>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ja">
                <a:solidFill>
                  <a:srgbClr val="FF0000"/>
                </a:solidFill>
                <a:latin typeface="Calibri"/>
                <a:ea typeface="Calibri"/>
                <a:cs typeface="Calibri"/>
                <a:sym typeface="Calibri"/>
              </a:rPr>
              <a:t>　の試験は価値があるだろうか</a:t>
            </a:r>
            <a:endParaRPr>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ja">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48" name="Google Shape;348;p43"/>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349" name="Google Shape;349;p43"/>
          <p:cNvSpPr/>
          <p:nvPr/>
        </p:nvSpPr>
        <p:spPr>
          <a:xfrm>
            <a:off x="6135960" y="1320721"/>
            <a:ext cx="2554204" cy="965888"/>
          </a:xfrm>
          <a:prstGeom prst="wedgeRectCallout">
            <a:avLst>
              <a:gd fmla="val -29271" name="adj1"/>
              <a:gd fmla="val -72225" name="adj2"/>
            </a:avLst>
          </a:prstGeom>
          <a:solidFill>
            <a:schemeClr val="lt1"/>
          </a:solidFill>
          <a:ln cap="flat" cmpd="sng" w="12700">
            <a:solidFill>
              <a:srgbClr val="1C3052"/>
            </a:solidFill>
            <a:prstDash val="solid"/>
            <a:miter lim="800000"/>
            <a:headEnd len="sm" w="sm" type="none"/>
            <a:tailEnd len="sm" w="sm" type="none"/>
          </a:ln>
        </p:spPr>
        <p:txBody>
          <a:bodyPr anchorCtr="0" anchor="ctr" bIns="39550" lIns="79125" spcFirstLastPara="1" rIns="79125" wrap="square" tIns="39550">
            <a:no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FF0000"/>
                </a:solidFill>
                <a:latin typeface="Calibri"/>
                <a:ea typeface="Calibri"/>
                <a:cs typeface="Calibri"/>
                <a:sym typeface="Calibri"/>
              </a:rPr>
              <a:t>電流はどれくらい？</a:t>
            </a:r>
            <a:endParaRPr b="1"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FF0000"/>
                </a:solidFill>
                <a:latin typeface="Calibri"/>
                <a:ea typeface="Calibri"/>
                <a:cs typeface="Calibri"/>
                <a:sym typeface="Calibri"/>
              </a:rPr>
              <a:t>計算だと、</a:t>
            </a:r>
            <a:endParaRPr b="1"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FF0000"/>
                </a:solidFill>
                <a:latin typeface="Calibri"/>
                <a:ea typeface="Calibri"/>
                <a:cs typeface="Calibri"/>
                <a:sym typeface="Calibri"/>
              </a:rPr>
              <a:t>W=VI</a:t>
            </a:r>
            <a:endParaRPr sz="1200"/>
          </a:p>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FF0000"/>
                </a:solidFill>
                <a:latin typeface="Calibri"/>
                <a:ea typeface="Calibri"/>
                <a:cs typeface="Calibri"/>
                <a:sym typeface="Calibri"/>
              </a:rPr>
              <a:t>定格の場合</a:t>
            </a:r>
            <a:endParaRPr b="1"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FF0000"/>
                </a:solidFill>
                <a:latin typeface="Calibri"/>
                <a:ea typeface="Calibri"/>
                <a:cs typeface="Calibri"/>
                <a:sym typeface="Calibri"/>
              </a:rPr>
              <a:t>15W = 24 * 0.625A</a:t>
            </a:r>
            <a:endParaRPr sz="1200"/>
          </a:p>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FF0000"/>
                </a:solidFill>
                <a:latin typeface="Calibri"/>
                <a:ea typeface="Calibri"/>
                <a:cs typeface="Calibri"/>
                <a:sym typeface="Calibri"/>
              </a:rPr>
              <a:t>8Wの場合は、</a:t>
            </a:r>
            <a:endParaRPr b="1"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rgbClr val="000000"/>
                </a:solidFill>
                <a:latin typeface="Arial"/>
                <a:ea typeface="Arial"/>
                <a:cs typeface="Arial"/>
                <a:sym typeface="Arial"/>
              </a:rPr>
              <a:t>0.333A</a:t>
            </a:r>
            <a:endParaRPr b="1" i="0" sz="1200" u="none" cap="none" strike="noStrike">
              <a:solidFill>
                <a:srgbClr val="000000"/>
              </a:solidFill>
              <a:latin typeface="Arial"/>
              <a:ea typeface="Arial"/>
              <a:cs typeface="Arial"/>
              <a:sym typeface="Arial"/>
            </a:endParaRPr>
          </a:p>
        </p:txBody>
      </p:sp>
      <p:sp>
        <p:nvSpPr>
          <p:cNvPr id="350" name="Google Shape;350;p43"/>
          <p:cNvSpPr/>
          <p:nvPr/>
        </p:nvSpPr>
        <p:spPr>
          <a:xfrm>
            <a:off x="6135960" y="2775809"/>
            <a:ext cx="2554204" cy="730716"/>
          </a:xfrm>
          <a:prstGeom prst="wedgeRectCallout">
            <a:avLst>
              <a:gd fmla="val -29271" name="adj1"/>
              <a:gd fmla="val -72225" name="adj2"/>
            </a:avLst>
          </a:prstGeom>
          <a:solidFill>
            <a:schemeClr val="lt1"/>
          </a:solidFill>
          <a:ln cap="flat" cmpd="sng" w="12700">
            <a:solidFill>
              <a:srgbClr val="1C3052"/>
            </a:solidFill>
            <a:prstDash val="solid"/>
            <a:miter lim="800000"/>
            <a:headEnd len="sm" w="sm" type="none"/>
            <a:tailEnd len="sm" w="sm" type="none"/>
          </a:ln>
        </p:spPr>
        <p:txBody>
          <a:bodyPr anchorCtr="0" anchor="ctr" bIns="39550" lIns="79125" spcFirstLastPara="1" rIns="79125" wrap="square" tIns="39550">
            <a:no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FF0000"/>
                </a:solidFill>
                <a:latin typeface="Calibri"/>
                <a:ea typeface="Calibri"/>
                <a:cs typeface="Calibri"/>
                <a:sym typeface="Calibri"/>
              </a:rPr>
              <a:t>もしも電池でやるとどれくらいのものが必要？</a:t>
            </a:r>
            <a:endParaRPr b="1"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FF0000"/>
                </a:solidFill>
                <a:latin typeface="Calibri"/>
                <a:ea typeface="Calibri"/>
                <a:cs typeface="Calibri"/>
                <a:sym typeface="Calibri"/>
              </a:rPr>
              <a:t>単三4本だとどうなる？</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6"/>
          <p:cNvSpPr txBox="1"/>
          <p:nvPr>
            <p:ph type="title"/>
          </p:nvPr>
        </p:nvSpPr>
        <p:spPr>
          <a:xfrm>
            <a:off x="628650" y="1645445"/>
            <a:ext cx="7886700" cy="994172"/>
          </a:xfrm>
          <a:prstGeom prst="rect">
            <a:avLst/>
          </a:prstGeom>
          <a:noFill/>
          <a:ln>
            <a:noFill/>
          </a:ln>
        </p:spPr>
        <p:txBody>
          <a:bodyPr anchorCtr="0" anchor="ctr" bIns="39550" lIns="79125" spcFirstLastPara="1" rIns="79125" wrap="square" tIns="39550">
            <a:noAutofit/>
          </a:bodyPr>
          <a:lstStyle/>
          <a:p>
            <a:pPr indent="0" lvl="0" marL="0" rtl="0" algn="l">
              <a:lnSpc>
                <a:spcPct val="90000"/>
              </a:lnSpc>
              <a:spcBef>
                <a:spcPts val="0"/>
              </a:spcBef>
              <a:spcAft>
                <a:spcPts val="0"/>
              </a:spcAft>
              <a:buClr>
                <a:srgbClr val="0F1111"/>
              </a:buClr>
              <a:buSzPts val="2800"/>
              <a:buFont typeface="Arial"/>
              <a:buNone/>
            </a:pPr>
            <a:r>
              <a:rPr b="0" i="0" lang="ja" sz="2800">
                <a:solidFill>
                  <a:srgbClr val="0F1111"/>
                </a:solidFill>
                <a:latin typeface="Arial"/>
                <a:ea typeface="Arial"/>
                <a:cs typeface="Arial"/>
                <a:sym typeface="Arial"/>
              </a:rPr>
              <a:t>シグニア 補聴器乾燥機 パーフェクトドライ クイックエア 【急速乾燥 乾燥剤不要】</a:t>
            </a:r>
            <a:endParaRPr sz="2800"/>
          </a:p>
        </p:txBody>
      </p:sp>
      <p:sp>
        <p:nvSpPr>
          <p:cNvPr id="136" name="Google Shape;136;p26"/>
          <p:cNvSpPr txBox="1"/>
          <p:nvPr/>
        </p:nvSpPr>
        <p:spPr>
          <a:xfrm>
            <a:off x="700938" y="2789009"/>
            <a:ext cx="4572611" cy="473206"/>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600"/>
              <a:buFont typeface="Arial"/>
              <a:buNone/>
            </a:pPr>
            <a:r>
              <a:rPr b="0" i="0" lang="ja" sz="600" u="none" cap="none" strike="noStrike">
                <a:solidFill>
                  <a:schemeClr val="dk1"/>
                </a:solidFill>
                <a:latin typeface="Calibri"/>
                <a:ea typeface="Calibri"/>
                <a:cs typeface="Calibri"/>
                <a:sym typeface="Calibri"/>
              </a:rPr>
              <a:t>https://www.amazon.co.jp/%E3%82%B7%E3%82%B0%E3%83%8B%E3%82%A2-%E8%A3%9C%E8%81%B4%E5%99%A8%E4%B9%BE%E7%87%A5%E6%A9%9F-%E3%83%91%E3%83%BC%E3%83%95%E3%82%A7%E3%82%AF%E3%83%88%E3%83%89%E3%83%A9%E3%82%A4-%E3%82%AF%E3%82%A4%E3%83%83%E3%82%AF%E3%82%A8%E3%82%A2-%E4%B9%BE%E7%87%A5%E5%89%A4%E4%B8%8D%E8%A6%81%E3%80%91/dp/B07JN146NW</a:t>
            </a:r>
            <a:endParaRPr b="0" i="0" sz="600" u="none" cap="none" strike="noStrike">
              <a:solidFill>
                <a:schemeClr val="dk1"/>
              </a:solidFill>
              <a:latin typeface="Calibri"/>
              <a:ea typeface="Calibri"/>
              <a:cs typeface="Calibri"/>
              <a:sym typeface="Calibri"/>
            </a:endParaRPr>
          </a:p>
        </p:txBody>
      </p:sp>
      <p:pic>
        <p:nvPicPr>
          <p:cNvPr id="137" name="Google Shape;137;p26"/>
          <p:cNvPicPr preferRelativeResize="0"/>
          <p:nvPr/>
        </p:nvPicPr>
        <p:blipFill rotWithShape="1">
          <a:blip r:embed="rId3">
            <a:alphaModFix/>
          </a:blip>
          <a:srcRect b="0" l="0" r="0" t="0"/>
          <a:stretch/>
        </p:blipFill>
        <p:spPr>
          <a:xfrm>
            <a:off x="5273549" y="2721954"/>
            <a:ext cx="1997170" cy="1850010"/>
          </a:xfrm>
          <a:prstGeom prst="rect">
            <a:avLst/>
          </a:prstGeom>
          <a:noFill/>
          <a:ln>
            <a:noFill/>
          </a:ln>
        </p:spPr>
      </p:pic>
      <p:sp>
        <p:nvSpPr>
          <p:cNvPr id="138" name="Google Shape;138;p26"/>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4"/>
          <p:cNvSpPr txBox="1"/>
          <p:nvPr>
            <p:ph type="title"/>
          </p:nvPr>
        </p:nvSpPr>
        <p:spPr>
          <a:xfrm>
            <a:off x="628650" y="548170"/>
            <a:ext cx="7886700" cy="994200"/>
          </a:xfrm>
          <a:prstGeom prst="rect">
            <a:avLst/>
          </a:prstGeom>
          <a:noFill/>
          <a:ln>
            <a:noFill/>
          </a:ln>
        </p:spPr>
        <p:txBody>
          <a:bodyPr anchorCtr="0" anchor="ctr" bIns="39550" lIns="79125" spcFirstLastPara="1" rIns="79125" wrap="square" tIns="39550">
            <a:noAutofit/>
          </a:bodyPr>
          <a:lstStyle/>
          <a:p>
            <a:pPr indent="0" lvl="0" marL="0" rtl="0" algn="l">
              <a:lnSpc>
                <a:spcPct val="133333"/>
              </a:lnSpc>
              <a:spcBef>
                <a:spcPts val="0"/>
              </a:spcBef>
              <a:spcAft>
                <a:spcPts val="0"/>
              </a:spcAft>
              <a:buClr>
                <a:schemeClr val="dk1"/>
              </a:buClr>
              <a:buSzPts val="1100"/>
              <a:buFont typeface="Arial"/>
              <a:buNone/>
            </a:pPr>
            <a:r>
              <a:rPr lang="ja" sz="1700">
                <a:solidFill>
                  <a:srgbClr val="0F1111"/>
                </a:solidFill>
                <a:highlight>
                  <a:srgbClr val="FFFFFF"/>
                </a:highlight>
                <a:latin typeface="Meiryo"/>
                <a:ea typeface="Meiryo"/>
                <a:cs typeface="Meiryo"/>
                <a:sym typeface="Meiryo"/>
              </a:rPr>
              <a:t>補聴器除湿機 補聴器乾燥ケース 乾燥ボックス 強力な消毒機能 補聴器の水分や汗を除去 シルバーアクセサリー・腕時計等を乾かす</a:t>
            </a:r>
            <a:endParaRPr sz="1700">
              <a:solidFill>
                <a:srgbClr val="0F1111"/>
              </a:solidFill>
              <a:highlight>
                <a:srgbClr val="FFFFFF"/>
              </a:highlight>
              <a:latin typeface="Meiryo"/>
              <a:ea typeface="Meiryo"/>
              <a:cs typeface="Meiryo"/>
              <a:sym typeface="Meiryo"/>
            </a:endParaRPr>
          </a:p>
          <a:p>
            <a:pPr indent="0" lvl="0" marL="0" rtl="0" algn="l">
              <a:lnSpc>
                <a:spcPct val="90000"/>
              </a:lnSpc>
              <a:spcBef>
                <a:spcPts val="0"/>
              </a:spcBef>
              <a:spcAft>
                <a:spcPts val="0"/>
              </a:spcAft>
              <a:buClr>
                <a:srgbClr val="0F1111"/>
              </a:buClr>
              <a:buSzPts val="2800"/>
              <a:buFont typeface="Arial"/>
              <a:buNone/>
            </a:pPr>
            <a:r>
              <a:rPr lang="ja" sz="1700">
                <a:solidFill>
                  <a:srgbClr val="0F1111"/>
                </a:solidFill>
                <a:latin typeface="Arial"/>
                <a:ea typeface="Arial"/>
                <a:cs typeface="Arial"/>
                <a:sym typeface="Arial"/>
              </a:rPr>
              <a:t>ARPTUR</a:t>
            </a:r>
            <a:endParaRPr sz="1700"/>
          </a:p>
        </p:txBody>
      </p:sp>
      <p:sp>
        <p:nvSpPr>
          <p:cNvPr id="356" name="Google Shape;356;p44"/>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357" name="Google Shape;357;p44"/>
          <p:cNvSpPr txBox="1"/>
          <p:nvPr>
            <p:ph type="title"/>
          </p:nvPr>
        </p:nvSpPr>
        <p:spPr>
          <a:xfrm>
            <a:off x="628650" y="4561848"/>
            <a:ext cx="7886700" cy="479400"/>
          </a:xfrm>
          <a:prstGeom prst="rect">
            <a:avLst/>
          </a:prstGeom>
          <a:noFill/>
          <a:ln>
            <a:noFill/>
          </a:ln>
        </p:spPr>
        <p:txBody>
          <a:bodyPr anchorCtr="0" anchor="ctr" bIns="39550" lIns="79125" spcFirstLastPara="1" rIns="79125" wrap="square" tIns="39550">
            <a:noAutofit/>
          </a:bodyPr>
          <a:lstStyle/>
          <a:p>
            <a:pPr indent="0" lvl="0" marL="0" rtl="0" algn="l">
              <a:lnSpc>
                <a:spcPct val="90000"/>
              </a:lnSpc>
              <a:spcBef>
                <a:spcPts val="0"/>
              </a:spcBef>
              <a:spcAft>
                <a:spcPts val="0"/>
              </a:spcAft>
              <a:buClr>
                <a:srgbClr val="0F1111"/>
              </a:buClr>
              <a:buSzPts val="2800"/>
              <a:buFont typeface="Arial"/>
              <a:buNone/>
            </a:pPr>
            <a:r>
              <a:rPr lang="ja" sz="1200" u="sng">
                <a:solidFill>
                  <a:schemeClr val="hlink"/>
                </a:solidFill>
                <a:latin typeface="Arial"/>
                <a:ea typeface="Arial"/>
                <a:cs typeface="Arial"/>
                <a:sym typeface="Arial"/>
                <a:hlinkClick r:id="rId3"/>
              </a:rPr>
              <a:t>https://www.amazon.co.jp/gp/product/B0B6BTYGWD/ref=ppx_yo_dt_b_asin_title_o06_s01?ie=UTF8&amp;psc=1</a:t>
            </a:r>
            <a:endParaRPr sz="1200">
              <a:solidFill>
                <a:srgbClr val="0F1111"/>
              </a:solidFill>
              <a:latin typeface="Arial"/>
              <a:ea typeface="Arial"/>
              <a:cs typeface="Arial"/>
              <a:sym typeface="Arial"/>
            </a:endParaRPr>
          </a:p>
        </p:txBody>
      </p:sp>
      <p:pic>
        <p:nvPicPr>
          <p:cNvPr id="358" name="Google Shape;358;p44"/>
          <p:cNvPicPr preferRelativeResize="0"/>
          <p:nvPr/>
        </p:nvPicPr>
        <p:blipFill>
          <a:blip r:embed="rId4">
            <a:alphaModFix/>
          </a:blip>
          <a:stretch>
            <a:fillRect/>
          </a:stretch>
        </p:blipFill>
        <p:spPr>
          <a:xfrm>
            <a:off x="711200" y="1694770"/>
            <a:ext cx="2714678" cy="2714678"/>
          </a:xfrm>
          <a:prstGeom prst="rect">
            <a:avLst/>
          </a:prstGeom>
          <a:noFill/>
          <a:ln>
            <a:noFill/>
          </a:ln>
        </p:spPr>
      </p:pic>
      <p:pic>
        <p:nvPicPr>
          <p:cNvPr id="359" name="Google Shape;359;p44"/>
          <p:cNvPicPr preferRelativeResize="0"/>
          <p:nvPr/>
        </p:nvPicPr>
        <p:blipFill>
          <a:blip r:embed="rId5">
            <a:alphaModFix/>
          </a:blip>
          <a:stretch>
            <a:fillRect/>
          </a:stretch>
        </p:blipFill>
        <p:spPr>
          <a:xfrm>
            <a:off x="3578278" y="1694770"/>
            <a:ext cx="2714678" cy="2714678"/>
          </a:xfrm>
          <a:prstGeom prst="rect">
            <a:avLst/>
          </a:prstGeom>
          <a:noFill/>
          <a:ln>
            <a:noFill/>
          </a:ln>
        </p:spPr>
      </p:pic>
      <p:pic>
        <p:nvPicPr>
          <p:cNvPr id="360" name="Google Shape;360;p44"/>
          <p:cNvPicPr preferRelativeResize="0"/>
          <p:nvPr/>
        </p:nvPicPr>
        <p:blipFill>
          <a:blip r:embed="rId6">
            <a:alphaModFix/>
          </a:blip>
          <a:stretch>
            <a:fillRect/>
          </a:stretch>
        </p:blipFill>
        <p:spPr>
          <a:xfrm>
            <a:off x="6445355" y="1694770"/>
            <a:ext cx="2546246" cy="254624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cxnSp>
        <p:nvCxnSpPr>
          <p:cNvPr id="365" name="Google Shape;365;p45"/>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366" name="Google Shape;366;p45"/>
          <p:cNvSpPr txBox="1"/>
          <p:nvPr/>
        </p:nvSpPr>
        <p:spPr>
          <a:xfrm>
            <a:off x="0" y="0"/>
            <a:ext cx="4576200" cy="315300"/>
          </a:xfrm>
          <a:prstGeom prst="rect">
            <a:avLst/>
          </a:prstGeom>
          <a:noFill/>
          <a:ln>
            <a:noFill/>
          </a:ln>
        </p:spPr>
        <p:txBody>
          <a:bodyPr anchorCtr="0" anchor="t" bIns="39550" lIns="79125" spcFirstLastPara="1" rIns="79125" wrap="square" tIns="39550">
            <a:spAutoFit/>
          </a:bodyPr>
          <a:lstStyle/>
          <a:p>
            <a:pPr indent="0" lvl="0" marL="0" rtl="0" algn="l">
              <a:lnSpc>
                <a:spcPct val="90000"/>
              </a:lnSpc>
              <a:spcBef>
                <a:spcPts val="0"/>
              </a:spcBef>
              <a:spcAft>
                <a:spcPts val="0"/>
              </a:spcAft>
              <a:buClr>
                <a:srgbClr val="0F1111"/>
              </a:buClr>
              <a:buSzPts val="2800"/>
              <a:buFont typeface="Arial"/>
              <a:buNone/>
            </a:pPr>
            <a:r>
              <a:rPr lang="ja" sz="1700">
                <a:solidFill>
                  <a:srgbClr val="0F1111"/>
                </a:solidFill>
              </a:rPr>
              <a:t>ARPTUR</a:t>
            </a:r>
            <a:endParaRPr b="0" i="0" sz="1600" u="none" cap="none" strike="noStrike">
              <a:solidFill>
                <a:schemeClr val="dk1"/>
              </a:solidFill>
              <a:latin typeface="Calibri"/>
              <a:ea typeface="Calibri"/>
              <a:cs typeface="Calibri"/>
              <a:sym typeface="Calibri"/>
            </a:endParaRPr>
          </a:p>
        </p:txBody>
      </p:sp>
      <p:pic>
        <p:nvPicPr>
          <p:cNvPr id="367" name="Google Shape;367;p45"/>
          <p:cNvPicPr preferRelativeResize="0"/>
          <p:nvPr/>
        </p:nvPicPr>
        <p:blipFill>
          <a:blip r:embed="rId3">
            <a:alphaModFix/>
          </a:blip>
          <a:stretch>
            <a:fillRect/>
          </a:stretch>
        </p:blipFill>
        <p:spPr>
          <a:xfrm>
            <a:off x="152400" y="467700"/>
            <a:ext cx="4523400" cy="4523400"/>
          </a:xfrm>
          <a:prstGeom prst="rect">
            <a:avLst/>
          </a:prstGeom>
          <a:noFill/>
          <a:ln>
            <a:noFill/>
          </a:ln>
        </p:spPr>
      </p:pic>
      <p:pic>
        <p:nvPicPr>
          <p:cNvPr id="368" name="Google Shape;368;p45"/>
          <p:cNvPicPr preferRelativeResize="0"/>
          <p:nvPr/>
        </p:nvPicPr>
        <p:blipFill>
          <a:blip r:embed="rId4">
            <a:alphaModFix/>
          </a:blip>
          <a:stretch>
            <a:fillRect/>
          </a:stretch>
        </p:blipFill>
        <p:spPr>
          <a:xfrm>
            <a:off x="4828200" y="490050"/>
            <a:ext cx="4163400" cy="4163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46"/>
          <p:cNvPicPr preferRelativeResize="0"/>
          <p:nvPr/>
        </p:nvPicPr>
        <p:blipFill>
          <a:blip r:embed="rId3">
            <a:alphaModFix/>
          </a:blip>
          <a:stretch>
            <a:fillRect/>
          </a:stretch>
        </p:blipFill>
        <p:spPr>
          <a:xfrm rot="-5400000">
            <a:off x="925872" y="-285854"/>
            <a:ext cx="4615425" cy="6151525"/>
          </a:xfrm>
          <a:prstGeom prst="rect">
            <a:avLst/>
          </a:prstGeom>
          <a:noFill/>
          <a:ln>
            <a:noFill/>
          </a:ln>
        </p:spPr>
      </p:pic>
      <p:cxnSp>
        <p:nvCxnSpPr>
          <p:cNvPr id="374" name="Google Shape;374;p46"/>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375" name="Google Shape;375;p46"/>
          <p:cNvSpPr txBox="1"/>
          <p:nvPr/>
        </p:nvSpPr>
        <p:spPr>
          <a:xfrm>
            <a:off x="0" y="0"/>
            <a:ext cx="4576200" cy="315300"/>
          </a:xfrm>
          <a:prstGeom prst="rect">
            <a:avLst/>
          </a:prstGeom>
          <a:noFill/>
          <a:ln>
            <a:noFill/>
          </a:ln>
        </p:spPr>
        <p:txBody>
          <a:bodyPr anchorCtr="0" anchor="t" bIns="39550" lIns="79125" spcFirstLastPara="1" rIns="79125" wrap="square" tIns="39550">
            <a:spAutoFit/>
          </a:bodyPr>
          <a:lstStyle/>
          <a:p>
            <a:pPr indent="0" lvl="0" marL="0" rtl="0" algn="l">
              <a:lnSpc>
                <a:spcPct val="90000"/>
              </a:lnSpc>
              <a:spcBef>
                <a:spcPts val="0"/>
              </a:spcBef>
              <a:spcAft>
                <a:spcPts val="0"/>
              </a:spcAft>
              <a:buClr>
                <a:srgbClr val="0F1111"/>
              </a:buClr>
              <a:buSzPts val="2800"/>
              <a:buFont typeface="Arial"/>
              <a:buNone/>
            </a:pPr>
            <a:r>
              <a:rPr lang="ja" sz="1700">
                <a:solidFill>
                  <a:srgbClr val="0F1111"/>
                </a:solidFill>
              </a:rPr>
              <a:t>ARPTUR</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cxnSp>
        <p:nvCxnSpPr>
          <p:cNvPr id="380" name="Google Shape;380;p47"/>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381" name="Google Shape;381;p47"/>
          <p:cNvSpPr txBox="1"/>
          <p:nvPr/>
        </p:nvSpPr>
        <p:spPr>
          <a:xfrm>
            <a:off x="0" y="0"/>
            <a:ext cx="4576200" cy="315300"/>
          </a:xfrm>
          <a:prstGeom prst="rect">
            <a:avLst/>
          </a:prstGeom>
          <a:noFill/>
          <a:ln>
            <a:noFill/>
          </a:ln>
        </p:spPr>
        <p:txBody>
          <a:bodyPr anchorCtr="0" anchor="t" bIns="39550" lIns="79125" spcFirstLastPara="1" rIns="79125" wrap="square" tIns="39550">
            <a:spAutoFit/>
          </a:bodyPr>
          <a:lstStyle/>
          <a:p>
            <a:pPr indent="0" lvl="0" marL="0" rtl="0" algn="l">
              <a:lnSpc>
                <a:spcPct val="90000"/>
              </a:lnSpc>
              <a:spcBef>
                <a:spcPts val="0"/>
              </a:spcBef>
              <a:spcAft>
                <a:spcPts val="0"/>
              </a:spcAft>
              <a:buClr>
                <a:srgbClr val="0F1111"/>
              </a:buClr>
              <a:buSzPts val="2800"/>
              <a:buFont typeface="Arial"/>
              <a:buNone/>
            </a:pPr>
            <a:r>
              <a:rPr lang="ja" sz="1700">
                <a:solidFill>
                  <a:srgbClr val="0F1111"/>
                </a:solidFill>
              </a:rPr>
              <a:t>ARPTUR</a:t>
            </a:r>
            <a:endParaRPr b="0" i="0" sz="1600" u="none" cap="none" strike="noStrike">
              <a:solidFill>
                <a:schemeClr val="dk1"/>
              </a:solidFill>
              <a:latin typeface="Calibri"/>
              <a:ea typeface="Calibri"/>
              <a:cs typeface="Calibri"/>
              <a:sym typeface="Calibri"/>
            </a:endParaRPr>
          </a:p>
        </p:txBody>
      </p:sp>
      <p:pic>
        <p:nvPicPr>
          <p:cNvPr id="382" name="Google Shape;382;p47"/>
          <p:cNvPicPr preferRelativeResize="0"/>
          <p:nvPr/>
        </p:nvPicPr>
        <p:blipFill>
          <a:blip r:embed="rId3">
            <a:alphaModFix/>
          </a:blip>
          <a:stretch>
            <a:fillRect/>
          </a:stretch>
        </p:blipFill>
        <p:spPr>
          <a:xfrm rot="-5400000">
            <a:off x="888273" y="-122103"/>
            <a:ext cx="4364124" cy="5816576"/>
          </a:xfrm>
          <a:prstGeom prst="rect">
            <a:avLst/>
          </a:prstGeom>
          <a:noFill/>
          <a:ln>
            <a:noFill/>
          </a:ln>
        </p:spPr>
      </p:pic>
      <p:sp>
        <p:nvSpPr>
          <p:cNvPr id="383" name="Google Shape;383;p47"/>
          <p:cNvSpPr txBox="1"/>
          <p:nvPr/>
        </p:nvSpPr>
        <p:spPr>
          <a:xfrm>
            <a:off x="6116675" y="604125"/>
            <a:ext cx="28308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900">
                <a:latin typeface="Calibri"/>
                <a:ea typeface="Calibri"/>
                <a:cs typeface="Calibri"/>
                <a:sym typeface="Calibri"/>
              </a:rPr>
              <a:t>モードは二つ</a:t>
            </a:r>
            <a:endParaRPr sz="900">
              <a:latin typeface="Calibri"/>
              <a:ea typeface="Calibri"/>
              <a:cs typeface="Calibri"/>
              <a:sym typeface="Calibri"/>
            </a:endParaRPr>
          </a:p>
          <a:p>
            <a:pPr indent="0" lvl="0" marL="0" rtl="0" algn="l">
              <a:spcBef>
                <a:spcPts val="0"/>
              </a:spcBef>
              <a:spcAft>
                <a:spcPts val="0"/>
              </a:spcAft>
              <a:buNone/>
            </a:pPr>
            <a:r>
              <a:rPr b="1" lang="ja" sz="900">
                <a:latin typeface="Calibri"/>
                <a:ea typeface="Calibri"/>
                <a:cs typeface="Calibri"/>
                <a:sym typeface="Calibri"/>
              </a:rPr>
              <a:t>●スピーディモード</a:t>
            </a:r>
            <a:endParaRPr b="1" sz="900">
              <a:latin typeface="Calibri"/>
              <a:ea typeface="Calibri"/>
              <a:cs typeface="Calibri"/>
              <a:sym typeface="Calibri"/>
            </a:endParaRPr>
          </a:p>
          <a:p>
            <a:pPr indent="0" lvl="0" marL="0" rtl="0" algn="l">
              <a:spcBef>
                <a:spcPts val="0"/>
              </a:spcBef>
              <a:spcAft>
                <a:spcPts val="0"/>
              </a:spcAft>
              <a:buNone/>
            </a:pPr>
            <a:r>
              <a:rPr lang="ja" sz="900">
                <a:latin typeface="Calibri"/>
                <a:ea typeface="Calibri"/>
                <a:cs typeface="Calibri"/>
                <a:sym typeface="Calibri"/>
              </a:rPr>
              <a:t>2時間モード　加熱温度は40±3℃</a:t>
            </a:r>
            <a:endParaRPr sz="900">
              <a:latin typeface="Calibri"/>
              <a:ea typeface="Calibri"/>
              <a:cs typeface="Calibri"/>
              <a:sym typeface="Calibri"/>
            </a:endParaRPr>
          </a:p>
          <a:p>
            <a:pPr indent="0" lvl="0" marL="0" rtl="0" algn="l">
              <a:spcBef>
                <a:spcPts val="0"/>
              </a:spcBef>
              <a:spcAft>
                <a:spcPts val="0"/>
              </a:spcAft>
              <a:buNone/>
            </a:pPr>
            <a:r>
              <a:rPr lang="ja" sz="900">
                <a:latin typeface="Calibri"/>
                <a:ea typeface="Calibri"/>
                <a:cs typeface="Calibri"/>
                <a:sym typeface="Calibri"/>
              </a:rPr>
              <a:t>ファンは5分ごとに20秒送風</a:t>
            </a:r>
            <a:endParaRPr sz="9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a:p>
            <a:pPr indent="0" lvl="0" marL="0" rtl="0" algn="l">
              <a:spcBef>
                <a:spcPts val="0"/>
              </a:spcBef>
              <a:spcAft>
                <a:spcPts val="0"/>
              </a:spcAft>
              <a:buNone/>
            </a:pPr>
            <a:r>
              <a:rPr b="1" lang="ja" sz="900">
                <a:latin typeface="Calibri"/>
                <a:ea typeface="Calibri"/>
                <a:cs typeface="Calibri"/>
                <a:sym typeface="Calibri"/>
              </a:rPr>
              <a:t>●深度乾燥モード</a:t>
            </a:r>
            <a:endParaRPr b="1" sz="900">
              <a:latin typeface="Calibri"/>
              <a:ea typeface="Calibri"/>
              <a:cs typeface="Calibri"/>
              <a:sym typeface="Calibri"/>
            </a:endParaRPr>
          </a:p>
          <a:p>
            <a:pPr indent="0" lvl="0" marL="0" rtl="0" algn="l">
              <a:spcBef>
                <a:spcPts val="0"/>
              </a:spcBef>
              <a:spcAft>
                <a:spcPts val="0"/>
              </a:spcAft>
              <a:buNone/>
            </a:pPr>
            <a:r>
              <a:rPr lang="ja" sz="900">
                <a:latin typeface="Calibri"/>
                <a:ea typeface="Calibri"/>
                <a:cs typeface="Calibri"/>
                <a:sym typeface="Calibri"/>
              </a:rPr>
              <a:t>8時間モード　加熱温度は</a:t>
            </a:r>
            <a:r>
              <a:rPr lang="ja" sz="900">
                <a:solidFill>
                  <a:schemeClr val="dk1"/>
                </a:solidFill>
                <a:latin typeface="Calibri"/>
                <a:ea typeface="Calibri"/>
                <a:cs typeface="Calibri"/>
                <a:sym typeface="Calibri"/>
              </a:rPr>
              <a:t>40±3℃</a:t>
            </a:r>
            <a:endParaRPr sz="9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ja" sz="900">
                <a:solidFill>
                  <a:schemeClr val="dk1"/>
                </a:solidFill>
                <a:latin typeface="Calibri"/>
                <a:ea typeface="Calibri"/>
                <a:cs typeface="Calibri"/>
                <a:sym typeface="Calibri"/>
              </a:rPr>
              <a:t>ファンは、最初の2時間は5分ごとに20秒送風</a:t>
            </a:r>
            <a:endParaRPr sz="900">
              <a:solidFill>
                <a:schemeClr val="dk1"/>
              </a:solidFill>
              <a:latin typeface="Calibri"/>
              <a:ea typeface="Calibri"/>
              <a:cs typeface="Calibri"/>
              <a:sym typeface="Calibri"/>
            </a:endParaRPr>
          </a:p>
          <a:p>
            <a:pPr indent="0" lvl="0" marL="0" rtl="0" algn="l">
              <a:spcBef>
                <a:spcPts val="0"/>
              </a:spcBef>
              <a:spcAft>
                <a:spcPts val="0"/>
              </a:spcAft>
              <a:buNone/>
            </a:pPr>
            <a:r>
              <a:rPr lang="ja" sz="900">
                <a:solidFill>
                  <a:schemeClr val="dk1"/>
                </a:solidFill>
                <a:latin typeface="Calibri"/>
                <a:ea typeface="Calibri"/>
                <a:cs typeface="Calibri"/>
                <a:sym typeface="Calibri"/>
              </a:rPr>
              <a:t>次の6時間は30分ごとに20秒送風</a:t>
            </a:r>
            <a:endParaRPr sz="9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cxnSp>
        <p:nvCxnSpPr>
          <p:cNvPr id="388" name="Google Shape;388;p48"/>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389" name="Google Shape;389;p48"/>
          <p:cNvSpPr txBox="1"/>
          <p:nvPr/>
        </p:nvSpPr>
        <p:spPr>
          <a:xfrm>
            <a:off x="0" y="0"/>
            <a:ext cx="9144000" cy="315300"/>
          </a:xfrm>
          <a:prstGeom prst="rect">
            <a:avLst/>
          </a:prstGeom>
          <a:noFill/>
          <a:ln>
            <a:noFill/>
          </a:ln>
        </p:spPr>
        <p:txBody>
          <a:bodyPr anchorCtr="0" anchor="t" bIns="39550" lIns="79125" spcFirstLastPara="1" rIns="79125" wrap="square" tIns="39550">
            <a:spAutoFit/>
          </a:bodyPr>
          <a:lstStyle/>
          <a:p>
            <a:pPr indent="0" lvl="0" marL="0" rtl="0" algn="l">
              <a:lnSpc>
                <a:spcPct val="90000"/>
              </a:lnSpc>
              <a:spcBef>
                <a:spcPts val="0"/>
              </a:spcBef>
              <a:spcAft>
                <a:spcPts val="0"/>
              </a:spcAft>
              <a:buClr>
                <a:srgbClr val="0F1111"/>
              </a:buClr>
              <a:buSzPts val="2800"/>
              <a:buFont typeface="Arial"/>
              <a:buNone/>
            </a:pPr>
            <a:r>
              <a:rPr lang="ja" sz="1700">
                <a:solidFill>
                  <a:srgbClr val="0F1111"/>
                </a:solidFill>
              </a:rPr>
              <a:t>ARPTUR</a:t>
            </a:r>
            <a:r>
              <a:rPr lang="ja" sz="1600">
                <a:solidFill>
                  <a:schemeClr val="dk1"/>
                </a:solidFill>
                <a:latin typeface="Calibri"/>
                <a:ea typeface="Calibri"/>
                <a:cs typeface="Calibri"/>
                <a:sym typeface="Calibri"/>
              </a:rPr>
              <a:t>　A2　11/06 13:21スタート　スピーディ乾燥モード　2時間</a:t>
            </a:r>
            <a:endParaRPr sz="1600">
              <a:solidFill>
                <a:srgbClr val="0F1111"/>
              </a:solidFill>
            </a:endParaRPr>
          </a:p>
        </p:txBody>
      </p:sp>
      <p:sp>
        <p:nvSpPr>
          <p:cNvPr id="390" name="Google Shape;390;p48"/>
          <p:cNvSpPr txBox="1"/>
          <p:nvPr>
            <p:ph idx="12" type="sldNum"/>
          </p:nvPr>
        </p:nvSpPr>
        <p:spPr>
          <a:xfrm>
            <a:off x="6457950" y="4767264"/>
            <a:ext cx="2057400" cy="273900"/>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pic>
        <p:nvPicPr>
          <p:cNvPr id="391" name="Google Shape;391;p48"/>
          <p:cNvPicPr preferRelativeResize="0"/>
          <p:nvPr/>
        </p:nvPicPr>
        <p:blipFill rotWithShape="1">
          <a:blip r:embed="rId3">
            <a:alphaModFix/>
          </a:blip>
          <a:srcRect b="18562" l="0" r="0" t="29675"/>
          <a:stretch/>
        </p:blipFill>
        <p:spPr>
          <a:xfrm>
            <a:off x="152400" y="2022175"/>
            <a:ext cx="2031551" cy="2335800"/>
          </a:xfrm>
          <a:prstGeom prst="rect">
            <a:avLst/>
          </a:prstGeom>
          <a:noFill/>
          <a:ln cap="flat" cmpd="sng" w="9525">
            <a:solidFill>
              <a:schemeClr val="lt2"/>
            </a:solidFill>
            <a:prstDash val="solid"/>
            <a:round/>
            <a:headEnd len="sm" w="sm" type="none"/>
            <a:tailEnd len="sm" w="sm" type="none"/>
          </a:ln>
        </p:spPr>
      </p:pic>
      <p:pic>
        <p:nvPicPr>
          <p:cNvPr id="392" name="Google Shape;392;p48"/>
          <p:cNvPicPr preferRelativeResize="0"/>
          <p:nvPr/>
        </p:nvPicPr>
        <p:blipFill rotWithShape="1">
          <a:blip r:embed="rId4">
            <a:alphaModFix/>
          </a:blip>
          <a:srcRect b="25510" l="0" r="0" t="21630"/>
          <a:stretch/>
        </p:blipFill>
        <p:spPr>
          <a:xfrm>
            <a:off x="2342700" y="2022175"/>
            <a:ext cx="1989374" cy="2335800"/>
          </a:xfrm>
          <a:prstGeom prst="rect">
            <a:avLst/>
          </a:prstGeom>
          <a:noFill/>
          <a:ln cap="flat" cmpd="sng" w="9525">
            <a:solidFill>
              <a:schemeClr val="lt2"/>
            </a:solidFill>
            <a:prstDash val="solid"/>
            <a:round/>
            <a:headEnd len="sm" w="sm" type="none"/>
            <a:tailEnd len="sm" w="sm" type="none"/>
          </a:ln>
        </p:spPr>
      </p:pic>
      <p:pic>
        <p:nvPicPr>
          <p:cNvPr id="393" name="Google Shape;393;p48"/>
          <p:cNvPicPr preferRelativeResize="0"/>
          <p:nvPr/>
        </p:nvPicPr>
        <p:blipFill rotWithShape="1">
          <a:blip r:embed="rId5">
            <a:alphaModFix/>
          </a:blip>
          <a:srcRect b="29617" l="0" r="0" t="17371"/>
          <a:stretch/>
        </p:blipFill>
        <p:spPr>
          <a:xfrm>
            <a:off x="4538800" y="2022175"/>
            <a:ext cx="1729324" cy="2036250"/>
          </a:xfrm>
          <a:prstGeom prst="rect">
            <a:avLst/>
          </a:prstGeom>
          <a:noFill/>
          <a:ln cap="flat" cmpd="sng" w="9525">
            <a:solidFill>
              <a:schemeClr val="lt2"/>
            </a:solidFill>
            <a:prstDash val="solid"/>
            <a:round/>
            <a:headEnd len="sm" w="sm" type="none"/>
            <a:tailEnd len="sm" w="sm" type="none"/>
          </a:ln>
        </p:spPr>
      </p:pic>
      <p:pic>
        <p:nvPicPr>
          <p:cNvPr id="394" name="Google Shape;394;p48"/>
          <p:cNvPicPr preferRelativeResize="0"/>
          <p:nvPr/>
        </p:nvPicPr>
        <p:blipFill rotWithShape="1">
          <a:blip r:embed="rId6">
            <a:alphaModFix/>
          </a:blip>
          <a:srcRect b="25581" l="0" r="0" t="21410"/>
          <a:stretch/>
        </p:blipFill>
        <p:spPr>
          <a:xfrm>
            <a:off x="6380500" y="2022171"/>
            <a:ext cx="1729324" cy="2036250"/>
          </a:xfrm>
          <a:prstGeom prst="rect">
            <a:avLst/>
          </a:prstGeom>
          <a:noFill/>
          <a:ln cap="flat" cmpd="sng" w="9525">
            <a:solidFill>
              <a:schemeClr val="lt2"/>
            </a:solidFill>
            <a:prstDash val="solid"/>
            <a:round/>
            <a:headEnd len="sm" w="sm" type="none"/>
            <a:tailEnd len="sm" w="sm" type="none"/>
          </a:ln>
        </p:spPr>
      </p:pic>
      <p:sp>
        <p:nvSpPr>
          <p:cNvPr id="395" name="Google Shape;395;p48"/>
          <p:cNvSpPr txBox="1"/>
          <p:nvPr/>
        </p:nvSpPr>
        <p:spPr>
          <a:xfrm>
            <a:off x="219750" y="586675"/>
            <a:ext cx="8924100" cy="9264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lang="ja" sz="1100">
                <a:solidFill>
                  <a:schemeClr val="dk1"/>
                </a:solidFill>
                <a:latin typeface="Calibri"/>
                <a:ea typeface="Calibri"/>
                <a:cs typeface="Calibri"/>
                <a:sym typeface="Calibri"/>
              </a:rPr>
              <a:t>15時30分（2時間）30%前半くらいをマーク。</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lang="ja" sz="1100">
                <a:solidFill>
                  <a:schemeClr val="dk1"/>
                </a:solidFill>
                <a:latin typeface="Calibri"/>
                <a:ea typeface="Calibri"/>
                <a:cs typeface="Calibri"/>
                <a:sym typeface="Calibri"/>
              </a:rPr>
              <a:t>最高温度は43.7度。</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b="1" lang="ja" sz="1100">
                <a:solidFill>
                  <a:schemeClr val="dk1"/>
                </a:solidFill>
                <a:latin typeface="Calibri"/>
                <a:ea typeface="Calibri"/>
                <a:cs typeface="Calibri"/>
                <a:sym typeface="Calibri"/>
              </a:rPr>
              <a:t>停止後およそ40分後、</a:t>
            </a:r>
            <a:r>
              <a:rPr lang="ja" sz="1100">
                <a:solidFill>
                  <a:schemeClr val="dk1"/>
                </a:solidFill>
                <a:latin typeface="Calibri"/>
                <a:ea typeface="Calibri"/>
                <a:cs typeface="Calibri"/>
                <a:sym typeface="Calibri"/>
              </a:rPr>
              <a:t>15時57分ころに、40%まで上昇（戻った）。</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b="1" lang="ja" sz="1100">
                <a:solidFill>
                  <a:schemeClr val="dk1"/>
                </a:solidFill>
                <a:latin typeface="Calibri"/>
                <a:ea typeface="Calibri"/>
                <a:cs typeface="Calibri"/>
                <a:sym typeface="Calibri"/>
              </a:rPr>
              <a:t>翌朝9時62％で室内の湿度との差は2%</a:t>
            </a:r>
            <a:r>
              <a:rPr lang="ja" sz="1100">
                <a:solidFill>
                  <a:schemeClr val="dk1"/>
                </a:solidFill>
                <a:latin typeface="Calibri"/>
                <a:ea typeface="Calibri"/>
                <a:cs typeface="Calibri"/>
                <a:sym typeface="Calibri"/>
              </a:rPr>
              <a:t>（室内湿度64%）</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b="1" lang="ja" sz="1100">
                <a:solidFill>
                  <a:schemeClr val="dk1"/>
                </a:solidFill>
                <a:latin typeface="Calibri"/>
                <a:ea typeface="Calibri"/>
                <a:cs typeface="Calibri"/>
                <a:sym typeface="Calibri"/>
              </a:rPr>
              <a:t>機構上蓋に通気穴が開いているため、電源オフ後は湿度温度ともに早く戻りやすい</a:t>
            </a:r>
            <a:r>
              <a:rPr lang="ja" sz="1100">
                <a:solidFill>
                  <a:schemeClr val="dk1"/>
                </a:solidFill>
                <a:latin typeface="Calibri"/>
                <a:ea typeface="Calibri"/>
                <a:cs typeface="Calibri"/>
                <a:sym typeface="Calibri"/>
              </a:rPr>
              <a:t>ようにみえる。</a:t>
            </a:r>
            <a:endParaRPr sz="800">
              <a:solidFill>
                <a:schemeClr val="dk1"/>
              </a:solidFill>
              <a:latin typeface="Calibri"/>
              <a:ea typeface="Calibri"/>
              <a:cs typeface="Calibri"/>
              <a:sym typeface="Calibri"/>
            </a:endParaRPr>
          </a:p>
        </p:txBody>
      </p:sp>
      <p:sp>
        <p:nvSpPr>
          <p:cNvPr id="396" name="Google Shape;396;p48"/>
          <p:cNvSpPr txBox="1"/>
          <p:nvPr/>
        </p:nvSpPr>
        <p:spPr>
          <a:xfrm>
            <a:off x="4576200" y="4194875"/>
            <a:ext cx="3533700" cy="387600"/>
          </a:xfrm>
          <a:prstGeom prst="rect">
            <a:avLst/>
          </a:prstGeom>
          <a:solidFill>
            <a:schemeClr val="lt1"/>
          </a:solidFill>
          <a:ln cap="flat" cmpd="sng" w="9525">
            <a:solidFill>
              <a:schemeClr val="lt2"/>
            </a:solidFill>
            <a:prstDash val="solid"/>
            <a:round/>
            <a:headEnd len="sm" w="sm" type="none"/>
            <a:tailEnd len="sm" w="sm" type="none"/>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lang="ja" sz="1000">
                <a:solidFill>
                  <a:schemeClr val="dk1"/>
                </a:solidFill>
                <a:latin typeface="Calibri"/>
                <a:ea typeface="Calibri"/>
                <a:cs typeface="Calibri"/>
                <a:sym typeface="Calibri"/>
              </a:rPr>
              <a:t>この時の室内のロガーは</a:t>
            </a:r>
            <a:endParaRPr sz="1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000">
                <a:solidFill>
                  <a:schemeClr val="dk1"/>
                </a:solidFill>
                <a:latin typeface="Calibri"/>
                <a:ea typeface="Calibri"/>
                <a:cs typeface="Calibri"/>
                <a:sym typeface="Calibri"/>
              </a:rPr>
              <a:t>D9</a:t>
            </a:r>
            <a:endParaRPr sz="1000">
              <a:solidFill>
                <a:schemeClr val="dk1"/>
              </a:solidFill>
              <a:latin typeface="Calibri"/>
              <a:ea typeface="Calibri"/>
              <a:cs typeface="Calibri"/>
              <a:sym typeface="Calibri"/>
            </a:endParaRPr>
          </a:p>
        </p:txBody>
      </p:sp>
      <p:sp>
        <p:nvSpPr>
          <p:cNvPr id="397" name="Google Shape;397;p48"/>
          <p:cNvSpPr/>
          <p:nvPr/>
        </p:nvSpPr>
        <p:spPr>
          <a:xfrm>
            <a:off x="2054750" y="2022175"/>
            <a:ext cx="4511100" cy="411300"/>
          </a:xfrm>
          <a:prstGeom prst="wedgeRectCallout">
            <a:avLst>
              <a:gd fmla="val -76957" name="adj1"/>
              <a:gd fmla="val 30837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chemeClr val="lt1"/>
                </a:solidFill>
                <a:latin typeface="Calibri"/>
                <a:ea typeface="Calibri"/>
                <a:cs typeface="Calibri"/>
                <a:sym typeface="Calibri"/>
              </a:rPr>
              <a:t>稼働中の</a:t>
            </a:r>
            <a:endParaRPr b="1" sz="900">
              <a:solidFill>
                <a:schemeClr val="lt1"/>
              </a:solidFill>
              <a:latin typeface="Calibri"/>
              <a:ea typeface="Calibri"/>
              <a:cs typeface="Calibri"/>
              <a:sym typeface="Calibri"/>
            </a:endParaRPr>
          </a:p>
          <a:p>
            <a:pPr indent="0" lvl="0" marL="0" rtl="0" algn="ctr">
              <a:spcBef>
                <a:spcPts val="0"/>
              </a:spcBef>
              <a:spcAft>
                <a:spcPts val="0"/>
              </a:spcAft>
              <a:buNone/>
            </a:pPr>
            <a:r>
              <a:rPr b="1" lang="ja" sz="900">
                <a:solidFill>
                  <a:schemeClr val="lt1"/>
                </a:solidFill>
                <a:latin typeface="Calibri"/>
                <a:ea typeface="Calibri"/>
                <a:cs typeface="Calibri"/>
                <a:sym typeface="Calibri"/>
              </a:rPr>
              <a:t>平均温度、湿度を知りたい（最高、最低も）</a:t>
            </a:r>
            <a:endParaRPr b="1" sz="900">
              <a:solidFill>
                <a:schemeClr val="lt1"/>
              </a:solidFill>
              <a:latin typeface="Calibri"/>
              <a:ea typeface="Calibri"/>
              <a:cs typeface="Calibri"/>
              <a:sym typeface="Calibri"/>
            </a:endParaRPr>
          </a:p>
        </p:txBody>
      </p:sp>
      <p:sp>
        <p:nvSpPr>
          <p:cNvPr id="398" name="Google Shape;398;p48"/>
          <p:cNvSpPr/>
          <p:nvPr/>
        </p:nvSpPr>
        <p:spPr>
          <a:xfrm>
            <a:off x="8548725" y="1747900"/>
            <a:ext cx="1394400" cy="187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900">
                <a:latin typeface="Calibri"/>
                <a:ea typeface="Calibri"/>
                <a:cs typeface="Calibri"/>
                <a:sym typeface="Calibri"/>
              </a:rPr>
              <a:t>2023-11-06 13:21:07</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から</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2023-11-06 15:21:</a:t>
            </a:r>
            <a:endParaRPr sz="900">
              <a:solidFill>
                <a:srgbClr val="1F1F1F"/>
              </a:solidFill>
              <a:latin typeface="Calibri"/>
              <a:ea typeface="Calibri"/>
              <a:cs typeface="Calibri"/>
              <a:sym typeface="Calibri"/>
            </a:endParaRPr>
          </a:p>
          <a:p>
            <a:pPr indent="0" lvl="0" marL="0" rtl="0" algn="ctr">
              <a:spcBef>
                <a:spcPts val="0"/>
              </a:spcBef>
              <a:spcAft>
                <a:spcPts val="0"/>
              </a:spcAft>
              <a:buNone/>
            </a:pPr>
            <a:r>
              <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平均温度 : </a:t>
            </a:r>
            <a:r>
              <a:rPr lang="ja" sz="1000">
                <a:solidFill>
                  <a:schemeClr val="dk1"/>
                </a:solidFill>
              </a:rPr>
              <a:t>41.1</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最高温度 : </a:t>
            </a:r>
            <a:r>
              <a:rPr lang="ja" sz="1000">
                <a:solidFill>
                  <a:schemeClr val="dk1"/>
                </a:solidFill>
              </a:rPr>
              <a:t>43.7</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最低温度 : </a:t>
            </a:r>
            <a:r>
              <a:rPr lang="ja" sz="1000">
                <a:solidFill>
                  <a:schemeClr val="dk1"/>
                </a:solidFill>
              </a:rPr>
              <a:t>25.2</a:t>
            </a:r>
            <a:endParaRPr sz="900">
              <a:latin typeface="Calibri"/>
              <a:ea typeface="Calibri"/>
              <a:cs typeface="Calibri"/>
              <a:sym typeface="Calibri"/>
            </a:endParaRPr>
          </a:p>
          <a:p>
            <a:pPr indent="0" lvl="0" marL="0" rtl="0" algn="ctr">
              <a:spcBef>
                <a:spcPts val="0"/>
              </a:spcBef>
              <a:spcAft>
                <a:spcPts val="0"/>
              </a:spcAft>
              <a:buNone/>
            </a:pPr>
            <a:r>
              <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平均相対湿度 : </a:t>
            </a:r>
            <a:r>
              <a:rPr lang="ja" sz="1000">
                <a:solidFill>
                  <a:schemeClr val="dk1"/>
                </a:solidFill>
              </a:rPr>
              <a:t>35.3</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最高相対湿度 : </a:t>
            </a:r>
            <a:r>
              <a:rPr lang="ja" sz="1000">
                <a:solidFill>
                  <a:schemeClr val="dk1"/>
                </a:solidFill>
              </a:rPr>
              <a:t>65</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最低相対湿度 : </a:t>
            </a:r>
            <a:r>
              <a:rPr lang="ja" sz="1000">
                <a:solidFill>
                  <a:schemeClr val="dk1"/>
                </a:solidFill>
              </a:rPr>
              <a:t>30</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 </a:t>
            </a:r>
            <a:endParaRPr sz="90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cxnSp>
        <p:nvCxnSpPr>
          <p:cNvPr id="403" name="Google Shape;403;p49"/>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404" name="Google Shape;404;p49"/>
          <p:cNvSpPr txBox="1"/>
          <p:nvPr>
            <p:ph idx="12" type="sldNum"/>
          </p:nvPr>
        </p:nvSpPr>
        <p:spPr>
          <a:xfrm>
            <a:off x="6457950" y="4767264"/>
            <a:ext cx="2057400" cy="273900"/>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405" name="Google Shape;405;p49"/>
          <p:cNvSpPr txBox="1"/>
          <p:nvPr/>
        </p:nvSpPr>
        <p:spPr>
          <a:xfrm>
            <a:off x="0" y="0"/>
            <a:ext cx="9144000" cy="315300"/>
          </a:xfrm>
          <a:prstGeom prst="rect">
            <a:avLst/>
          </a:prstGeom>
          <a:noFill/>
          <a:ln>
            <a:noFill/>
          </a:ln>
        </p:spPr>
        <p:txBody>
          <a:bodyPr anchorCtr="0" anchor="t" bIns="39550" lIns="79125" spcFirstLastPara="1" rIns="79125" wrap="square" tIns="39550">
            <a:spAutoFit/>
          </a:bodyPr>
          <a:lstStyle/>
          <a:p>
            <a:pPr indent="0" lvl="0" marL="0" rtl="0" algn="l">
              <a:lnSpc>
                <a:spcPct val="90000"/>
              </a:lnSpc>
              <a:spcBef>
                <a:spcPts val="0"/>
              </a:spcBef>
              <a:spcAft>
                <a:spcPts val="0"/>
              </a:spcAft>
              <a:buClr>
                <a:srgbClr val="0F1111"/>
              </a:buClr>
              <a:buSzPts val="2800"/>
              <a:buFont typeface="Arial"/>
              <a:buNone/>
            </a:pPr>
            <a:r>
              <a:rPr lang="ja" sz="1700">
                <a:solidFill>
                  <a:srgbClr val="0F1111"/>
                </a:solidFill>
              </a:rPr>
              <a:t>ARPTUR</a:t>
            </a:r>
            <a:r>
              <a:rPr lang="ja" sz="1600">
                <a:solidFill>
                  <a:schemeClr val="dk1"/>
                </a:solidFill>
                <a:latin typeface="Calibri"/>
                <a:ea typeface="Calibri"/>
                <a:cs typeface="Calibri"/>
                <a:sym typeface="Calibri"/>
              </a:rPr>
              <a:t>　A2　11/07 10:38スタート　</a:t>
            </a:r>
            <a:r>
              <a:rPr lang="ja" sz="1600">
                <a:solidFill>
                  <a:schemeClr val="dk1"/>
                </a:solidFill>
                <a:latin typeface="Calibri"/>
                <a:ea typeface="Calibri"/>
                <a:cs typeface="Calibri"/>
                <a:sym typeface="Calibri"/>
              </a:rPr>
              <a:t>深層</a:t>
            </a:r>
            <a:r>
              <a:rPr lang="ja" sz="1600">
                <a:solidFill>
                  <a:schemeClr val="dk1"/>
                </a:solidFill>
                <a:latin typeface="Calibri"/>
                <a:ea typeface="Calibri"/>
                <a:cs typeface="Calibri"/>
                <a:sym typeface="Calibri"/>
              </a:rPr>
              <a:t>乾燥モード　8時間</a:t>
            </a:r>
            <a:endParaRPr sz="1600">
              <a:solidFill>
                <a:srgbClr val="0F1111"/>
              </a:solidFill>
            </a:endParaRPr>
          </a:p>
        </p:txBody>
      </p:sp>
      <p:sp>
        <p:nvSpPr>
          <p:cNvPr id="406" name="Google Shape;406;p49"/>
          <p:cNvSpPr txBox="1"/>
          <p:nvPr/>
        </p:nvSpPr>
        <p:spPr>
          <a:xfrm>
            <a:off x="4576200" y="4194875"/>
            <a:ext cx="3533700" cy="387600"/>
          </a:xfrm>
          <a:prstGeom prst="rect">
            <a:avLst/>
          </a:prstGeom>
          <a:solidFill>
            <a:schemeClr val="lt1"/>
          </a:solidFill>
          <a:ln cap="flat" cmpd="sng" w="9525">
            <a:solidFill>
              <a:schemeClr val="lt2"/>
            </a:solidFill>
            <a:prstDash val="solid"/>
            <a:round/>
            <a:headEnd len="sm" w="sm" type="none"/>
            <a:tailEnd len="sm" w="sm" type="none"/>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lang="ja" sz="1000">
                <a:solidFill>
                  <a:schemeClr val="dk1"/>
                </a:solidFill>
                <a:latin typeface="Calibri"/>
                <a:ea typeface="Calibri"/>
                <a:cs typeface="Calibri"/>
                <a:sym typeface="Calibri"/>
              </a:rPr>
              <a:t>この時の室内のロガーは</a:t>
            </a:r>
            <a:endParaRPr sz="1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000">
                <a:solidFill>
                  <a:schemeClr val="dk1"/>
                </a:solidFill>
                <a:latin typeface="Calibri"/>
                <a:ea typeface="Calibri"/>
                <a:cs typeface="Calibri"/>
                <a:sym typeface="Calibri"/>
              </a:rPr>
              <a:t>D9</a:t>
            </a:r>
            <a:endParaRPr sz="1000">
              <a:solidFill>
                <a:schemeClr val="dk1"/>
              </a:solidFill>
              <a:latin typeface="Calibri"/>
              <a:ea typeface="Calibri"/>
              <a:cs typeface="Calibri"/>
              <a:sym typeface="Calibri"/>
            </a:endParaRPr>
          </a:p>
        </p:txBody>
      </p:sp>
      <p:pic>
        <p:nvPicPr>
          <p:cNvPr id="407" name="Google Shape;407;p49"/>
          <p:cNvPicPr preferRelativeResize="0"/>
          <p:nvPr/>
        </p:nvPicPr>
        <p:blipFill rotWithShape="1">
          <a:blip r:embed="rId3">
            <a:alphaModFix/>
          </a:blip>
          <a:srcRect b="21659" l="0" r="0" t="26162"/>
          <a:stretch/>
        </p:blipFill>
        <p:spPr>
          <a:xfrm>
            <a:off x="4538800" y="2022180"/>
            <a:ext cx="1729324" cy="1987343"/>
          </a:xfrm>
          <a:prstGeom prst="rect">
            <a:avLst/>
          </a:prstGeom>
          <a:noFill/>
          <a:ln>
            <a:noFill/>
          </a:ln>
        </p:spPr>
      </p:pic>
      <p:pic>
        <p:nvPicPr>
          <p:cNvPr id="408" name="Google Shape;408;p49"/>
          <p:cNvPicPr preferRelativeResize="0"/>
          <p:nvPr/>
        </p:nvPicPr>
        <p:blipFill rotWithShape="1">
          <a:blip r:embed="rId4">
            <a:alphaModFix/>
          </a:blip>
          <a:srcRect b="27288" l="0" r="0" t="19610"/>
          <a:stretch/>
        </p:blipFill>
        <p:spPr>
          <a:xfrm>
            <a:off x="6380500" y="2022725"/>
            <a:ext cx="1729324" cy="2039690"/>
          </a:xfrm>
          <a:prstGeom prst="rect">
            <a:avLst/>
          </a:prstGeom>
          <a:noFill/>
          <a:ln>
            <a:noFill/>
          </a:ln>
        </p:spPr>
      </p:pic>
      <p:pic>
        <p:nvPicPr>
          <p:cNvPr id="409" name="Google Shape;409;p49"/>
          <p:cNvPicPr preferRelativeResize="0"/>
          <p:nvPr/>
        </p:nvPicPr>
        <p:blipFill rotWithShape="1">
          <a:blip r:embed="rId5">
            <a:alphaModFix/>
          </a:blip>
          <a:srcRect b="25329" l="0" r="0" t="21802"/>
          <a:stretch/>
        </p:blipFill>
        <p:spPr>
          <a:xfrm>
            <a:off x="152400" y="2022175"/>
            <a:ext cx="2031551" cy="2385736"/>
          </a:xfrm>
          <a:prstGeom prst="rect">
            <a:avLst/>
          </a:prstGeom>
          <a:noFill/>
          <a:ln>
            <a:noFill/>
          </a:ln>
        </p:spPr>
      </p:pic>
      <p:pic>
        <p:nvPicPr>
          <p:cNvPr id="410" name="Google Shape;410;p49"/>
          <p:cNvPicPr preferRelativeResize="0"/>
          <p:nvPr/>
        </p:nvPicPr>
        <p:blipFill rotWithShape="1">
          <a:blip r:embed="rId6">
            <a:alphaModFix/>
          </a:blip>
          <a:srcRect b="30277" l="0" r="0" t="16180"/>
          <a:stretch/>
        </p:blipFill>
        <p:spPr>
          <a:xfrm>
            <a:off x="2336350" y="2022175"/>
            <a:ext cx="2012350" cy="2393277"/>
          </a:xfrm>
          <a:prstGeom prst="rect">
            <a:avLst/>
          </a:prstGeom>
          <a:noFill/>
          <a:ln>
            <a:noFill/>
          </a:ln>
        </p:spPr>
      </p:pic>
      <p:sp>
        <p:nvSpPr>
          <p:cNvPr id="411" name="Google Shape;411;p49"/>
          <p:cNvSpPr txBox="1"/>
          <p:nvPr/>
        </p:nvSpPr>
        <p:spPr>
          <a:xfrm>
            <a:off x="219750" y="586675"/>
            <a:ext cx="8924100" cy="9264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lang="ja" sz="1100">
                <a:solidFill>
                  <a:schemeClr val="dk1"/>
                </a:solidFill>
                <a:latin typeface="Calibri"/>
                <a:ea typeface="Calibri"/>
                <a:cs typeface="Calibri"/>
                <a:sym typeface="Calibri"/>
              </a:rPr>
              <a:t>前日と部屋の湿度温度が違うので、前日との単純比較は出来ない。室内ロガーとの相対評価がよさそう。</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100">
                <a:solidFill>
                  <a:schemeClr val="dk1"/>
                </a:solidFill>
                <a:latin typeface="Calibri"/>
                <a:ea typeface="Calibri"/>
                <a:cs typeface="Calibri"/>
                <a:sym typeface="Calibri"/>
              </a:rPr>
              <a:t>11時14分（30分後）32%マーク。その後34%～28%の間を</a:t>
            </a:r>
            <a:r>
              <a:rPr lang="ja" sz="1100">
                <a:solidFill>
                  <a:schemeClr val="dk1"/>
                </a:solidFill>
                <a:latin typeface="Calibri"/>
                <a:ea typeface="Calibri"/>
                <a:cs typeface="Calibri"/>
                <a:sym typeface="Calibri"/>
              </a:rPr>
              <a:t>推移</a:t>
            </a:r>
            <a:r>
              <a:rPr lang="ja" sz="1100">
                <a:solidFill>
                  <a:schemeClr val="dk1"/>
                </a:solidFill>
                <a:latin typeface="Calibri"/>
                <a:ea typeface="Calibri"/>
                <a:cs typeface="Calibri"/>
                <a:sym typeface="Calibri"/>
              </a:rPr>
              <a:t>。18時30分ころ（予定どおり8時間後）に停止。</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lang="ja" sz="1100">
                <a:solidFill>
                  <a:schemeClr val="dk1"/>
                </a:solidFill>
                <a:latin typeface="Calibri"/>
                <a:ea typeface="Calibri"/>
                <a:cs typeface="Calibri"/>
                <a:sym typeface="Calibri"/>
              </a:rPr>
              <a:t>停止後およそ40分後、</a:t>
            </a:r>
            <a:r>
              <a:rPr lang="ja" sz="1100">
                <a:solidFill>
                  <a:schemeClr val="dk1"/>
                </a:solidFill>
                <a:latin typeface="Calibri"/>
                <a:ea typeface="Calibri"/>
                <a:cs typeface="Calibri"/>
                <a:sym typeface="Calibri"/>
              </a:rPr>
              <a:t>19時10分ころに、40%まで上昇（戻った）。</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lang="ja" sz="1100">
                <a:solidFill>
                  <a:schemeClr val="dk1"/>
                </a:solidFill>
                <a:latin typeface="Calibri"/>
                <a:ea typeface="Calibri"/>
                <a:cs typeface="Calibri"/>
                <a:sym typeface="Calibri"/>
              </a:rPr>
              <a:t>21時47分54%で部屋の湿度との差は6%</a:t>
            </a:r>
            <a:r>
              <a:rPr lang="ja" sz="1100">
                <a:solidFill>
                  <a:schemeClr val="dk1"/>
                </a:solidFill>
                <a:latin typeface="Calibri"/>
                <a:ea typeface="Calibri"/>
                <a:cs typeface="Calibri"/>
                <a:sym typeface="Calibri"/>
              </a:rPr>
              <a:t>（室内湿度60%）</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lang="ja" sz="1100">
                <a:solidFill>
                  <a:schemeClr val="dk1"/>
                </a:solidFill>
                <a:latin typeface="Calibri"/>
                <a:ea typeface="Calibri"/>
                <a:cs typeface="Calibri"/>
                <a:sym typeface="Calibri"/>
              </a:rPr>
              <a:t>翌朝9時49％で室内の湿度との差は3%</a:t>
            </a:r>
            <a:r>
              <a:rPr lang="ja" sz="1100">
                <a:solidFill>
                  <a:schemeClr val="dk1"/>
                </a:solidFill>
                <a:latin typeface="Calibri"/>
                <a:ea typeface="Calibri"/>
                <a:cs typeface="Calibri"/>
                <a:sym typeface="Calibri"/>
              </a:rPr>
              <a:t>（室内湿度52%）</a:t>
            </a:r>
            <a:endParaRPr sz="1100">
              <a:solidFill>
                <a:schemeClr val="dk1"/>
              </a:solidFill>
              <a:latin typeface="Calibri"/>
              <a:ea typeface="Calibri"/>
              <a:cs typeface="Calibri"/>
              <a:sym typeface="Calibri"/>
            </a:endParaRPr>
          </a:p>
        </p:txBody>
      </p:sp>
      <p:sp>
        <p:nvSpPr>
          <p:cNvPr id="412" name="Google Shape;412;p49"/>
          <p:cNvSpPr/>
          <p:nvPr/>
        </p:nvSpPr>
        <p:spPr>
          <a:xfrm>
            <a:off x="2054750" y="2022175"/>
            <a:ext cx="4511100" cy="411300"/>
          </a:xfrm>
          <a:prstGeom prst="wedgeRectCallout">
            <a:avLst>
              <a:gd fmla="val -76957" name="adj1"/>
              <a:gd fmla="val 30837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chemeClr val="lt1"/>
                </a:solidFill>
                <a:latin typeface="Calibri"/>
                <a:ea typeface="Calibri"/>
                <a:cs typeface="Calibri"/>
                <a:sym typeface="Calibri"/>
              </a:rPr>
              <a:t>稼働中の</a:t>
            </a:r>
            <a:endParaRPr b="1" sz="900">
              <a:solidFill>
                <a:schemeClr val="lt1"/>
              </a:solidFill>
              <a:latin typeface="Calibri"/>
              <a:ea typeface="Calibri"/>
              <a:cs typeface="Calibri"/>
              <a:sym typeface="Calibri"/>
            </a:endParaRPr>
          </a:p>
          <a:p>
            <a:pPr indent="0" lvl="0" marL="0" rtl="0" algn="ctr">
              <a:spcBef>
                <a:spcPts val="0"/>
              </a:spcBef>
              <a:spcAft>
                <a:spcPts val="0"/>
              </a:spcAft>
              <a:buNone/>
            </a:pPr>
            <a:r>
              <a:rPr b="1" lang="ja" sz="900">
                <a:solidFill>
                  <a:schemeClr val="lt1"/>
                </a:solidFill>
                <a:latin typeface="Calibri"/>
                <a:ea typeface="Calibri"/>
                <a:cs typeface="Calibri"/>
                <a:sym typeface="Calibri"/>
              </a:rPr>
              <a:t>平均温度、湿度を知りたい（最高、最低も）</a:t>
            </a:r>
            <a:endParaRPr b="1" sz="900">
              <a:solidFill>
                <a:schemeClr val="lt1"/>
              </a:solidFill>
              <a:latin typeface="Calibri"/>
              <a:ea typeface="Calibri"/>
              <a:cs typeface="Calibri"/>
              <a:sym typeface="Calibri"/>
            </a:endParaRPr>
          </a:p>
        </p:txBody>
      </p:sp>
      <p:sp>
        <p:nvSpPr>
          <p:cNvPr id="413" name="Google Shape;413;p49"/>
          <p:cNvSpPr/>
          <p:nvPr/>
        </p:nvSpPr>
        <p:spPr>
          <a:xfrm>
            <a:off x="8548725" y="2022175"/>
            <a:ext cx="1394400" cy="1600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900">
                <a:latin typeface="Calibri"/>
                <a:ea typeface="Calibri"/>
                <a:cs typeface="Calibri"/>
                <a:sym typeface="Calibri"/>
              </a:rPr>
              <a:t>2023-11-07 10:38</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から</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2023-11-07 18:38</a:t>
            </a:r>
            <a:endParaRPr sz="900">
              <a:solidFill>
                <a:srgbClr val="1F1F1F"/>
              </a:solidFill>
              <a:latin typeface="Calibri"/>
              <a:ea typeface="Calibri"/>
              <a:cs typeface="Calibri"/>
              <a:sym typeface="Calibri"/>
            </a:endParaRPr>
          </a:p>
          <a:p>
            <a:pPr indent="0" lvl="0" marL="0" rtl="0" algn="ctr">
              <a:spcBef>
                <a:spcPts val="0"/>
              </a:spcBef>
              <a:spcAft>
                <a:spcPts val="0"/>
              </a:spcAft>
              <a:buNone/>
            </a:pPr>
            <a:r>
              <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平均温度 : </a:t>
            </a:r>
            <a:r>
              <a:rPr lang="ja" sz="1000">
                <a:solidFill>
                  <a:schemeClr val="dk1"/>
                </a:solidFill>
              </a:rPr>
              <a:t>43.8</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最高温度 : </a:t>
            </a:r>
            <a:r>
              <a:rPr lang="ja" sz="1000">
                <a:solidFill>
                  <a:schemeClr val="dk1"/>
                </a:solidFill>
              </a:rPr>
              <a:t>44.6</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最低温度 : </a:t>
            </a:r>
            <a:r>
              <a:rPr lang="ja" sz="1000">
                <a:solidFill>
                  <a:schemeClr val="dk1"/>
                </a:solidFill>
              </a:rPr>
              <a:t>33.7</a:t>
            </a:r>
            <a:endParaRPr sz="900">
              <a:latin typeface="Calibri"/>
              <a:ea typeface="Calibri"/>
              <a:cs typeface="Calibri"/>
              <a:sym typeface="Calibri"/>
            </a:endParaRPr>
          </a:p>
          <a:p>
            <a:pPr indent="0" lvl="0" marL="0" rtl="0" algn="ctr">
              <a:spcBef>
                <a:spcPts val="0"/>
              </a:spcBef>
              <a:spcAft>
                <a:spcPts val="0"/>
              </a:spcAft>
              <a:buNone/>
            </a:pPr>
            <a:r>
              <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平均相対湿度 : </a:t>
            </a:r>
            <a:r>
              <a:rPr lang="ja" sz="1000">
                <a:solidFill>
                  <a:schemeClr val="dk1"/>
                </a:solidFill>
              </a:rPr>
              <a:t>30.8</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最高相対湿度 : </a:t>
            </a:r>
            <a:r>
              <a:rPr lang="ja" sz="1000">
                <a:solidFill>
                  <a:schemeClr val="dk1"/>
                </a:solidFill>
              </a:rPr>
              <a:t>63</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最低相対湿度 : </a:t>
            </a:r>
            <a:r>
              <a:rPr lang="ja" sz="1000">
                <a:solidFill>
                  <a:schemeClr val="dk1"/>
                </a:solidFill>
              </a:rPr>
              <a:t>28</a:t>
            </a:r>
            <a:endParaRPr sz="9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cxnSp>
        <p:nvCxnSpPr>
          <p:cNvPr id="418" name="Google Shape;418;p50"/>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419" name="Google Shape;419;p50"/>
          <p:cNvSpPr txBox="1"/>
          <p:nvPr/>
        </p:nvSpPr>
        <p:spPr>
          <a:xfrm>
            <a:off x="0" y="0"/>
            <a:ext cx="9096300" cy="315300"/>
          </a:xfrm>
          <a:prstGeom prst="rect">
            <a:avLst/>
          </a:prstGeom>
          <a:noFill/>
          <a:ln>
            <a:noFill/>
          </a:ln>
        </p:spPr>
        <p:txBody>
          <a:bodyPr anchorCtr="0" anchor="t" bIns="39550" lIns="79125" spcFirstLastPara="1" rIns="79125" wrap="square" tIns="39550">
            <a:spAutoFit/>
          </a:bodyPr>
          <a:lstStyle/>
          <a:p>
            <a:pPr indent="0" lvl="0" marL="0" rtl="0" algn="l">
              <a:lnSpc>
                <a:spcPct val="90000"/>
              </a:lnSpc>
              <a:spcBef>
                <a:spcPts val="0"/>
              </a:spcBef>
              <a:spcAft>
                <a:spcPts val="0"/>
              </a:spcAft>
              <a:buClr>
                <a:srgbClr val="0F1111"/>
              </a:buClr>
              <a:buSzPts val="2800"/>
              <a:buFont typeface="Arial"/>
              <a:buNone/>
            </a:pPr>
            <a:r>
              <a:rPr lang="ja" sz="1700">
                <a:solidFill>
                  <a:srgbClr val="0F1111"/>
                </a:solidFill>
              </a:rPr>
              <a:t>ARPTUR　</a:t>
            </a:r>
            <a:r>
              <a:rPr lang="ja" sz="1600">
                <a:solidFill>
                  <a:schemeClr val="dk1"/>
                </a:solidFill>
                <a:latin typeface="Calibri"/>
                <a:ea typeface="Calibri"/>
                <a:cs typeface="Calibri"/>
                <a:sym typeface="Calibri"/>
              </a:rPr>
              <a:t>A2　11/09 10:16スタート　深層乾燥モード　7時間　</a:t>
            </a:r>
            <a:r>
              <a:rPr lang="ja" sz="1600">
                <a:solidFill>
                  <a:srgbClr val="FF0000"/>
                </a:solidFill>
                <a:latin typeface="Calibri"/>
                <a:ea typeface="Calibri"/>
                <a:cs typeface="Calibri"/>
                <a:sym typeface="Calibri"/>
              </a:rPr>
              <a:t>濡れティッシュ入り</a:t>
            </a:r>
            <a:endParaRPr sz="1600">
              <a:solidFill>
                <a:schemeClr val="dk1"/>
              </a:solidFill>
              <a:latin typeface="Calibri"/>
              <a:ea typeface="Calibri"/>
              <a:cs typeface="Calibri"/>
              <a:sym typeface="Calibri"/>
            </a:endParaRPr>
          </a:p>
        </p:txBody>
      </p:sp>
      <p:sp>
        <p:nvSpPr>
          <p:cNvPr id="420" name="Google Shape;420;p50"/>
          <p:cNvSpPr txBox="1"/>
          <p:nvPr>
            <p:ph idx="12" type="sldNum"/>
          </p:nvPr>
        </p:nvSpPr>
        <p:spPr>
          <a:xfrm>
            <a:off x="6457950" y="4767264"/>
            <a:ext cx="2057400" cy="273900"/>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421" name="Google Shape;421;p50"/>
          <p:cNvSpPr txBox="1"/>
          <p:nvPr/>
        </p:nvSpPr>
        <p:spPr>
          <a:xfrm>
            <a:off x="111125" y="750488"/>
            <a:ext cx="8118600" cy="926400"/>
          </a:xfrm>
          <a:prstGeom prst="rect">
            <a:avLst/>
          </a:prstGeom>
          <a:noFill/>
          <a:ln>
            <a:noFill/>
          </a:ln>
        </p:spPr>
        <p:txBody>
          <a:bodyPr anchorCtr="0" anchor="t" bIns="39550" lIns="79125" spcFirstLastPara="1" rIns="79125" wrap="square" tIns="39550">
            <a:spAutoFit/>
          </a:bodyPr>
          <a:lstStyle/>
          <a:p>
            <a:pPr indent="0" lvl="0" marL="0" rtl="0" algn="l">
              <a:spcBef>
                <a:spcPts val="0"/>
              </a:spcBef>
              <a:spcAft>
                <a:spcPts val="0"/>
              </a:spcAft>
              <a:buClr>
                <a:schemeClr val="dk1"/>
              </a:buClr>
              <a:buSzPts val="1600"/>
              <a:buFont typeface="Arial"/>
              <a:buNone/>
            </a:pPr>
            <a:r>
              <a:rPr b="1" lang="ja" sz="1100">
                <a:solidFill>
                  <a:schemeClr val="dk1"/>
                </a:solidFill>
                <a:latin typeface="Calibri"/>
                <a:ea typeface="Calibri"/>
                <a:cs typeface="Calibri"/>
                <a:sym typeface="Calibri"/>
              </a:rPr>
              <a:t>自分の都合により、7時間で取り出してみた。</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b="1" lang="ja" sz="1100">
                <a:solidFill>
                  <a:schemeClr val="dk1"/>
                </a:solidFill>
                <a:latin typeface="Calibri"/>
                <a:ea typeface="Calibri"/>
                <a:cs typeface="Calibri"/>
                <a:sym typeface="Calibri"/>
              </a:rPr>
              <a:t>パリパリには乾きませんでした</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lang="ja" sz="1100">
                <a:solidFill>
                  <a:schemeClr val="dk1"/>
                </a:solidFill>
                <a:latin typeface="Calibri"/>
                <a:ea typeface="Calibri"/>
                <a:cs typeface="Calibri"/>
                <a:sym typeface="Calibri"/>
              </a:rPr>
              <a:t>ロガーが大きかったので、少し空気の循環もなさそう。補聴器や人工内耳を入れた状態とは違うかも。。なので、ロガーをなくしてもう一度チャレンジしてみます。</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100">
              <a:solidFill>
                <a:schemeClr val="dk1"/>
              </a:solidFill>
              <a:latin typeface="Calibri"/>
              <a:ea typeface="Calibri"/>
              <a:cs typeface="Calibri"/>
              <a:sym typeface="Calibri"/>
            </a:endParaRPr>
          </a:p>
        </p:txBody>
      </p:sp>
      <p:sp>
        <p:nvSpPr>
          <p:cNvPr id="422" name="Google Shape;422;p50"/>
          <p:cNvSpPr txBox="1"/>
          <p:nvPr/>
        </p:nvSpPr>
        <p:spPr>
          <a:xfrm>
            <a:off x="4576200" y="4194875"/>
            <a:ext cx="3533700" cy="387600"/>
          </a:xfrm>
          <a:prstGeom prst="rect">
            <a:avLst/>
          </a:prstGeom>
          <a:solidFill>
            <a:schemeClr val="lt1"/>
          </a:solidFill>
          <a:ln cap="flat" cmpd="sng" w="9525">
            <a:solidFill>
              <a:schemeClr val="lt2"/>
            </a:solidFill>
            <a:prstDash val="solid"/>
            <a:round/>
            <a:headEnd len="sm" w="sm" type="none"/>
            <a:tailEnd len="sm" w="sm" type="none"/>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lang="ja" sz="1000">
                <a:solidFill>
                  <a:schemeClr val="dk1"/>
                </a:solidFill>
                <a:latin typeface="Calibri"/>
                <a:ea typeface="Calibri"/>
                <a:cs typeface="Calibri"/>
                <a:sym typeface="Calibri"/>
              </a:rPr>
              <a:t>この時の室内のロガーは</a:t>
            </a:r>
            <a:endParaRPr sz="1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000">
                <a:solidFill>
                  <a:schemeClr val="dk1"/>
                </a:solidFill>
                <a:latin typeface="Calibri"/>
                <a:ea typeface="Calibri"/>
                <a:cs typeface="Calibri"/>
                <a:sym typeface="Calibri"/>
              </a:rPr>
              <a:t>D9　</a:t>
            </a:r>
            <a:endParaRPr sz="1000">
              <a:solidFill>
                <a:schemeClr val="dk1"/>
              </a:solidFill>
              <a:latin typeface="Calibri"/>
              <a:ea typeface="Calibri"/>
              <a:cs typeface="Calibri"/>
              <a:sym typeface="Calibri"/>
            </a:endParaRPr>
          </a:p>
        </p:txBody>
      </p:sp>
      <p:pic>
        <p:nvPicPr>
          <p:cNvPr id="423" name="Google Shape;423;p50"/>
          <p:cNvPicPr preferRelativeResize="0"/>
          <p:nvPr/>
        </p:nvPicPr>
        <p:blipFill rotWithShape="1">
          <a:blip r:embed="rId3">
            <a:alphaModFix/>
          </a:blip>
          <a:srcRect b="25777" l="0" r="0" t="21978"/>
          <a:stretch/>
        </p:blipFill>
        <p:spPr>
          <a:xfrm>
            <a:off x="2364575" y="2075526"/>
            <a:ext cx="2030401" cy="2357350"/>
          </a:xfrm>
          <a:prstGeom prst="rect">
            <a:avLst/>
          </a:prstGeom>
          <a:noFill/>
          <a:ln>
            <a:noFill/>
          </a:ln>
        </p:spPr>
      </p:pic>
      <p:pic>
        <p:nvPicPr>
          <p:cNvPr id="424" name="Google Shape;424;p50"/>
          <p:cNvPicPr preferRelativeResize="0"/>
          <p:nvPr/>
        </p:nvPicPr>
        <p:blipFill rotWithShape="1">
          <a:blip r:embed="rId4">
            <a:alphaModFix/>
          </a:blip>
          <a:srcRect b="24538" l="0" r="0" t="23217"/>
          <a:stretch/>
        </p:blipFill>
        <p:spPr>
          <a:xfrm>
            <a:off x="152975" y="2075525"/>
            <a:ext cx="2030401" cy="2357350"/>
          </a:xfrm>
          <a:prstGeom prst="rect">
            <a:avLst/>
          </a:prstGeom>
          <a:noFill/>
          <a:ln>
            <a:noFill/>
          </a:ln>
        </p:spPr>
      </p:pic>
      <p:pic>
        <p:nvPicPr>
          <p:cNvPr id="425" name="Google Shape;425;p50"/>
          <p:cNvPicPr preferRelativeResize="0"/>
          <p:nvPr/>
        </p:nvPicPr>
        <p:blipFill rotWithShape="1">
          <a:blip r:embed="rId5">
            <a:alphaModFix/>
          </a:blip>
          <a:srcRect b="22404" l="0" r="0" t="24048"/>
          <a:stretch/>
        </p:blipFill>
        <p:spPr>
          <a:xfrm>
            <a:off x="6509475" y="2037775"/>
            <a:ext cx="1794230" cy="2056699"/>
          </a:xfrm>
          <a:prstGeom prst="rect">
            <a:avLst/>
          </a:prstGeom>
          <a:noFill/>
          <a:ln>
            <a:noFill/>
          </a:ln>
        </p:spPr>
      </p:pic>
      <p:pic>
        <p:nvPicPr>
          <p:cNvPr id="426" name="Google Shape;426;p50"/>
          <p:cNvPicPr preferRelativeResize="0"/>
          <p:nvPr/>
        </p:nvPicPr>
        <p:blipFill rotWithShape="1">
          <a:blip r:embed="rId6">
            <a:alphaModFix/>
          </a:blip>
          <a:srcRect b="33703" l="0" r="0" t="13734"/>
          <a:stretch/>
        </p:blipFill>
        <p:spPr>
          <a:xfrm>
            <a:off x="4571995" y="2075522"/>
            <a:ext cx="1794230" cy="2018949"/>
          </a:xfrm>
          <a:prstGeom prst="rect">
            <a:avLst/>
          </a:prstGeom>
          <a:noFill/>
          <a:ln>
            <a:noFill/>
          </a:ln>
        </p:spPr>
      </p:pic>
      <p:sp>
        <p:nvSpPr>
          <p:cNvPr id="427" name="Google Shape;427;p50"/>
          <p:cNvSpPr/>
          <p:nvPr/>
        </p:nvSpPr>
        <p:spPr>
          <a:xfrm>
            <a:off x="2438175" y="4678425"/>
            <a:ext cx="1300800" cy="315300"/>
          </a:xfrm>
          <a:prstGeom prst="wedgeRectCallout">
            <a:avLst>
              <a:gd fmla="val -21194" name="adj1"/>
              <a:gd fmla="val -229103"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0000"/>
                </a:solidFill>
                <a:latin typeface="Calibri"/>
                <a:ea typeface="Calibri"/>
                <a:cs typeface="Calibri"/>
                <a:sym typeface="Calibri"/>
              </a:rPr>
              <a:t>昨日までと変わって39度以上あがらない</a:t>
            </a:r>
            <a:endParaRPr b="1" sz="900">
              <a:solidFill>
                <a:srgbClr val="FF0000"/>
              </a:solidFill>
              <a:latin typeface="Calibri"/>
              <a:ea typeface="Calibri"/>
              <a:cs typeface="Calibri"/>
              <a:sym typeface="Calibri"/>
            </a:endParaRPr>
          </a:p>
        </p:txBody>
      </p:sp>
      <p:sp>
        <p:nvSpPr>
          <p:cNvPr id="428" name="Google Shape;428;p50"/>
          <p:cNvSpPr/>
          <p:nvPr/>
        </p:nvSpPr>
        <p:spPr>
          <a:xfrm>
            <a:off x="245625" y="4582475"/>
            <a:ext cx="1222200" cy="411300"/>
          </a:xfrm>
          <a:prstGeom prst="wedgeRectCallout">
            <a:avLst>
              <a:gd fmla="val -21194" name="adj1"/>
              <a:gd fmla="val -229103"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rgbClr val="FF0000"/>
                </a:solidFill>
                <a:latin typeface="Calibri"/>
                <a:ea typeface="Calibri"/>
                <a:cs typeface="Calibri"/>
                <a:sym typeface="Calibri"/>
              </a:rPr>
              <a:t>細かくオンオフを繰り返している？</a:t>
            </a:r>
            <a:endParaRPr b="1" sz="900">
              <a:solidFill>
                <a:srgbClr val="FF0000"/>
              </a:solidFill>
              <a:latin typeface="Calibri"/>
              <a:ea typeface="Calibri"/>
              <a:cs typeface="Calibri"/>
              <a:sym typeface="Calibri"/>
            </a:endParaRPr>
          </a:p>
        </p:txBody>
      </p:sp>
      <p:sp>
        <p:nvSpPr>
          <p:cNvPr id="429" name="Google Shape;429;p50"/>
          <p:cNvSpPr/>
          <p:nvPr/>
        </p:nvSpPr>
        <p:spPr>
          <a:xfrm>
            <a:off x="1946925" y="1976600"/>
            <a:ext cx="4511100" cy="411300"/>
          </a:xfrm>
          <a:prstGeom prst="wedgeRectCallout">
            <a:avLst>
              <a:gd fmla="val -76957" name="adj1"/>
              <a:gd fmla="val 30837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chemeClr val="lt1"/>
                </a:solidFill>
                <a:latin typeface="Calibri"/>
                <a:ea typeface="Calibri"/>
                <a:cs typeface="Calibri"/>
                <a:sym typeface="Calibri"/>
              </a:rPr>
              <a:t>稼働中の</a:t>
            </a:r>
            <a:endParaRPr b="1" sz="900">
              <a:solidFill>
                <a:schemeClr val="lt1"/>
              </a:solidFill>
              <a:latin typeface="Calibri"/>
              <a:ea typeface="Calibri"/>
              <a:cs typeface="Calibri"/>
              <a:sym typeface="Calibri"/>
            </a:endParaRPr>
          </a:p>
          <a:p>
            <a:pPr indent="0" lvl="0" marL="0" rtl="0" algn="ctr">
              <a:spcBef>
                <a:spcPts val="0"/>
              </a:spcBef>
              <a:spcAft>
                <a:spcPts val="0"/>
              </a:spcAft>
              <a:buNone/>
            </a:pPr>
            <a:r>
              <a:rPr b="1" lang="ja" sz="900">
                <a:solidFill>
                  <a:schemeClr val="lt1"/>
                </a:solidFill>
                <a:latin typeface="Calibri"/>
                <a:ea typeface="Calibri"/>
                <a:cs typeface="Calibri"/>
                <a:sym typeface="Calibri"/>
              </a:rPr>
              <a:t>平均温度、湿度を知りたい（最高、最低も）</a:t>
            </a:r>
            <a:endParaRPr b="1" sz="900">
              <a:solidFill>
                <a:schemeClr val="lt1"/>
              </a:solidFill>
              <a:latin typeface="Calibri"/>
              <a:ea typeface="Calibri"/>
              <a:cs typeface="Calibri"/>
              <a:sym typeface="Calibri"/>
            </a:endParaRPr>
          </a:p>
        </p:txBody>
      </p:sp>
      <p:sp>
        <p:nvSpPr>
          <p:cNvPr id="430" name="Google Shape;430;p50"/>
          <p:cNvSpPr/>
          <p:nvPr/>
        </p:nvSpPr>
        <p:spPr>
          <a:xfrm>
            <a:off x="8548725" y="2022175"/>
            <a:ext cx="1394400" cy="1600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900">
                <a:latin typeface="Calibri"/>
                <a:ea typeface="Calibri"/>
                <a:cs typeface="Calibri"/>
                <a:sym typeface="Calibri"/>
              </a:rPr>
              <a:t>2023-11-09 10:16:</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から</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2023-11-09 17:16</a:t>
            </a:r>
            <a:endParaRPr sz="900">
              <a:solidFill>
                <a:srgbClr val="1F1F1F"/>
              </a:solidFill>
              <a:latin typeface="Calibri"/>
              <a:ea typeface="Calibri"/>
              <a:cs typeface="Calibri"/>
              <a:sym typeface="Calibri"/>
            </a:endParaRPr>
          </a:p>
          <a:p>
            <a:pPr indent="0" lvl="0" marL="0" rtl="0" algn="ctr">
              <a:spcBef>
                <a:spcPts val="0"/>
              </a:spcBef>
              <a:spcAft>
                <a:spcPts val="0"/>
              </a:spcAft>
              <a:buNone/>
            </a:pPr>
            <a:r>
              <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平均温度 : </a:t>
            </a:r>
            <a:r>
              <a:rPr lang="ja" sz="1000">
                <a:solidFill>
                  <a:schemeClr val="dk1"/>
                </a:solidFill>
              </a:rPr>
              <a:t>38.8</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最高温度 : </a:t>
            </a:r>
            <a:r>
              <a:rPr lang="ja" sz="1000">
                <a:solidFill>
                  <a:schemeClr val="dk1"/>
                </a:solidFill>
              </a:rPr>
              <a:t>39.7</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最低温度 : </a:t>
            </a:r>
            <a:r>
              <a:rPr lang="ja" sz="1000">
                <a:solidFill>
                  <a:schemeClr val="dk1"/>
                </a:solidFill>
              </a:rPr>
              <a:t>24.7</a:t>
            </a:r>
            <a:endParaRPr sz="900">
              <a:latin typeface="Calibri"/>
              <a:ea typeface="Calibri"/>
              <a:cs typeface="Calibri"/>
              <a:sym typeface="Calibri"/>
            </a:endParaRPr>
          </a:p>
          <a:p>
            <a:pPr indent="0" lvl="0" marL="0" rtl="0" algn="ctr">
              <a:spcBef>
                <a:spcPts val="0"/>
              </a:spcBef>
              <a:spcAft>
                <a:spcPts val="0"/>
              </a:spcAft>
              <a:buNone/>
            </a:pPr>
            <a:r>
              <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平均相対湿度 : </a:t>
            </a:r>
            <a:r>
              <a:rPr lang="ja" sz="1000">
                <a:solidFill>
                  <a:schemeClr val="dk1"/>
                </a:solidFill>
              </a:rPr>
              <a:t>56.2</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最高相対湿度 : </a:t>
            </a:r>
            <a:r>
              <a:rPr lang="ja" sz="1000">
                <a:solidFill>
                  <a:schemeClr val="dk1"/>
                </a:solidFill>
              </a:rPr>
              <a:t>77</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最低相対湿度 : </a:t>
            </a:r>
            <a:r>
              <a:rPr lang="ja" sz="1000">
                <a:solidFill>
                  <a:schemeClr val="dk1"/>
                </a:solidFill>
              </a:rPr>
              <a:t>37</a:t>
            </a:r>
            <a:endParaRPr sz="9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cxnSp>
        <p:nvCxnSpPr>
          <p:cNvPr id="435" name="Google Shape;435;p51"/>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436" name="Google Shape;436;p51"/>
          <p:cNvSpPr txBox="1"/>
          <p:nvPr/>
        </p:nvSpPr>
        <p:spPr>
          <a:xfrm>
            <a:off x="0" y="0"/>
            <a:ext cx="9144000" cy="315300"/>
          </a:xfrm>
          <a:prstGeom prst="rect">
            <a:avLst/>
          </a:prstGeom>
          <a:noFill/>
          <a:ln>
            <a:noFill/>
          </a:ln>
        </p:spPr>
        <p:txBody>
          <a:bodyPr anchorCtr="0" anchor="t" bIns="39550" lIns="79125" spcFirstLastPara="1" rIns="79125" wrap="square" tIns="39550">
            <a:spAutoFit/>
          </a:bodyPr>
          <a:lstStyle/>
          <a:p>
            <a:pPr indent="0" lvl="0" marL="0" rtl="0" algn="l">
              <a:lnSpc>
                <a:spcPct val="90000"/>
              </a:lnSpc>
              <a:spcBef>
                <a:spcPts val="0"/>
              </a:spcBef>
              <a:spcAft>
                <a:spcPts val="0"/>
              </a:spcAft>
              <a:buClr>
                <a:srgbClr val="0F1111"/>
              </a:buClr>
              <a:buSzPts val="2800"/>
              <a:buFont typeface="Arial"/>
              <a:buNone/>
            </a:pPr>
            <a:r>
              <a:rPr lang="ja" sz="1700">
                <a:solidFill>
                  <a:srgbClr val="0F1111"/>
                </a:solidFill>
              </a:rPr>
              <a:t>ARPTUR　</a:t>
            </a:r>
            <a:r>
              <a:rPr lang="ja" sz="1600">
                <a:solidFill>
                  <a:schemeClr val="dk1"/>
                </a:solidFill>
                <a:latin typeface="Calibri"/>
                <a:ea typeface="Calibri"/>
                <a:cs typeface="Calibri"/>
                <a:sym typeface="Calibri"/>
              </a:rPr>
              <a:t>A2　11/10 8:50スタート　スピーディ乾燥モード　2時間+6時間　</a:t>
            </a:r>
            <a:r>
              <a:rPr lang="ja" sz="1600">
                <a:solidFill>
                  <a:srgbClr val="FF0000"/>
                </a:solidFill>
                <a:latin typeface="Calibri"/>
                <a:ea typeface="Calibri"/>
                <a:cs typeface="Calibri"/>
                <a:sym typeface="Calibri"/>
              </a:rPr>
              <a:t>濡れティッシュ入り</a:t>
            </a:r>
            <a:endParaRPr sz="1700">
              <a:solidFill>
                <a:srgbClr val="0F1111"/>
              </a:solidFill>
            </a:endParaRPr>
          </a:p>
        </p:txBody>
      </p:sp>
      <p:sp>
        <p:nvSpPr>
          <p:cNvPr id="437" name="Google Shape;437;p51"/>
          <p:cNvSpPr txBox="1"/>
          <p:nvPr>
            <p:ph idx="12" type="sldNum"/>
          </p:nvPr>
        </p:nvSpPr>
        <p:spPr>
          <a:xfrm>
            <a:off x="6457950" y="4767264"/>
            <a:ext cx="2057400" cy="273900"/>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438" name="Google Shape;438;p51"/>
          <p:cNvSpPr txBox="1"/>
          <p:nvPr/>
        </p:nvSpPr>
        <p:spPr>
          <a:xfrm>
            <a:off x="4576200" y="4194875"/>
            <a:ext cx="3533700" cy="387600"/>
          </a:xfrm>
          <a:prstGeom prst="rect">
            <a:avLst/>
          </a:prstGeom>
          <a:solidFill>
            <a:schemeClr val="lt1"/>
          </a:solidFill>
          <a:ln cap="flat" cmpd="sng" w="9525">
            <a:solidFill>
              <a:schemeClr val="lt2"/>
            </a:solidFill>
            <a:prstDash val="solid"/>
            <a:round/>
            <a:headEnd len="sm" w="sm" type="none"/>
            <a:tailEnd len="sm" w="sm" type="none"/>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lang="ja" sz="1000">
                <a:solidFill>
                  <a:schemeClr val="dk1"/>
                </a:solidFill>
                <a:latin typeface="Calibri"/>
                <a:ea typeface="Calibri"/>
                <a:cs typeface="Calibri"/>
                <a:sym typeface="Calibri"/>
              </a:rPr>
              <a:t>この時の室内のロガーは</a:t>
            </a:r>
            <a:endParaRPr sz="1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000">
                <a:solidFill>
                  <a:schemeClr val="dk1"/>
                </a:solidFill>
                <a:latin typeface="Calibri"/>
                <a:ea typeface="Calibri"/>
                <a:cs typeface="Calibri"/>
                <a:sym typeface="Calibri"/>
              </a:rPr>
              <a:t>D9　</a:t>
            </a:r>
            <a:endParaRPr sz="1000">
              <a:solidFill>
                <a:schemeClr val="dk1"/>
              </a:solidFill>
              <a:latin typeface="Calibri"/>
              <a:ea typeface="Calibri"/>
              <a:cs typeface="Calibri"/>
              <a:sym typeface="Calibri"/>
            </a:endParaRPr>
          </a:p>
        </p:txBody>
      </p:sp>
      <p:pic>
        <p:nvPicPr>
          <p:cNvPr id="439" name="Google Shape;439;p51"/>
          <p:cNvPicPr preferRelativeResize="0"/>
          <p:nvPr/>
        </p:nvPicPr>
        <p:blipFill rotWithShape="1">
          <a:blip r:embed="rId3">
            <a:alphaModFix/>
          </a:blip>
          <a:srcRect b="32823" l="0" r="0" t="14244"/>
          <a:stretch/>
        </p:blipFill>
        <p:spPr>
          <a:xfrm>
            <a:off x="6475588" y="1961575"/>
            <a:ext cx="1792799" cy="2108902"/>
          </a:xfrm>
          <a:prstGeom prst="rect">
            <a:avLst/>
          </a:prstGeom>
          <a:noFill/>
          <a:ln>
            <a:noFill/>
          </a:ln>
        </p:spPr>
      </p:pic>
      <p:pic>
        <p:nvPicPr>
          <p:cNvPr id="440" name="Google Shape;440;p51"/>
          <p:cNvPicPr preferRelativeResize="0"/>
          <p:nvPr/>
        </p:nvPicPr>
        <p:blipFill rotWithShape="1">
          <a:blip r:embed="rId4">
            <a:alphaModFix/>
          </a:blip>
          <a:srcRect b="9766" l="0" r="0" t="37301"/>
          <a:stretch/>
        </p:blipFill>
        <p:spPr>
          <a:xfrm>
            <a:off x="4576188" y="1961563"/>
            <a:ext cx="1792799" cy="2108923"/>
          </a:xfrm>
          <a:prstGeom prst="rect">
            <a:avLst/>
          </a:prstGeom>
          <a:noFill/>
          <a:ln>
            <a:noFill/>
          </a:ln>
        </p:spPr>
      </p:pic>
      <p:sp>
        <p:nvSpPr>
          <p:cNvPr id="441" name="Google Shape;441;p51"/>
          <p:cNvSpPr txBox="1"/>
          <p:nvPr/>
        </p:nvSpPr>
        <p:spPr>
          <a:xfrm>
            <a:off x="111125" y="750488"/>
            <a:ext cx="8118600" cy="418500"/>
          </a:xfrm>
          <a:prstGeom prst="rect">
            <a:avLst/>
          </a:prstGeom>
          <a:noFill/>
          <a:ln>
            <a:noFill/>
          </a:ln>
        </p:spPr>
        <p:txBody>
          <a:bodyPr anchorCtr="0" anchor="t" bIns="39550" lIns="79125" spcFirstLastPara="1" rIns="79125" wrap="square" tIns="39550">
            <a:spAutoFit/>
          </a:bodyPr>
          <a:lstStyle/>
          <a:p>
            <a:pPr indent="0" lvl="0" marL="0" rtl="0" algn="l">
              <a:spcBef>
                <a:spcPts val="0"/>
              </a:spcBef>
              <a:spcAft>
                <a:spcPts val="0"/>
              </a:spcAft>
              <a:buClr>
                <a:schemeClr val="dk1"/>
              </a:buClr>
              <a:buSzPts val="1600"/>
              <a:buFont typeface="Arial"/>
              <a:buNone/>
            </a:pPr>
            <a:r>
              <a:rPr lang="ja" sz="1100">
                <a:solidFill>
                  <a:schemeClr val="dk1"/>
                </a:solidFill>
                <a:latin typeface="Calibri"/>
                <a:ea typeface="Calibri"/>
                <a:cs typeface="Calibri"/>
                <a:sym typeface="Calibri"/>
              </a:rPr>
              <a:t>2時間+6時間そのまま閉じておく（寝て起きたらどうなっているの？をみた）</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600"/>
              <a:buFont typeface="Arial"/>
              <a:buNone/>
            </a:pPr>
            <a:r>
              <a:rPr b="1" lang="ja" sz="1100">
                <a:solidFill>
                  <a:schemeClr val="dk1"/>
                </a:solidFill>
                <a:latin typeface="Calibri"/>
                <a:ea typeface="Calibri"/>
                <a:cs typeface="Calibri"/>
                <a:sym typeface="Calibri"/>
              </a:rPr>
              <a:t>結果はパリパリには乾かなかった</a:t>
            </a:r>
            <a:endParaRPr b="1" sz="1100">
              <a:solidFill>
                <a:schemeClr val="dk1"/>
              </a:solidFill>
              <a:latin typeface="Calibri"/>
              <a:ea typeface="Calibri"/>
              <a:cs typeface="Calibri"/>
              <a:sym typeface="Calibri"/>
            </a:endParaRPr>
          </a:p>
        </p:txBody>
      </p:sp>
      <p:pic>
        <p:nvPicPr>
          <p:cNvPr id="442" name="Google Shape;442;p51"/>
          <p:cNvPicPr preferRelativeResize="0"/>
          <p:nvPr/>
        </p:nvPicPr>
        <p:blipFill rotWithShape="1">
          <a:blip r:embed="rId5">
            <a:alphaModFix/>
          </a:blip>
          <a:srcRect b="23646" l="0" r="0" t="22783"/>
          <a:stretch/>
        </p:blipFill>
        <p:spPr>
          <a:xfrm>
            <a:off x="315363" y="1961575"/>
            <a:ext cx="2030401" cy="2417377"/>
          </a:xfrm>
          <a:prstGeom prst="rect">
            <a:avLst/>
          </a:prstGeom>
          <a:noFill/>
          <a:ln>
            <a:noFill/>
          </a:ln>
        </p:spPr>
      </p:pic>
      <p:pic>
        <p:nvPicPr>
          <p:cNvPr id="443" name="Google Shape;443;p51"/>
          <p:cNvPicPr preferRelativeResize="0"/>
          <p:nvPr/>
        </p:nvPicPr>
        <p:blipFill rotWithShape="1">
          <a:blip r:embed="rId6">
            <a:alphaModFix/>
          </a:blip>
          <a:srcRect b="32172" l="0" r="0" t="14234"/>
          <a:stretch/>
        </p:blipFill>
        <p:spPr>
          <a:xfrm>
            <a:off x="2445788" y="1961576"/>
            <a:ext cx="2030401" cy="2417377"/>
          </a:xfrm>
          <a:prstGeom prst="rect">
            <a:avLst/>
          </a:prstGeom>
          <a:noFill/>
          <a:ln>
            <a:noFill/>
          </a:ln>
        </p:spPr>
      </p:pic>
      <p:sp>
        <p:nvSpPr>
          <p:cNvPr id="444" name="Google Shape;444;p51"/>
          <p:cNvSpPr/>
          <p:nvPr/>
        </p:nvSpPr>
        <p:spPr>
          <a:xfrm>
            <a:off x="1946925" y="1976600"/>
            <a:ext cx="4511100" cy="411300"/>
          </a:xfrm>
          <a:prstGeom prst="wedgeRectCallout">
            <a:avLst>
              <a:gd fmla="val -76957" name="adj1"/>
              <a:gd fmla="val 30837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chemeClr val="lt1"/>
                </a:solidFill>
                <a:latin typeface="Calibri"/>
                <a:ea typeface="Calibri"/>
                <a:cs typeface="Calibri"/>
                <a:sym typeface="Calibri"/>
              </a:rPr>
              <a:t>稼働中の</a:t>
            </a:r>
            <a:endParaRPr b="1" sz="900">
              <a:solidFill>
                <a:schemeClr val="lt1"/>
              </a:solidFill>
              <a:latin typeface="Calibri"/>
              <a:ea typeface="Calibri"/>
              <a:cs typeface="Calibri"/>
              <a:sym typeface="Calibri"/>
            </a:endParaRPr>
          </a:p>
          <a:p>
            <a:pPr indent="0" lvl="0" marL="0" rtl="0" algn="ctr">
              <a:spcBef>
                <a:spcPts val="0"/>
              </a:spcBef>
              <a:spcAft>
                <a:spcPts val="0"/>
              </a:spcAft>
              <a:buNone/>
            </a:pPr>
            <a:r>
              <a:rPr b="1" lang="ja" sz="900">
                <a:solidFill>
                  <a:schemeClr val="lt1"/>
                </a:solidFill>
                <a:latin typeface="Calibri"/>
                <a:ea typeface="Calibri"/>
                <a:cs typeface="Calibri"/>
                <a:sym typeface="Calibri"/>
              </a:rPr>
              <a:t>平均温度、湿度を知りたい（最高、最低も）</a:t>
            </a:r>
            <a:endParaRPr b="1" sz="900">
              <a:solidFill>
                <a:schemeClr val="lt1"/>
              </a:solidFill>
              <a:latin typeface="Calibri"/>
              <a:ea typeface="Calibri"/>
              <a:cs typeface="Calibri"/>
              <a:sym typeface="Calibri"/>
            </a:endParaRPr>
          </a:p>
        </p:txBody>
      </p:sp>
      <p:sp>
        <p:nvSpPr>
          <p:cNvPr id="445" name="Google Shape;445;p51"/>
          <p:cNvSpPr/>
          <p:nvPr/>
        </p:nvSpPr>
        <p:spPr>
          <a:xfrm>
            <a:off x="8687100" y="750500"/>
            <a:ext cx="1394400" cy="1600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900">
                <a:latin typeface="Calibri"/>
                <a:ea typeface="Calibri"/>
                <a:cs typeface="Calibri"/>
                <a:sym typeface="Calibri"/>
              </a:rPr>
              <a:t>2023-11-10 08:50:07</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から</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2023-11-10 10:50:29</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(2h)</a:t>
            </a:r>
            <a:endParaRPr sz="900">
              <a:solidFill>
                <a:srgbClr val="1F1F1F"/>
              </a:solidFill>
              <a:latin typeface="Calibri"/>
              <a:ea typeface="Calibri"/>
              <a:cs typeface="Calibri"/>
              <a:sym typeface="Calibri"/>
            </a:endParaRPr>
          </a:p>
          <a:p>
            <a:pPr indent="0" lvl="0" marL="0" rtl="0" algn="ctr">
              <a:spcBef>
                <a:spcPts val="0"/>
              </a:spcBef>
              <a:spcAft>
                <a:spcPts val="0"/>
              </a:spcAft>
              <a:buNone/>
            </a:pPr>
            <a:r>
              <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平均温度 : </a:t>
            </a:r>
            <a:r>
              <a:rPr lang="ja" sz="1000">
                <a:solidFill>
                  <a:schemeClr val="dk1"/>
                </a:solidFill>
              </a:rPr>
              <a:t>23.3</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最高温度 : </a:t>
            </a:r>
            <a:r>
              <a:rPr lang="ja" sz="1000">
                <a:solidFill>
                  <a:schemeClr val="dk1"/>
                </a:solidFill>
              </a:rPr>
              <a:t>23.6</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最低温度 : </a:t>
            </a:r>
            <a:r>
              <a:rPr lang="ja" sz="1000">
                <a:solidFill>
                  <a:schemeClr val="dk1"/>
                </a:solidFill>
              </a:rPr>
              <a:t>21.9</a:t>
            </a:r>
            <a:endParaRPr sz="900">
              <a:latin typeface="Calibri"/>
              <a:ea typeface="Calibri"/>
              <a:cs typeface="Calibri"/>
              <a:sym typeface="Calibri"/>
            </a:endParaRPr>
          </a:p>
          <a:p>
            <a:pPr indent="0" lvl="0" marL="0" rtl="0" algn="ctr">
              <a:spcBef>
                <a:spcPts val="0"/>
              </a:spcBef>
              <a:spcAft>
                <a:spcPts val="0"/>
              </a:spcAft>
              <a:buNone/>
            </a:pPr>
            <a:r>
              <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平均相対湿度 : </a:t>
            </a:r>
            <a:r>
              <a:rPr lang="ja" sz="1000">
                <a:solidFill>
                  <a:schemeClr val="dk1"/>
                </a:solidFill>
              </a:rPr>
              <a:t>50</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最高相対湿度 : </a:t>
            </a:r>
            <a:r>
              <a:rPr lang="ja" sz="1000">
                <a:solidFill>
                  <a:schemeClr val="dk1"/>
                </a:solidFill>
              </a:rPr>
              <a:t>53</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最低相対湿度 : </a:t>
            </a:r>
            <a:r>
              <a:rPr lang="ja" sz="1000">
                <a:solidFill>
                  <a:schemeClr val="dk1"/>
                </a:solidFill>
              </a:rPr>
              <a:t>49</a:t>
            </a:r>
            <a:endParaRPr sz="900">
              <a:latin typeface="Calibri"/>
              <a:ea typeface="Calibri"/>
              <a:cs typeface="Calibri"/>
              <a:sym typeface="Calibri"/>
            </a:endParaRPr>
          </a:p>
        </p:txBody>
      </p:sp>
      <p:sp>
        <p:nvSpPr>
          <p:cNvPr id="446" name="Google Shape;446;p51"/>
          <p:cNvSpPr/>
          <p:nvPr/>
        </p:nvSpPr>
        <p:spPr>
          <a:xfrm>
            <a:off x="10535100" y="1708825"/>
            <a:ext cx="1394400" cy="1600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900">
                <a:latin typeface="Calibri"/>
                <a:ea typeface="Calibri"/>
                <a:cs typeface="Calibri"/>
                <a:sym typeface="Calibri"/>
              </a:rPr>
              <a:t>2023-11-10 08:50:07</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から</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2023-11-10 16:49:29</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(8h)</a:t>
            </a:r>
            <a:endParaRPr sz="900">
              <a:solidFill>
                <a:srgbClr val="1F1F1F"/>
              </a:solidFill>
              <a:latin typeface="Calibri"/>
              <a:ea typeface="Calibri"/>
              <a:cs typeface="Calibri"/>
              <a:sym typeface="Calibri"/>
            </a:endParaRPr>
          </a:p>
          <a:p>
            <a:pPr indent="0" lvl="0" marL="0" rtl="0" algn="ctr">
              <a:spcBef>
                <a:spcPts val="0"/>
              </a:spcBef>
              <a:spcAft>
                <a:spcPts val="0"/>
              </a:spcAft>
              <a:buNone/>
            </a:pPr>
            <a:r>
              <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平均温度 : </a:t>
            </a:r>
            <a:r>
              <a:rPr lang="ja" sz="1000">
                <a:solidFill>
                  <a:schemeClr val="dk1"/>
                </a:solidFill>
              </a:rPr>
              <a:t>23.0</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最高温度 : </a:t>
            </a:r>
            <a:r>
              <a:rPr lang="ja" sz="1000">
                <a:solidFill>
                  <a:schemeClr val="dk1"/>
                </a:solidFill>
              </a:rPr>
              <a:t>23.6</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最低温度 : </a:t>
            </a:r>
            <a:r>
              <a:rPr lang="ja" sz="1000">
                <a:solidFill>
                  <a:schemeClr val="dk1"/>
                </a:solidFill>
              </a:rPr>
              <a:t>21.9</a:t>
            </a:r>
            <a:endParaRPr sz="900">
              <a:latin typeface="Calibri"/>
              <a:ea typeface="Calibri"/>
              <a:cs typeface="Calibri"/>
              <a:sym typeface="Calibri"/>
            </a:endParaRPr>
          </a:p>
          <a:p>
            <a:pPr indent="0" lvl="0" marL="0" rtl="0" algn="ctr">
              <a:spcBef>
                <a:spcPts val="0"/>
              </a:spcBef>
              <a:spcAft>
                <a:spcPts val="0"/>
              </a:spcAft>
              <a:buNone/>
            </a:pPr>
            <a:r>
              <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平均相対湿度 : </a:t>
            </a:r>
            <a:r>
              <a:rPr lang="ja" sz="1000">
                <a:solidFill>
                  <a:schemeClr val="dk1"/>
                </a:solidFill>
              </a:rPr>
              <a:t>50.0</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最高相対湿度 : </a:t>
            </a:r>
            <a:r>
              <a:rPr lang="ja" sz="1000">
                <a:solidFill>
                  <a:schemeClr val="dk1"/>
                </a:solidFill>
              </a:rPr>
              <a:t>53</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最低相対湿度 : </a:t>
            </a:r>
            <a:r>
              <a:rPr lang="ja" sz="1000">
                <a:solidFill>
                  <a:schemeClr val="dk1"/>
                </a:solidFill>
              </a:rPr>
              <a:t>49</a:t>
            </a:r>
            <a:endParaRPr sz="900">
              <a:latin typeface="Calibri"/>
              <a:ea typeface="Calibri"/>
              <a:cs typeface="Calibri"/>
              <a:sym typeface="Calibri"/>
            </a:endParaRPr>
          </a:p>
        </p:txBody>
      </p:sp>
      <p:sp>
        <p:nvSpPr>
          <p:cNvPr id="447" name="Google Shape;447;p51"/>
          <p:cNvSpPr/>
          <p:nvPr/>
        </p:nvSpPr>
        <p:spPr>
          <a:xfrm>
            <a:off x="8704538" y="2749650"/>
            <a:ext cx="1394400" cy="1600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sz="900">
                <a:latin typeface="Calibri"/>
                <a:ea typeface="Calibri"/>
                <a:cs typeface="Calibri"/>
                <a:sym typeface="Calibri"/>
              </a:rPr>
              <a:t>2023-11-10 10:50:07</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から</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2023-11-10 16:49:29</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solidFill>
                  <a:srgbClr val="1F1F1F"/>
                </a:solidFill>
                <a:latin typeface="Calibri"/>
                <a:ea typeface="Calibri"/>
                <a:cs typeface="Calibri"/>
                <a:sym typeface="Calibri"/>
              </a:rPr>
              <a:t>(6h)</a:t>
            </a:r>
            <a:endParaRPr sz="900">
              <a:solidFill>
                <a:srgbClr val="1F1F1F"/>
              </a:solidFill>
              <a:latin typeface="Calibri"/>
              <a:ea typeface="Calibri"/>
              <a:cs typeface="Calibri"/>
              <a:sym typeface="Calibri"/>
            </a:endParaRPr>
          </a:p>
          <a:p>
            <a:pPr indent="0" lvl="0" marL="0" rtl="0" algn="ctr">
              <a:spcBef>
                <a:spcPts val="0"/>
              </a:spcBef>
              <a:spcAft>
                <a:spcPts val="0"/>
              </a:spcAft>
              <a:buNone/>
            </a:pPr>
            <a:r>
              <a:t/>
            </a:r>
            <a:endParaRPr sz="900">
              <a:solidFill>
                <a:srgbClr val="1F1F1F"/>
              </a:solidFill>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平均温度 : </a:t>
            </a:r>
            <a:r>
              <a:rPr lang="ja" sz="1000">
                <a:solidFill>
                  <a:schemeClr val="dk1"/>
                </a:solidFill>
              </a:rPr>
              <a:t>22.8</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最高温度 : </a:t>
            </a:r>
            <a:r>
              <a:rPr lang="ja" sz="1000">
                <a:solidFill>
                  <a:schemeClr val="dk1"/>
                </a:solidFill>
              </a:rPr>
              <a:t>23.5</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最低温度 : </a:t>
            </a:r>
            <a:r>
              <a:rPr lang="ja" sz="1000">
                <a:solidFill>
                  <a:schemeClr val="dk1"/>
                </a:solidFill>
              </a:rPr>
              <a:t>22.7</a:t>
            </a:r>
            <a:endParaRPr sz="900">
              <a:latin typeface="Calibri"/>
              <a:ea typeface="Calibri"/>
              <a:cs typeface="Calibri"/>
              <a:sym typeface="Calibri"/>
            </a:endParaRPr>
          </a:p>
          <a:p>
            <a:pPr indent="0" lvl="0" marL="0" rtl="0" algn="ctr">
              <a:spcBef>
                <a:spcPts val="0"/>
              </a:spcBef>
              <a:spcAft>
                <a:spcPts val="0"/>
              </a:spcAft>
              <a:buNone/>
            </a:pPr>
            <a:r>
              <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平均相対湿度 : </a:t>
            </a:r>
            <a:r>
              <a:rPr lang="ja" sz="1000">
                <a:solidFill>
                  <a:schemeClr val="dk1"/>
                </a:solidFill>
              </a:rPr>
              <a:t>50.1</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最高相対湿度 : </a:t>
            </a:r>
            <a:r>
              <a:rPr lang="ja" sz="1000">
                <a:solidFill>
                  <a:schemeClr val="dk1"/>
                </a:solidFill>
              </a:rPr>
              <a:t>52</a:t>
            </a:r>
            <a:endParaRPr sz="900">
              <a:latin typeface="Calibri"/>
              <a:ea typeface="Calibri"/>
              <a:cs typeface="Calibri"/>
              <a:sym typeface="Calibri"/>
            </a:endParaRPr>
          </a:p>
          <a:p>
            <a:pPr indent="0" lvl="0" marL="0" rtl="0" algn="ctr">
              <a:spcBef>
                <a:spcPts val="0"/>
              </a:spcBef>
              <a:spcAft>
                <a:spcPts val="0"/>
              </a:spcAft>
              <a:buNone/>
            </a:pPr>
            <a:r>
              <a:rPr lang="ja" sz="900">
                <a:latin typeface="Calibri"/>
                <a:ea typeface="Calibri"/>
                <a:cs typeface="Calibri"/>
                <a:sym typeface="Calibri"/>
              </a:rPr>
              <a:t>最低相対湿度 : </a:t>
            </a:r>
            <a:r>
              <a:rPr lang="ja" sz="1000">
                <a:solidFill>
                  <a:schemeClr val="dk1"/>
                </a:solidFill>
              </a:rPr>
              <a:t>49</a:t>
            </a:r>
            <a:endParaRPr sz="9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cxnSp>
        <p:nvCxnSpPr>
          <p:cNvPr id="452" name="Google Shape;452;p52"/>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453" name="Google Shape;453;p52"/>
          <p:cNvSpPr txBox="1"/>
          <p:nvPr>
            <p:ph idx="12" type="sldNum"/>
          </p:nvPr>
        </p:nvSpPr>
        <p:spPr>
          <a:xfrm>
            <a:off x="6457950" y="4767264"/>
            <a:ext cx="2057400" cy="273900"/>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454" name="Google Shape;454;p52"/>
          <p:cNvSpPr txBox="1"/>
          <p:nvPr/>
        </p:nvSpPr>
        <p:spPr>
          <a:xfrm>
            <a:off x="301899" y="619900"/>
            <a:ext cx="7493400" cy="10035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lang="ja" sz="1200">
                <a:solidFill>
                  <a:schemeClr val="dk1"/>
                </a:solidFill>
                <a:latin typeface="Calibri"/>
                <a:ea typeface="Calibri"/>
                <a:cs typeface="Calibri"/>
                <a:sym typeface="Calibri"/>
              </a:rPr>
              <a:t>庫内が狭いため、ロガーは取り出した。</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200">
                <a:solidFill>
                  <a:schemeClr val="dk1"/>
                </a:solidFill>
                <a:latin typeface="Calibri"/>
                <a:ea typeface="Calibri"/>
                <a:cs typeface="Calibri"/>
                <a:sym typeface="Calibri"/>
              </a:rPr>
              <a:t>濡れティッシュを入れた</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lang="ja" sz="1200">
                <a:solidFill>
                  <a:schemeClr val="dk1"/>
                </a:solidFill>
                <a:latin typeface="Calibri"/>
                <a:ea typeface="Calibri"/>
                <a:cs typeface="Calibri"/>
                <a:sym typeface="Calibri"/>
              </a:rPr>
              <a:t>結果、</a:t>
            </a:r>
            <a:r>
              <a:rPr b="1" lang="ja" sz="1200">
                <a:solidFill>
                  <a:schemeClr val="dk1"/>
                </a:solidFill>
                <a:latin typeface="Calibri"/>
                <a:ea typeface="Calibri"/>
                <a:cs typeface="Calibri"/>
                <a:sym typeface="Calibri"/>
              </a:rPr>
              <a:t>水滴が庫内天井や側面についていた。</a:t>
            </a:r>
            <a:endParaRPr b="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lang="ja" sz="1200">
                <a:solidFill>
                  <a:schemeClr val="dk1"/>
                </a:solidFill>
                <a:latin typeface="Calibri"/>
                <a:ea typeface="Calibri"/>
                <a:cs typeface="Calibri"/>
                <a:sym typeface="Calibri"/>
              </a:rPr>
              <a:t>ぱりぱりには乾かなかった</a:t>
            </a:r>
            <a:endParaRPr b="1" sz="1200">
              <a:solidFill>
                <a:schemeClr val="dk1"/>
              </a:solidFill>
              <a:latin typeface="Calibri"/>
              <a:ea typeface="Calibri"/>
              <a:cs typeface="Calibri"/>
              <a:sym typeface="Calibri"/>
            </a:endParaRPr>
          </a:p>
        </p:txBody>
      </p:sp>
      <p:sp>
        <p:nvSpPr>
          <p:cNvPr id="455" name="Google Shape;455;p52"/>
          <p:cNvSpPr txBox="1"/>
          <p:nvPr/>
        </p:nvSpPr>
        <p:spPr>
          <a:xfrm>
            <a:off x="0" y="0"/>
            <a:ext cx="9096300" cy="315300"/>
          </a:xfrm>
          <a:prstGeom prst="rect">
            <a:avLst/>
          </a:prstGeom>
          <a:noFill/>
          <a:ln>
            <a:noFill/>
          </a:ln>
        </p:spPr>
        <p:txBody>
          <a:bodyPr anchorCtr="0" anchor="t" bIns="39550" lIns="79125" spcFirstLastPara="1" rIns="79125" wrap="square" tIns="39550">
            <a:spAutoFit/>
          </a:bodyPr>
          <a:lstStyle/>
          <a:p>
            <a:pPr indent="0" lvl="0" marL="0" rtl="0" algn="l">
              <a:lnSpc>
                <a:spcPct val="90000"/>
              </a:lnSpc>
              <a:spcBef>
                <a:spcPts val="0"/>
              </a:spcBef>
              <a:spcAft>
                <a:spcPts val="0"/>
              </a:spcAft>
              <a:buClr>
                <a:srgbClr val="0F1111"/>
              </a:buClr>
              <a:buSzPts val="2800"/>
              <a:buFont typeface="Arial"/>
              <a:buNone/>
            </a:pPr>
            <a:r>
              <a:rPr lang="ja" sz="1700">
                <a:solidFill>
                  <a:srgbClr val="0F1111"/>
                </a:solidFill>
              </a:rPr>
              <a:t>ARPTUR　</a:t>
            </a:r>
            <a:r>
              <a:rPr lang="ja" sz="1600">
                <a:solidFill>
                  <a:schemeClr val="dk1"/>
                </a:solidFill>
                <a:latin typeface="Calibri"/>
                <a:ea typeface="Calibri"/>
                <a:cs typeface="Calibri"/>
                <a:sym typeface="Calibri"/>
              </a:rPr>
              <a:t>A2　11/13 10:10スタート　深層乾燥モード　8時間　</a:t>
            </a:r>
            <a:r>
              <a:rPr lang="ja" sz="1600">
                <a:solidFill>
                  <a:srgbClr val="FF0000"/>
                </a:solidFill>
                <a:latin typeface="Calibri"/>
                <a:ea typeface="Calibri"/>
                <a:cs typeface="Calibri"/>
                <a:sym typeface="Calibri"/>
              </a:rPr>
              <a:t>濡れティッシュ入り</a:t>
            </a:r>
            <a:endParaRPr sz="1600">
              <a:solidFill>
                <a:schemeClr val="dk1"/>
              </a:solidFill>
              <a:latin typeface="Calibri"/>
              <a:ea typeface="Calibri"/>
              <a:cs typeface="Calibri"/>
              <a:sym typeface="Calibri"/>
            </a:endParaRPr>
          </a:p>
        </p:txBody>
      </p:sp>
      <p:pic>
        <p:nvPicPr>
          <p:cNvPr id="456" name="Google Shape;456;p52"/>
          <p:cNvPicPr preferRelativeResize="0"/>
          <p:nvPr/>
        </p:nvPicPr>
        <p:blipFill>
          <a:blip r:embed="rId3">
            <a:alphaModFix/>
          </a:blip>
          <a:stretch>
            <a:fillRect/>
          </a:stretch>
        </p:blipFill>
        <p:spPr>
          <a:xfrm>
            <a:off x="3504725" y="842625"/>
            <a:ext cx="2761874" cy="3683974"/>
          </a:xfrm>
          <a:prstGeom prst="rect">
            <a:avLst/>
          </a:prstGeom>
          <a:noFill/>
          <a:ln>
            <a:noFill/>
          </a:ln>
        </p:spPr>
      </p:pic>
      <p:pic>
        <p:nvPicPr>
          <p:cNvPr id="457" name="Google Shape;457;p52"/>
          <p:cNvPicPr preferRelativeResize="0"/>
          <p:nvPr/>
        </p:nvPicPr>
        <p:blipFill rotWithShape="1">
          <a:blip r:embed="rId4">
            <a:alphaModFix/>
          </a:blip>
          <a:srcRect b="0" l="40008" r="0" t="32092"/>
          <a:stretch/>
        </p:blipFill>
        <p:spPr>
          <a:xfrm>
            <a:off x="6457950" y="842619"/>
            <a:ext cx="2410225" cy="363911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cxnSp>
        <p:nvCxnSpPr>
          <p:cNvPr id="462" name="Google Shape;462;p53"/>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463" name="Google Shape;463;p53"/>
          <p:cNvSpPr txBox="1"/>
          <p:nvPr/>
        </p:nvSpPr>
        <p:spPr>
          <a:xfrm>
            <a:off x="0" y="0"/>
            <a:ext cx="4576200" cy="315300"/>
          </a:xfrm>
          <a:prstGeom prst="rect">
            <a:avLst/>
          </a:prstGeom>
          <a:noFill/>
          <a:ln>
            <a:noFill/>
          </a:ln>
        </p:spPr>
        <p:txBody>
          <a:bodyPr anchorCtr="0" anchor="t" bIns="39550" lIns="79125" spcFirstLastPara="1" rIns="79125" wrap="square" tIns="39550">
            <a:spAutoFit/>
          </a:bodyPr>
          <a:lstStyle/>
          <a:p>
            <a:pPr indent="0" lvl="0" marL="0" rtl="0" algn="l">
              <a:lnSpc>
                <a:spcPct val="90000"/>
              </a:lnSpc>
              <a:spcBef>
                <a:spcPts val="0"/>
              </a:spcBef>
              <a:spcAft>
                <a:spcPts val="0"/>
              </a:spcAft>
              <a:buClr>
                <a:srgbClr val="0F1111"/>
              </a:buClr>
              <a:buSzPts val="2800"/>
              <a:buFont typeface="Arial"/>
              <a:buNone/>
            </a:pPr>
            <a:r>
              <a:rPr lang="ja" sz="1700">
                <a:solidFill>
                  <a:srgbClr val="0F1111"/>
                </a:solidFill>
              </a:rPr>
              <a:t>ARPTUR</a:t>
            </a:r>
            <a:endParaRPr sz="1600">
              <a:solidFill>
                <a:srgbClr val="0F1111"/>
              </a:solidFill>
            </a:endParaRPr>
          </a:p>
        </p:txBody>
      </p:sp>
      <p:sp>
        <p:nvSpPr>
          <p:cNvPr id="464" name="Google Shape;464;p53"/>
          <p:cNvSpPr txBox="1"/>
          <p:nvPr/>
        </p:nvSpPr>
        <p:spPr>
          <a:xfrm>
            <a:off x="202575" y="547448"/>
            <a:ext cx="8586900" cy="20193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chemeClr val="dk1"/>
                </a:solidFill>
                <a:latin typeface="Calibri"/>
                <a:ea typeface="Calibri"/>
                <a:cs typeface="Calibri"/>
                <a:sym typeface="Calibri"/>
              </a:rPr>
              <a:t>思ったこと・気づき</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a:t>
            </a:r>
            <a:r>
              <a:rPr lang="ja">
                <a:solidFill>
                  <a:srgbClr val="FF0000"/>
                </a:solidFill>
                <a:latin typeface="Calibri"/>
                <a:ea typeface="Calibri"/>
                <a:cs typeface="Calibri"/>
                <a:sym typeface="Calibri"/>
              </a:rPr>
              <a:t>機構上蓋に通気穴が開いているため、電源オフ後は湿度温度ともに早く戻りやすいようにみえる。</a:t>
            </a:r>
            <a:endParaRPr>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ja">
                <a:solidFill>
                  <a:srgbClr val="FF0000"/>
                </a:solidFill>
                <a:latin typeface="Calibri"/>
                <a:ea typeface="Calibri"/>
                <a:cs typeface="Calibri"/>
                <a:sym typeface="Calibri"/>
              </a:rPr>
              <a:t>・別途気づいたこととして、8日12時ころに、室内より温度が2度高いことがあった。その時には湿度も室内（標準機も）よりも低かった。</a:t>
            </a:r>
            <a:endParaRPr>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ja">
                <a:solidFill>
                  <a:srgbClr val="FF0000"/>
                </a:solidFill>
                <a:latin typeface="Calibri"/>
                <a:ea typeface="Calibri"/>
                <a:cs typeface="Calibri"/>
                <a:sym typeface="Calibri"/>
              </a:rPr>
              <a:t>　</a:t>
            </a:r>
            <a:r>
              <a:rPr b="1" lang="ja">
                <a:solidFill>
                  <a:srgbClr val="FF0000"/>
                </a:solidFill>
                <a:latin typeface="Calibri"/>
                <a:ea typeface="Calibri"/>
                <a:cs typeface="Calibri"/>
                <a:sym typeface="Calibri"/>
              </a:rPr>
              <a:t>蓋に穴が開いていること</a:t>
            </a:r>
            <a:r>
              <a:rPr lang="ja">
                <a:solidFill>
                  <a:srgbClr val="FF0000"/>
                </a:solidFill>
                <a:latin typeface="Calibri"/>
                <a:ea typeface="Calibri"/>
                <a:cs typeface="Calibri"/>
                <a:sym typeface="Calibri"/>
              </a:rPr>
              <a:t>、</a:t>
            </a:r>
            <a:r>
              <a:rPr b="1" lang="ja">
                <a:solidFill>
                  <a:srgbClr val="FF0000"/>
                </a:solidFill>
                <a:latin typeface="Calibri"/>
                <a:ea typeface="Calibri"/>
                <a:cs typeface="Calibri"/>
                <a:sym typeface="Calibri"/>
              </a:rPr>
              <a:t>形状が小さい（容積が小さい）ことなどにより</a:t>
            </a:r>
            <a:r>
              <a:rPr lang="ja">
                <a:solidFill>
                  <a:srgbClr val="FF0000"/>
                </a:solidFill>
                <a:latin typeface="Calibri"/>
                <a:ea typeface="Calibri"/>
                <a:cs typeface="Calibri"/>
                <a:sym typeface="Calibri"/>
              </a:rPr>
              <a:t>、庫内の温度があがったのかも。底面は机の上に置いていたため、空気の流れはなかったと思われる。</a:t>
            </a:r>
            <a:endParaRPr>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ja">
                <a:solidFill>
                  <a:srgbClr val="FF0000"/>
                </a:solidFill>
                <a:latin typeface="Calibri"/>
                <a:ea typeface="Calibri"/>
                <a:cs typeface="Calibri"/>
                <a:sym typeface="Calibri"/>
              </a:rPr>
              <a:t>その後、空気の流れができるように持ち上げたら部屋の温度・湿度に近づいていった	</a:t>
            </a:r>
            <a:endParaRPr>
              <a:solidFill>
                <a:srgbClr val="FF0000"/>
              </a:solidFill>
              <a:latin typeface="Calibri"/>
              <a:ea typeface="Calibri"/>
              <a:cs typeface="Calibri"/>
              <a:sym typeface="Calibri"/>
            </a:endParaRPr>
          </a:p>
        </p:txBody>
      </p:sp>
      <p:sp>
        <p:nvSpPr>
          <p:cNvPr id="465" name="Google Shape;465;p53"/>
          <p:cNvSpPr txBox="1"/>
          <p:nvPr>
            <p:ph idx="12" type="sldNum"/>
          </p:nvPr>
        </p:nvSpPr>
        <p:spPr>
          <a:xfrm>
            <a:off x="6457950" y="4767264"/>
            <a:ext cx="2057400" cy="273900"/>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466" name="Google Shape;466;p53"/>
          <p:cNvSpPr/>
          <p:nvPr/>
        </p:nvSpPr>
        <p:spPr>
          <a:xfrm>
            <a:off x="2120650" y="2741050"/>
            <a:ext cx="4511100" cy="411300"/>
          </a:xfrm>
          <a:prstGeom prst="wedgeRectCallout">
            <a:avLst>
              <a:gd fmla="val -76957" name="adj1"/>
              <a:gd fmla="val 30837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900">
                <a:solidFill>
                  <a:schemeClr val="lt1"/>
                </a:solidFill>
                <a:latin typeface="Calibri"/>
                <a:ea typeface="Calibri"/>
                <a:cs typeface="Calibri"/>
                <a:sym typeface="Calibri"/>
              </a:rPr>
              <a:t>電力計算したい</a:t>
            </a:r>
            <a:endParaRPr b="1" sz="9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cxnSp>
        <p:nvCxnSpPr>
          <p:cNvPr id="143" name="Google Shape;143;p27"/>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144" name="Google Shape;144;p27"/>
          <p:cNvSpPr txBox="1"/>
          <p:nvPr/>
        </p:nvSpPr>
        <p:spPr>
          <a:xfrm>
            <a:off x="0" y="0"/>
            <a:ext cx="4576281" cy="27699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rgbClr val="0F1111"/>
                </a:solidFill>
                <a:latin typeface="Arial"/>
                <a:ea typeface="Arial"/>
                <a:cs typeface="Arial"/>
                <a:sym typeface="Arial"/>
              </a:rPr>
              <a:t>パーフェクトドライ クイックエア</a:t>
            </a:r>
            <a:endParaRPr b="0" i="0" sz="1600" u="none" cap="none" strike="noStrike">
              <a:solidFill>
                <a:schemeClr val="dk1"/>
              </a:solidFill>
              <a:latin typeface="Calibri"/>
              <a:ea typeface="Calibri"/>
              <a:cs typeface="Calibri"/>
              <a:sym typeface="Calibri"/>
            </a:endParaRPr>
          </a:p>
        </p:txBody>
      </p:sp>
      <p:pic>
        <p:nvPicPr>
          <p:cNvPr id="145" name="Google Shape;145;p27"/>
          <p:cNvPicPr preferRelativeResize="0"/>
          <p:nvPr/>
        </p:nvPicPr>
        <p:blipFill rotWithShape="1">
          <a:blip r:embed="rId3">
            <a:alphaModFix/>
          </a:blip>
          <a:srcRect b="0" l="0" r="0" t="0"/>
          <a:stretch/>
        </p:blipFill>
        <p:spPr>
          <a:xfrm>
            <a:off x="202575" y="449105"/>
            <a:ext cx="6109368" cy="4623306"/>
          </a:xfrm>
          <a:prstGeom prst="rect">
            <a:avLst/>
          </a:prstGeom>
          <a:noFill/>
          <a:ln>
            <a:noFill/>
          </a:ln>
        </p:spPr>
      </p:pic>
      <p:sp>
        <p:nvSpPr>
          <p:cNvPr id="146" name="Google Shape;146;p27"/>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4"/>
          <p:cNvSpPr txBox="1"/>
          <p:nvPr>
            <p:ph type="title"/>
          </p:nvPr>
        </p:nvSpPr>
        <p:spPr>
          <a:xfrm>
            <a:off x="628650" y="2074645"/>
            <a:ext cx="7886700" cy="994200"/>
          </a:xfrm>
          <a:prstGeom prst="rect">
            <a:avLst/>
          </a:prstGeom>
        </p:spPr>
        <p:txBody>
          <a:bodyPr anchorCtr="0" anchor="ctr" bIns="39550" lIns="79125" spcFirstLastPara="1" rIns="79125" wrap="square" tIns="39550">
            <a:normAutofit/>
          </a:bodyPr>
          <a:lstStyle/>
          <a:p>
            <a:pPr indent="0" lvl="0" marL="0" rtl="0" algn="l">
              <a:spcBef>
                <a:spcPts val="0"/>
              </a:spcBef>
              <a:spcAft>
                <a:spcPts val="0"/>
              </a:spcAft>
              <a:buNone/>
            </a:pPr>
            <a:r>
              <a:rPr lang="ja"/>
              <a:t>Appendix</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55"/>
          <p:cNvSpPr txBox="1"/>
          <p:nvPr>
            <p:ph idx="1" type="body"/>
          </p:nvPr>
        </p:nvSpPr>
        <p:spPr>
          <a:xfrm>
            <a:off x="628650" y="718870"/>
            <a:ext cx="7886700" cy="870600"/>
          </a:xfrm>
          <a:prstGeom prst="rect">
            <a:avLst/>
          </a:prstGeom>
        </p:spPr>
        <p:txBody>
          <a:bodyPr anchorCtr="0" anchor="t" bIns="39550" lIns="79125" spcFirstLastPara="1" rIns="79125" wrap="square" tIns="39550">
            <a:noAutofit/>
          </a:bodyPr>
          <a:lstStyle/>
          <a:p>
            <a:pPr indent="0" lvl="0" marL="0" rtl="0" algn="l">
              <a:lnSpc>
                <a:spcPct val="70000"/>
              </a:lnSpc>
              <a:spcBef>
                <a:spcPts val="900"/>
              </a:spcBef>
              <a:spcAft>
                <a:spcPts val="0"/>
              </a:spcAft>
              <a:buSzPts val="440"/>
              <a:buNone/>
            </a:pPr>
            <a:r>
              <a:rPr lang="ja" sz="1120"/>
              <a:t>防湿庫</a:t>
            </a:r>
            <a:endParaRPr sz="1120"/>
          </a:p>
          <a:p>
            <a:pPr indent="0" lvl="0" marL="0" rtl="0" algn="l">
              <a:lnSpc>
                <a:spcPct val="70000"/>
              </a:lnSpc>
              <a:spcBef>
                <a:spcPts val="900"/>
              </a:spcBef>
              <a:spcAft>
                <a:spcPts val="0"/>
              </a:spcAft>
              <a:buSzPts val="440"/>
              <a:buNone/>
            </a:pPr>
            <a:r>
              <a:rPr lang="ja" sz="1120"/>
              <a:t>ペルチェの話。</a:t>
            </a:r>
            <a:endParaRPr sz="1120"/>
          </a:p>
          <a:p>
            <a:pPr indent="0" lvl="0" marL="0" rtl="0" algn="l">
              <a:lnSpc>
                <a:spcPct val="70000"/>
              </a:lnSpc>
              <a:spcBef>
                <a:spcPts val="900"/>
              </a:spcBef>
              <a:spcAft>
                <a:spcPts val="0"/>
              </a:spcAft>
              <a:buSzPts val="440"/>
              <a:buNone/>
            </a:pPr>
            <a:r>
              <a:rPr lang="ja" sz="1120"/>
              <a:t>25度34%</a:t>
            </a:r>
            <a:endParaRPr sz="1120"/>
          </a:p>
          <a:p>
            <a:pPr indent="0" lvl="0" marL="0" rtl="0" algn="l">
              <a:lnSpc>
                <a:spcPct val="70000"/>
              </a:lnSpc>
              <a:spcBef>
                <a:spcPts val="900"/>
              </a:spcBef>
              <a:spcAft>
                <a:spcPts val="0"/>
              </a:spcAft>
              <a:buSzPts val="440"/>
              <a:buNone/>
            </a:pPr>
            <a:r>
              <a:rPr lang="ja" sz="760" u="sng">
                <a:solidFill>
                  <a:schemeClr val="hlink"/>
                </a:solidFill>
                <a:hlinkClick r:id="rId3"/>
              </a:rPr>
              <a:t>https://sakidori.co/article/20669#:~:text=%E9%98%B2%E6%B9%BF%E5%BA%AB%E3%81%AF%E3%80%81%E3%82%AB%E3%83%93%E3%81%8C,%E3%81%A7%E3%81%8D%E3%82%8B%E3%81%AE%E3%82%82%E9%AD%85%E5%8A%9B%E3%81%A7%E3%81%99%E3%80%82</a:t>
            </a:r>
            <a:endParaRPr sz="760"/>
          </a:p>
          <a:p>
            <a:pPr indent="0" lvl="0" marL="0" rtl="0" algn="l">
              <a:lnSpc>
                <a:spcPct val="70000"/>
              </a:lnSpc>
              <a:spcBef>
                <a:spcPts val="900"/>
              </a:spcBef>
              <a:spcAft>
                <a:spcPts val="0"/>
              </a:spcAft>
              <a:buSzPts val="440"/>
              <a:buNone/>
            </a:pPr>
            <a:r>
              <a:t/>
            </a:r>
            <a:endParaRPr sz="760"/>
          </a:p>
        </p:txBody>
      </p:sp>
      <p:cxnSp>
        <p:nvCxnSpPr>
          <p:cNvPr id="477" name="Google Shape;477;p55"/>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478" name="Google Shape;478;p55"/>
          <p:cNvSpPr txBox="1"/>
          <p:nvPr/>
        </p:nvSpPr>
        <p:spPr>
          <a:xfrm>
            <a:off x="0" y="0"/>
            <a:ext cx="4576200" cy="341700"/>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lang="ja" sz="1700">
                <a:solidFill>
                  <a:srgbClr val="0F1111"/>
                </a:solidFill>
              </a:rPr>
              <a:t>情報置き場</a:t>
            </a:r>
            <a:endParaRPr sz="1600">
              <a:solidFill>
                <a:srgbClr val="0F1111"/>
              </a:solidFill>
            </a:endParaRPr>
          </a:p>
        </p:txBody>
      </p:sp>
      <p:sp>
        <p:nvSpPr>
          <p:cNvPr id="479" name="Google Shape;479;p55"/>
          <p:cNvSpPr txBox="1"/>
          <p:nvPr>
            <p:ph idx="1" type="body"/>
          </p:nvPr>
        </p:nvSpPr>
        <p:spPr>
          <a:xfrm>
            <a:off x="628650" y="2096695"/>
            <a:ext cx="7886700" cy="870600"/>
          </a:xfrm>
          <a:prstGeom prst="rect">
            <a:avLst/>
          </a:prstGeom>
        </p:spPr>
        <p:txBody>
          <a:bodyPr anchorCtr="0" anchor="t" bIns="39550" lIns="79125" spcFirstLastPara="1" rIns="79125" wrap="square" tIns="39550">
            <a:normAutofit/>
          </a:bodyPr>
          <a:lstStyle/>
          <a:p>
            <a:pPr indent="0" lvl="0" marL="0" rtl="0" algn="l">
              <a:spcBef>
                <a:spcPts val="900"/>
              </a:spcBef>
              <a:spcAft>
                <a:spcPts val="0"/>
              </a:spcAft>
              <a:buNone/>
            </a:pPr>
            <a:r>
              <a:rPr lang="ja" sz="1800"/>
              <a:t>ゴムやシリコンが劣化するので、30%は切らない方がよさそう</a:t>
            </a:r>
            <a:endParaRPr sz="1800"/>
          </a:p>
          <a:p>
            <a:pPr indent="0" lvl="0" marL="0" rtl="0" algn="l">
              <a:spcBef>
                <a:spcPts val="900"/>
              </a:spcBef>
              <a:spcAft>
                <a:spcPts val="0"/>
              </a:spcAft>
              <a:buNone/>
            </a:pPr>
            <a:r>
              <a:rPr lang="ja" sz="1800">
                <a:solidFill>
                  <a:srgbClr val="FF0000"/>
                </a:solidFill>
              </a:rPr>
              <a:t>要根拠集め</a:t>
            </a:r>
            <a:endParaRPr sz="180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cxnSp>
        <p:nvCxnSpPr>
          <p:cNvPr id="151" name="Google Shape;151;p28"/>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152" name="Google Shape;152;p28"/>
          <p:cNvSpPr txBox="1"/>
          <p:nvPr/>
        </p:nvSpPr>
        <p:spPr>
          <a:xfrm>
            <a:off x="0" y="0"/>
            <a:ext cx="4576281" cy="27699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rgbClr val="0F1111"/>
                </a:solidFill>
                <a:latin typeface="Arial"/>
                <a:ea typeface="Arial"/>
                <a:cs typeface="Arial"/>
                <a:sym typeface="Arial"/>
              </a:rPr>
              <a:t>パーフェクトドライ クイックエア</a:t>
            </a:r>
            <a:endParaRPr b="0" i="0" sz="1600" u="none" cap="none" strike="noStrike">
              <a:solidFill>
                <a:schemeClr val="dk1"/>
              </a:solidFill>
              <a:latin typeface="Calibri"/>
              <a:ea typeface="Calibri"/>
              <a:cs typeface="Calibri"/>
              <a:sym typeface="Calibri"/>
            </a:endParaRPr>
          </a:p>
        </p:txBody>
      </p:sp>
      <p:sp>
        <p:nvSpPr>
          <p:cNvPr id="153" name="Google Shape;153;p28"/>
          <p:cNvSpPr txBox="1"/>
          <p:nvPr/>
        </p:nvSpPr>
        <p:spPr>
          <a:xfrm>
            <a:off x="202575" y="547448"/>
            <a:ext cx="4576281" cy="27699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Calibri"/>
                <a:ea typeface="Calibri"/>
                <a:cs typeface="Calibri"/>
                <a:sym typeface="Calibri"/>
              </a:rPr>
              <a:t>switchBotの結果</a:t>
            </a:r>
            <a:endParaRPr b="0" i="0" sz="1200" u="none" cap="none" strike="noStrike">
              <a:solidFill>
                <a:srgbClr val="000000"/>
              </a:solidFill>
              <a:latin typeface="Arial"/>
              <a:ea typeface="Arial"/>
              <a:cs typeface="Arial"/>
              <a:sym typeface="Arial"/>
            </a:endParaRPr>
          </a:p>
        </p:txBody>
      </p:sp>
      <p:pic>
        <p:nvPicPr>
          <p:cNvPr descr="グラフ, 折れ線グラフ&#10;&#10;自動的に生成された説明" id="154" name="Google Shape;154;p28"/>
          <p:cNvPicPr preferRelativeResize="0"/>
          <p:nvPr/>
        </p:nvPicPr>
        <p:blipFill rotWithShape="1">
          <a:blip r:embed="rId3">
            <a:alphaModFix/>
          </a:blip>
          <a:srcRect b="0" l="0" r="0" t="0"/>
          <a:stretch/>
        </p:blipFill>
        <p:spPr>
          <a:xfrm>
            <a:off x="2324717" y="640081"/>
            <a:ext cx="2026539" cy="4503419"/>
          </a:xfrm>
          <a:prstGeom prst="rect">
            <a:avLst/>
          </a:prstGeom>
          <a:noFill/>
          <a:ln cap="flat" cmpd="sng" w="9525">
            <a:solidFill>
              <a:srgbClr val="BFBFBF"/>
            </a:solidFill>
            <a:prstDash val="solid"/>
            <a:round/>
            <a:headEnd len="sm" w="sm" type="none"/>
            <a:tailEnd len="sm" w="sm" type="none"/>
          </a:ln>
        </p:spPr>
      </p:pic>
      <p:pic>
        <p:nvPicPr>
          <p:cNvPr descr="グラフ, 折れ線グラフ&#10;&#10;自動的に生成された説明" id="155" name="Google Shape;155;p28"/>
          <p:cNvPicPr preferRelativeResize="0"/>
          <p:nvPr/>
        </p:nvPicPr>
        <p:blipFill rotWithShape="1">
          <a:blip r:embed="rId4">
            <a:alphaModFix/>
          </a:blip>
          <a:srcRect b="0" l="0" r="0" t="0"/>
          <a:stretch/>
        </p:blipFill>
        <p:spPr>
          <a:xfrm>
            <a:off x="5387223" y="640080"/>
            <a:ext cx="2026539" cy="4503419"/>
          </a:xfrm>
          <a:prstGeom prst="rect">
            <a:avLst/>
          </a:prstGeom>
          <a:noFill/>
          <a:ln cap="flat" cmpd="sng" w="9525">
            <a:solidFill>
              <a:srgbClr val="BFBFBF"/>
            </a:solidFill>
            <a:prstDash val="solid"/>
            <a:round/>
            <a:headEnd len="sm" w="sm" type="none"/>
            <a:tailEnd len="sm" w="sm" type="none"/>
          </a:ln>
        </p:spPr>
      </p:pic>
      <p:sp>
        <p:nvSpPr>
          <p:cNvPr id="156" name="Google Shape;156;p28"/>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cxnSp>
        <p:nvCxnSpPr>
          <p:cNvPr id="161" name="Google Shape;161;p29"/>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162" name="Google Shape;162;p29"/>
          <p:cNvSpPr txBox="1"/>
          <p:nvPr/>
        </p:nvSpPr>
        <p:spPr>
          <a:xfrm>
            <a:off x="0" y="0"/>
            <a:ext cx="4576281" cy="27699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rgbClr val="0F1111"/>
                </a:solidFill>
                <a:latin typeface="Arial"/>
                <a:ea typeface="Arial"/>
                <a:cs typeface="Arial"/>
                <a:sym typeface="Arial"/>
              </a:rPr>
              <a:t>パーフェクトドライ クイックエア</a:t>
            </a:r>
            <a:endParaRPr b="0" i="0" sz="1600" u="none" cap="none" strike="noStrike">
              <a:solidFill>
                <a:schemeClr val="dk1"/>
              </a:solidFill>
              <a:latin typeface="Calibri"/>
              <a:ea typeface="Calibri"/>
              <a:cs typeface="Calibri"/>
              <a:sym typeface="Calibri"/>
            </a:endParaRPr>
          </a:p>
        </p:txBody>
      </p:sp>
      <p:sp>
        <p:nvSpPr>
          <p:cNvPr id="163" name="Google Shape;163;p29"/>
          <p:cNvSpPr txBox="1"/>
          <p:nvPr/>
        </p:nvSpPr>
        <p:spPr>
          <a:xfrm>
            <a:off x="202575" y="547448"/>
            <a:ext cx="4576281" cy="27699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Calibri"/>
                <a:ea typeface="Calibri"/>
                <a:cs typeface="Calibri"/>
                <a:sym typeface="Calibri"/>
              </a:rPr>
              <a:t>switchBotの結果</a:t>
            </a:r>
            <a:endParaRPr b="0" i="0" sz="1200" u="none" cap="none" strike="noStrike">
              <a:solidFill>
                <a:srgbClr val="000000"/>
              </a:solidFill>
              <a:latin typeface="Arial"/>
              <a:ea typeface="Arial"/>
              <a:cs typeface="Arial"/>
              <a:sym typeface="Arial"/>
            </a:endParaRPr>
          </a:p>
        </p:txBody>
      </p:sp>
      <p:pic>
        <p:nvPicPr>
          <p:cNvPr id="164" name="Google Shape;164;p29"/>
          <p:cNvPicPr preferRelativeResize="0"/>
          <p:nvPr/>
        </p:nvPicPr>
        <p:blipFill rotWithShape="1">
          <a:blip r:embed="rId3">
            <a:alphaModFix/>
          </a:blip>
          <a:srcRect b="0" l="0" r="0" t="0"/>
          <a:stretch/>
        </p:blipFill>
        <p:spPr>
          <a:xfrm>
            <a:off x="2852782" y="2993589"/>
            <a:ext cx="3438441" cy="2066724"/>
          </a:xfrm>
          <a:prstGeom prst="rect">
            <a:avLst/>
          </a:prstGeom>
          <a:noFill/>
          <a:ln>
            <a:noFill/>
          </a:ln>
        </p:spPr>
      </p:pic>
      <p:pic>
        <p:nvPicPr>
          <p:cNvPr id="165" name="Google Shape;165;p29"/>
          <p:cNvPicPr preferRelativeResize="0"/>
          <p:nvPr/>
        </p:nvPicPr>
        <p:blipFill rotWithShape="1">
          <a:blip r:embed="rId4">
            <a:alphaModFix/>
          </a:blip>
          <a:srcRect b="0" l="0" r="0" t="0"/>
          <a:stretch/>
        </p:blipFill>
        <p:spPr>
          <a:xfrm>
            <a:off x="2668702" y="644013"/>
            <a:ext cx="4220308" cy="2057400"/>
          </a:xfrm>
          <a:prstGeom prst="rect">
            <a:avLst/>
          </a:prstGeom>
          <a:noFill/>
          <a:ln>
            <a:noFill/>
          </a:ln>
        </p:spPr>
      </p:pic>
      <p:sp>
        <p:nvSpPr>
          <p:cNvPr id="166" name="Google Shape;166;p29"/>
          <p:cNvSpPr/>
          <p:nvPr/>
        </p:nvSpPr>
        <p:spPr>
          <a:xfrm>
            <a:off x="5389639" y="4204253"/>
            <a:ext cx="543300" cy="295200"/>
          </a:xfrm>
          <a:prstGeom prst="wedgeRectCallout">
            <a:avLst>
              <a:gd fmla="val -206940" name="adj1"/>
              <a:gd fmla="val -67065" name="adj2"/>
            </a:avLst>
          </a:prstGeom>
          <a:solidFill>
            <a:schemeClr val="lt1"/>
          </a:solidFill>
          <a:ln cap="flat" cmpd="sng" w="12700">
            <a:solidFill>
              <a:srgbClr val="1C3052"/>
            </a:solidFill>
            <a:prstDash val="solid"/>
            <a:miter lim="800000"/>
            <a:headEnd len="sm" w="sm" type="none"/>
            <a:tailEnd len="sm" w="sm" type="none"/>
          </a:ln>
        </p:spPr>
        <p:txBody>
          <a:bodyPr anchorCtr="0" anchor="ctr" bIns="39550" lIns="79125" spcFirstLastPara="1" rIns="79125" wrap="square" tIns="39550">
            <a:no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25%</a:t>
            </a:r>
            <a:endParaRPr b="0" i="0" sz="1400" u="none" cap="none" strike="noStrike">
              <a:solidFill>
                <a:srgbClr val="FF0000"/>
              </a:solidFill>
              <a:latin typeface="Calibri"/>
              <a:ea typeface="Calibri"/>
              <a:cs typeface="Calibri"/>
              <a:sym typeface="Calibri"/>
            </a:endParaRPr>
          </a:p>
        </p:txBody>
      </p:sp>
      <p:sp>
        <p:nvSpPr>
          <p:cNvPr id="167" name="Google Shape;167;p29"/>
          <p:cNvSpPr/>
          <p:nvPr/>
        </p:nvSpPr>
        <p:spPr>
          <a:xfrm>
            <a:off x="5389639" y="993913"/>
            <a:ext cx="775680" cy="295234"/>
          </a:xfrm>
          <a:prstGeom prst="wedgeRectCallout">
            <a:avLst>
              <a:gd fmla="val -158052" name="adj1"/>
              <a:gd fmla="val 20464" name="adj2"/>
            </a:avLst>
          </a:prstGeom>
          <a:solidFill>
            <a:schemeClr val="lt1"/>
          </a:solidFill>
          <a:ln cap="flat" cmpd="sng" w="12700">
            <a:solidFill>
              <a:srgbClr val="1C3052"/>
            </a:solidFill>
            <a:prstDash val="solid"/>
            <a:miter lim="800000"/>
            <a:headEnd len="sm" w="sm" type="none"/>
            <a:tailEnd len="sm" w="sm" type="none"/>
          </a:ln>
        </p:spPr>
        <p:txBody>
          <a:bodyPr anchorCtr="0" anchor="ctr" bIns="39550" lIns="79125" spcFirstLastPara="1" rIns="79125" wrap="square" tIns="39550">
            <a:no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39.5度</a:t>
            </a:r>
            <a:endParaRPr b="0" i="0" sz="1200" u="none" cap="none" strike="noStrike">
              <a:solidFill>
                <a:srgbClr val="000000"/>
              </a:solidFill>
              <a:latin typeface="Arial"/>
              <a:ea typeface="Arial"/>
              <a:cs typeface="Arial"/>
              <a:sym typeface="Arial"/>
            </a:endParaRPr>
          </a:p>
        </p:txBody>
      </p:sp>
      <p:sp>
        <p:nvSpPr>
          <p:cNvPr id="168" name="Google Shape;168;p29"/>
          <p:cNvSpPr/>
          <p:nvPr/>
        </p:nvSpPr>
        <p:spPr>
          <a:xfrm>
            <a:off x="2417074" y="4204253"/>
            <a:ext cx="751200" cy="295200"/>
          </a:xfrm>
          <a:prstGeom prst="wedgeRectCallout">
            <a:avLst>
              <a:gd fmla="val 141342" name="adj1"/>
              <a:gd fmla="val -181526" name="adj2"/>
            </a:avLst>
          </a:prstGeom>
          <a:solidFill>
            <a:schemeClr val="lt1"/>
          </a:solidFill>
          <a:ln cap="flat" cmpd="sng" w="12700">
            <a:solidFill>
              <a:srgbClr val="1C3052"/>
            </a:solidFill>
            <a:prstDash val="solid"/>
            <a:miter lim="800000"/>
            <a:headEnd len="sm" w="sm" type="none"/>
            <a:tailEnd len="sm" w="sm" type="none"/>
          </a:ln>
        </p:spPr>
        <p:txBody>
          <a:bodyPr anchorCtr="0" anchor="ctr" bIns="39550" lIns="79125" spcFirstLastPara="1" rIns="79125" wrap="square" tIns="39550">
            <a:no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開始</a:t>
            </a:r>
            <a:endParaRPr b="0" i="0" sz="1200" u="none" cap="none" strike="noStrike">
              <a:solidFill>
                <a:srgbClr val="000000"/>
              </a:solidFill>
              <a:latin typeface="Arial"/>
              <a:ea typeface="Arial"/>
              <a:cs typeface="Arial"/>
              <a:sym typeface="Arial"/>
            </a:endParaRPr>
          </a:p>
        </p:txBody>
      </p:sp>
      <p:sp>
        <p:nvSpPr>
          <p:cNvPr id="169" name="Google Shape;169;p29"/>
          <p:cNvSpPr/>
          <p:nvPr/>
        </p:nvSpPr>
        <p:spPr>
          <a:xfrm>
            <a:off x="3378754" y="4300818"/>
            <a:ext cx="751200" cy="295200"/>
          </a:xfrm>
          <a:prstGeom prst="wedgeRectCallout">
            <a:avLst>
              <a:gd fmla="val 103889" name="adj1"/>
              <a:gd fmla="val -83897" name="adj2"/>
            </a:avLst>
          </a:prstGeom>
          <a:solidFill>
            <a:schemeClr val="lt1"/>
          </a:solidFill>
          <a:ln cap="flat" cmpd="sng" w="12700">
            <a:solidFill>
              <a:srgbClr val="1C3052"/>
            </a:solidFill>
            <a:prstDash val="solid"/>
            <a:miter lim="800000"/>
            <a:headEnd len="sm" w="sm" type="none"/>
            <a:tailEnd len="sm" w="sm" type="none"/>
          </a:ln>
        </p:spPr>
        <p:txBody>
          <a:bodyPr anchorCtr="0" anchor="ctr" bIns="39550" lIns="79125" spcFirstLastPara="1" rIns="79125" wrap="square" tIns="39550">
            <a:no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45分後</a:t>
            </a:r>
            <a:endParaRPr b="0" i="0" sz="1200" u="none" cap="none" strike="noStrike">
              <a:solidFill>
                <a:srgbClr val="000000"/>
              </a:solidFill>
              <a:latin typeface="Arial"/>
              <a:ea typeface="Arial"/>
              <a:cs typeface="Arial"/>
              <a:sym typeface="Arial"/>
            </a:endParaRPr>
          </a:p>
        </p:txBody>
      </p:sp>
      <p:sp>
        <p:nvSpPr>
          <p:cNvPr id="170" name="Google Shape;170;p29"/>
          <p:cNvSpPr/>
          <p:nvPr/>
        </p:nvSpPr>
        <p:spPr>
          <a:xfrm rot="5400000">
            <a:off x="4127074" y="3154327"/>
            <a:ext cx="180514" cy="709337"/>
          </a:xfrm>
          <a:prstGeom prst="leftBrace">
            <a:avLst>
              <a:gd fmla="val 8333" name="adj1"/>
              <a:gd fmla="val 50000" name="adj2"/>
            </a:avLst>
          </a:prstGeom>
          <a:noFill/>
          <a:ln cap="flat" cmpd="sng" w="9525">
            <a:solidFill>
              <a:srgbClr val="FF0000"/>
            </a:solidFill>
            <a:prstDash val="solid"/>
            <a:miter lim="800000"/>
            <a:headEnd len="sm" w="sm" type="none"/>
            <a:tailEnd len="sm" w="sm" type="none"/>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171" name="Google Shape;171;p29"/>
          <p:cNvSpPr/>
          <p:nvPr/>
        </p:nvSpPr>
        <p:spPr>
          <a:xfrm rot="5400000">
            <a:off x="4885507" y="3254201"/>
            <a:ext cx="180514" cy="709337"/>
          </a:xfrm>
          <a:prstGeom prst="leftBrace">
            <a:avLst>
              <a:gd fmla="val 8333" name="adj1"/>
              <a:gd fmla="val 50000" name="adj2"/>
            </a:avLst>
          </a:prstGeom>
          <a:noFill/>
          <a:ln cap="flat" cmpd="sng" w="9525">
            <a:solidFill>
              <a:srgbClr val="FF0000"/>
            </a:solidFill>
            <a:prstDash val="solid"/>
            <a:miter lim="800000"/>
            <a:headEnd len="sm" w="sm" type="none"/>
            <a:tailEnd len="sm" w="sm" type="none"/>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172" name="Google Shape;172;p29"/>
          <p:cNvSpPr/>
          <p:nvPr/>
        </p:nvSpPr>
        <p:spPr>
          <a:xfrm rot="5400000">
            <a:off x="5619474" y="3254202"/>
            <a:ext cx="180514" cy="709337"/>
          </a:xfrm>
          <a:prstGeom prst="leftBrace">
            <a:avLst>
              <a:gd fmla="val 8333" name="adj1"/>
              <a:gd fmla="val 50000" name="adj2"/>
            </a:avLst>
          </a:prstGeom>
          <a:noFill/>
          <a:ln cap="flat" cmpd="sng" w="9525">
            <a:solidFill>
              <a:srgbClr val="FF0000"/>
            </a:solidFill>
            <a:prstDash val="solid"/>
            <a:miter lim="800000"/>
            <a:headEnd len="sm" w="sm" type="none"/>
            <a:tailEnd len="sm" w="sm" type="none"/>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173" name="Google Shape;173;p29"/>
          <p:cNvSpPr/>
          <p:nvPr/>
        </p:nvSpPr>
        <p:spPr>
          <a:xfrm>
            <a:off x="6176513" y="3995645"/>
            <a:ext cx="543300" cy="295200"/>
          </a:xfrm>
          <a:prstGeom prst="wedgeRectCallout">
            <a:avLst>
              <a:gd fmla="val -206940" name="adj1"/>
              <a:gd fmla="val -67065" name="adj2"/>
            </a:avLst>
          </a:prstGeom>
          <a:solidFill>
            <a:schemeClr val="lt1"/>
          </a:solidFill>
          <a:ln cap="flat" cmpd="sng" w="12700">
            <a:solidFill>
              <a:srgbClr val="1C3052"/>
            </a:solidFill>
            <a:prstDash val="solid"/>
            <a:miter lim="800000"/>
            <a:headEnd len="sm" w="sm" type="none"/>
            <a:tailEnd len="sm" w="sm" type="none"/>
          </a:ln>
        </p:spPr>
        <p:txBody>
          <a:bodyPr anchorCtr="0" anchor="ctr" bIns="39550" lIns="79125" spcFirstLastPara="1" rIns="79125" wrap="square" tIns="39550">
            <a:no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25%</a:t>
            </a:r>
            <a:endParaRPr b="0" i="0" sz="1400" u="none" cap="none" strike="noStrike">
              <a:solidFill>
                <a:srgbClr val="FF0000"/>
              </a:solidFill>
              <a:latin typeface="Calibri"/>
              <a:ea typeface="Calibri"/>
              <a:cs typeface="Calibri"/>
              <a:sym typeface="Calibri"/>
            </a:endParaRPr>
          </a:p>
        </p:txBody>
      </p:sp>
      <p:sp>
        <p:nvSpPr>
          <p:cNvPr id="174" name="Google Shape;174;p29"/>
          <p:cNvSpPr txBox="1"/>
          <p:nvPr/>
        </p:nvSpPr>
        <p:spPr>
          <a:xfrm>
            <a:off x="3975152" y="3231013"/>
            <a:ext cx="568885" cy="196208"/>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900"/>
              <a:buFont typeface="Arial"/>
              <a:buNone/>
            </a:pPr>
            <a:r>
              <a:rPr b="0" i="0" lang="ja" sz="900" u="none" cap="none" strike="noStrike">
                <a:solidFill>
                  <a:srgbClr val="FF0000"/>
                </a:solidFill>
                <a:latin typeface="Calibri"/>
                <a:ea typeface="Calibri"/>
                <a:cs typeface="Calibri"/>
                <a:sym typeface="Calibri"/>
              </a:rPr>
              <a:t>45min</a:t>
            </a:r>
            <a:endParaRPr b="0" i="0" sz="900" u="none" cap="none" strike="noStrike">
              <a:solidFill>
                <a:srgbClr val="FF0000"/>
              </a:solidFill>
              <a:latin typeface="Calibri"/>
              <a:ea typeface="Calibri"/>
              <a:cs typeface="Calibri"/>
              <a:sym typeface="Calibri"/>
            </a:endParaRPr>
          </a:p>
        </p:txBody>
      </p:sp>
      <p:sp>
        <p:nvSpPr>
          <p:cNvPr id="175" name="Google Shape;175;p29"/>
          <p:cNvSpPr txBox="1"/>
          <p:nvPr/>
        </p:nvSpPr>
        <p:spPr>
          <a:xfrm>
            <a:off x="5070619" y="3231013"/>
            <a:ext cx="568885" cy="196208"/>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900"/>
              <a:buFont typeface="Arial"/>
              <a:buNone/>
            </a:pPr>
            <a:r>
              <a:rPr b="0" i="0" lang="ja" sz="900" u="none" cap="none" strike="noStrike">
                <a:solidFill>
                  <a:srgbClr val="FF0000"/>
                </a:solidFill>
                <a:latin typeface="Calibri"/>
                <a:ea typeface="Calibri"/>
                <a:cs typeface="Calibri"/>
                <a:sym typeface="Calibri"/>
              </a:rPr>
              <a:t>2h</a:t>
            </a:r>
            <a:endParaRPr b="0" i="0" sz="900" u="none" cap="none" strike="noStrike">
              <a:solidFill>
                <a:srgbClr val="FF0000"/>
              </a:solidFill>
              <a:latin typeface="Calibri"/>
              <a:ea typeface="Calibri"/>
              <a:cs typeface="Calibri"/>
              <a:sym typeface="Calibri"/>
            </a:endParaRPr>
          </a:p>
        </p:txBody>
      </p:sp>
      <p:sp>
        <p:nvSpPr>
          <p:cNvPr id="176" name="Google Shape;176;p29"/>
          <p:cNvSpPr txBox="1"/>
          <p:nvPr/>
        </p:nvSpPr>
        <p:spPr>
          <a:xfrm>
            <a:off x="4761547" y="3376327"/>
            <a:ext cx="568885" cy="196207"/>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900"/>
              <a:buFont typeface="Arial"/>
              <a:buNone/>
            </a:pPr>
            <a:r>
              <a:rPr b="0" i="0" lang="ja" sz="900" u="none" cap="none" strike="noStrike">
                <a:solidFill>
                  <a:srgbClr val="FF0000"/>
                </a:solidFill>
                <a:latin typeface="Calibri"/>
                <a:ea typeface="Calibri"/>
                <a:cs typeface="Calibri"/>
                <a:sym typeface="Calibri"/>
              </a:rPr>
              <a:t>60min</a:t>
            </a:r>
            <a:endParaRPr b="0" i="0" sz="900" u="none" cap="none" strike="noStrike">
              <a:solidFill>
                <a:srgbClr val="FF0000"/>
              </a:solidFill>
              <a:latin typeface="Calibri"/>
              <a:ea typeface="Calibri"/>
              <a:cs typeface="Calibri"/>
              <a:sym typeface="Calibri"/>
            </a:endParaRPr>
          </a:p>
        </p:txBody>
      </p:sp>
      <p:sp>
        <p:nvSpPr>
          <p:cNvPr id="177" name="Google Shape;177;p29"/>
          <p:cNvSpPr txBox="1"/>
          <p:nvPr/>
        </p:nvSpPr>
        <p:spPr>
          <a:xfrm>
            <a:off x="5434350" y="3376327"/>
            <a:ext cx="568885" cy="196207"/>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900"/>
              <a:buFont typeface="Arial"/>
              <a:buNone/>
            </a:pPr>
            <a:r>
              <a:rPr b="0" i="0" lang="ja" sz="900" u="none" cap="none" strike="noStrike">
                <a:solidFill>
                  <a:srgbClr val="FF0000"/>
                </a:solidFill>
                <a:latin typeface="Calibri"/>
                <a:ea typeface="Calibri"/>
                <a:cs typeface="Calibri"/>
                <a:sym typeface="Calibri"/>
              </a:rPr>
              <a:t>60min</a:t>
            </a:r>
            <a:endParaRPr b="0" i="0" sz="900" u="none" cap="none" strike="noStrike">
              <a:solidFill>
                <a:srgbClr val="FF0000"/>
              </a:solidFill>
              <a:latin typeface="Calibri"/>
              <a:ea typeface="Calibri"/>
              <a:cs typeface="Calibri"/>
              <a:sym typeface="Calibri"/>
            </a:endParaRPr>
          </a:p>
        </p:txBody>
      </p:sp>
      <p:sp>
        <p:nvSpPr>
          <p:cNvPr id="178" name="Google Shape;178;p29"/>
          <p:cNvSpPr/>
          <p:nvPr/>
        </p:nvSpPr>
        <p:spPr>
          <a:xfrm>
            <a:off x="6963386" y="3867208"/>
            <a:ext cx="543257" cy="295235"/>
          </a:xfrm>
          <a:prstGeom prst="wedgeRectCallout">
            <a:avLst>
              <a:gd fmla="val -206940" name="adj1"/>
              <a:gd fmla="val -67065" name="adj2"/>
            </a:avLst>
          </a:prstGeom>
          <a:solidFill>
            <a:schemeClr val="lt1"/>
          </a:solidFill>
          <a:ln cap="flat" cmpd="sng" w="12700">
            <a:solidFill>
              <a:srgbClr val="1C3052"/>
            </a:solidFill>
            <a:prstDash val="solid"/>
            <a:miter lim="800000"/>
            <a:headEnd len="sm" w="sm" type="none"/>
            <a:tailEnd len="sm" w="sm" type="none"/>
          </a:ln>
        </p:spPr>
        <p:txBody>
          <a:bodyPr anchorCtr="0" anchor="ctr" bIns="39550" lIns="79125" spcFirstLastPara="1" rIns="79125" wrap="square" tIns="39550">
            <a:no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40%</a:t>
            </a:r>
            <a:endParaRPr b="0" i="0" sz="1400" u="none" cap="none" strike="noStrike">
              <a:solidFill>
                <a:srgbClr val="FF0000"/>
              </a:solidFill>
              <a:latin typeface="Calibri"/>
              <a:ea typeface="Calibri"/>
              <a:cs typeface="Calibri"/>
              <a:sym typeface="Calibri"/>
            </a:endParaRPr>
          </a:p>
        </p:txBody>
      </p:sp>
      <p:sp>
        <p:nvSpPr>
          <p:cNvPr id="179" name="Google Shape;179;p29"/>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
        <p:nvSpPr>
          <p:cNvPr id="180" name="Google Shape;180;p29"/>
          <p:cNvSpPr/>
          <p:nvPr/>
        </p:nvSpPr>
        <p:spPr>
          <a:xfrm>
            <a:off x="2258450" y="3181000"/>
            <a:ext cx="4912200" cy="1443600"/>
          </a:xfrm>
          <a:prstGeom prst="wedgeRect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
                <a:latin typeface="Calibri"/>
                <a:ea typeface="Calibri"/>
                <a:cs typeface="Calibri"/>
                <a:sym typeface="Calibri"/>
              </a:rPr>
              <a:t>ここあやしい</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cxnSp>
        <p:nvCxnSpPr>
          <p:cNvPr id="185" name="Google Shape;185;p30"/>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186" name="Google Shape;186;p30"/>
          <p:cNvSpPr txBox="1"/>
          <p:nvPr/>
        </p:nvSpPr>
        <p:spPr>
          <a:xfrm>
            <a:off x="0" y="0"/>
            <a:ext cx="6336089" cy="27699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rgbClr val="0F1111"/>
                </a:solidFill>
                <a:latin typeface="Arial"/>
                <a:ea typeface="Arial"/>
                <a:cs typeface="Arial"/>
                <a:sym typeface="Arial"/>
              </a:rPr>
              <a:t>パーフェクトドライ クイックエア　アマゾンレビュー</a:t>
            </a:r>
            <a:endParaRPr b="0" i="0" sz="1600" u="none" cap="none" strike="noStrike">
              <a:solidFill>
                <a:schemeClr val="dk1"/>
              </a:solidFill>
              <a:latin typeface="Calibri"/>
              <a:ea typeface="Calibri"/>
              <a:cs typeface="Calibri"/>
              <a:sym typeface="Calibri"/>
            </a:endParaRPr>
          </a:p>
        </p:txBody>
      </p:sp>
      <p:pic>
        <p:nvPicPr>
          <p:cNvPr id="187" name="Google Shape;187;p30"/>
          <p:cNvPicPr preferRelativeResize="0"/>
          <p:nvPr/>
        </p:nvPicPr>
        <p:blipFill rotWithShape="1">
          <a:blip r:embed="rId3">
            <a:alphaModFix/>
          </a:blip>
          <a:srcRect b="0" l="0" r="0" t="0"/>
          <a:stretch/>
        </p:blipFill>
        <p:spPr>
          <a:xfrm>
            <a:off x="243881" y="426692"/>
            <a:ext cx="2622982" cy="4681526"/>
          </a:xfrm>
          <a:prstGeom prst="rect">
            <a:avLst/>
          </a:prstGeom>
          <a:noFill/>
          <a:ln>
            <a:noFill/>
          </a:ln>
        </p:spPr>
      </p:pic>
      <p:sp>
        <p:nvSpPr>
          <p:cNvPr id="188" name="Google Shape;188;p30"/>
          <p:cNvSpPr/>
          <p:nvPr/>
        </p:nvSpPr>
        <p:spPr>
          <a:xfrm>
            <a:off x="112542" y="777240"/>
            <a:ext cx="3488788" cy="320033"/>
          </a:xfrm>
          <a:prstGeom prst="roundRect">
            <a:avLst>
              <a:gd fmla="val 16667" name="adj"/>
            </a:avLst>
          </a:prstGeom>
          <a:noFill/>
          <a:ln cap="flat" cmpd="sng" w="57150">
            <a:solidFill>
              <a:srgbClr val="FF0000"/>
            </a:solidFill>
            <a:prstDash val="dash"/>
            <a:miter lim="800000"/>
            <a:headEnd len="sm" w="sm" type="none"/>
            <a:tailEnd len="sm" w="sm" type="none"/>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189" name="Google Shape;189;p30"/>
          <p:cNvSpPr/>
          <p:nvPr/>
        </p:nvSpPr>
        <p:spPr>
          <a:xfrm>
            <a:off x="112542" y="1545336"/>
            <a:ext cx="2115781" cy="320033"/>
          </a:xfrm>
          <a:prstGeom prst="roundRect">
            <a:avLst>
              <a:gd fmla="val 16667" name="adj"/>
            </a:avLst>
          </a:prstGeom>
          <a:noFill/>
          <a:ln cap="flat" cmpd="sng" w="57150">
            <a:solidFill>
              <a:srgbClr val="FF0000"/>
            </a:solidFill>
            <a:prstDash val="dash"/>
            <a:miter lim="800000"/>
            <a:headEnd len="sm" w="sm" type="none"/>
            <a:tailEnd len="sm" w="sm" type="none"/>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190" name="Google Shape;190;p30"/>
          <p:cNvSpPr/>
          <p:nvPr/>
        </p:nvSpPr>
        <p:spPr>
          <a:xfrm>
            <a:off x="112542" y="4005072"/>
            <a:ext cx="3228286" cy="950976"/>
          </a:xfrm>
          <a:prstGeom prst="roundRect">
            <a:avLst>
              <a:gd fmla="val 16667" name="adj"/>
            </a:avLst>
          </a:prstGeom>
          <a:noFill/>
          <a:ln cap="flat" cmpd="sng" w="57150">
            <a:solidFill>
              <a:srgbClr val="FF0000"/>
            </a:solidFill>
            <a:prstDash val="dash"/>
            <a:miter lim="800000"/>
            <a:headEnd len="sm" w="sm" type="none"/>
            <a:tailEnd len="sm" w="sm" type="none"/>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191" name="Google Shape;191;p30"/>
          <p:cNvSpPr/>
          <p:nvPr/>
        </p:nvSpPr>
        <p:spPr>
          <a:xfrm>
            <a:off x="4400374" y="521209"/>
            <a:ext cx="3331230" cy="770282"/>
          </a:xfrm>
          <a:prstGeom prst="wedgeRectCallout">
            <a:avLst>
              <a:gd fmla="val -84888" name="adj1"/>
              <a:gd fmla="val 3400" name="adj2"/>
            </a:avLst>
          </a:prstGeom>
          <a:solidFill>
            <a:schemeClr val="lt1"/>
          </a:solidFill>
          <a:ln cap="flat" cmpd="sng" w="12700">
            <a:solidFill>
              <a:srgbClr val="1C3052"/>
            </a:solidFill>
            <a:prstDash val="solid"/>
            <a:miter lim="800000"/>
            <a:headEnd len="sm" w="sm" type="none"/>
            <a:tailEnd len="sm" w="sm" type="none"/>
          </a:ln>
        </p:spPr>
        <p:txBody>
          <a:bodyPr anchorCtr="0" anchor="ctr" bIns="39550" lIns="79125" spcFirstLastPara="1" rIns="79125" wrap="square" tIns="39550">
            <a:no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「直後は補聴器が熱いので補聴器が壊れないかと心配になる。」</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それは心配かも。。</a:t>
            </a:r>
            <a:endParaRPr b="0" i="0" sz="1200" u="none" cap="none" strike="noStrike">
              <a:solidFill>
                <a:srgbClr val="000000"/>
              </a:solidFill>
              <a:latin typeface="Arial"/>
              <a:ea typeface="Arial"/>
              <a:cs typeface="Arial"/>
              <a:sym typeface="Arial"/>
            </a:endParaRPr>
          </a:p>
        </p:txBody>
      </p:sp>
      <p:sp>
        <p:nvSpPr>
          <p:cNvPr id="192" name="Google Shape;192;p30"/>
          <p:cNvSpPr/>
          <p:nvPr/>
        </p:nvSpPr>
        <p:spPr>
          <a:xfrm>
            <a:off x="2906385" y="1642038"/>
            <a:ext cx="1291414" cy="415361"/>
          </a:xfrm>
          <a:prstGeom prst="wedgeRectCallout">
            <a:avLst>
              <a:gd fmla="val -114618" name="adj1"/>
              <a:gd fmla="val -33400" name="adj2"/>
            </a:avLst>
          </a:prstGeom>
          <a:solidFill>
            <a:schemeClr val="lt1"/>
          </a:solidFill>
          <a:ln cap="flat" cmpd="sng" w="12700">
            <a:solidFill>
              <a:srgbClr val="1C3052"/>
            </a:solidFill>
            <a:prstDash val="solid"/>
            <a:miter lim="800000"/>
            <a:headEnd len="sm" w="sm" type="none"/>
            <a:tailEnd len="sm" w="sm" type="none"/>
          </a:ln>
        </p:spPr>
        <p:txBody>
          <a:bodyPr anchorCtr="0" anchor="ctr" bIns="39550" lIns="79125" spcFirstLastPara="1" rIns="79125" wrap="square" tIns="39550">
            <a:no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「液体」？</a:t>
            </a:r>
            <a:endParaRPr b="0" i="0" sz="1200" u="none" cap="none" strike="noStrike">
              <a:solidFill>
                <a:srgbClr val="000000"/>
              </a:solidFill>
              <a:latin typeface="Arial"/>
              <a:ea typeface="Arial"/>
              <a:cs typeface="Arial"/>
              <a:sym typeface="Arial"/>
            </a:endParaRPr>
          </a:p>
        </p:txBody>
      </p:sp>
      <p:sp>
        <p:nvSpPr>
          <p:cNvPr id="193" name="Google Shape;193;p30"/>
          <p:cNvSpPr/>
          <p:nvPr/>
        </p:nvSpPr>
        <p:spPr>
          <a:xfrm>
            <a:off x="3781396" y="2953513"/>
            <a:ext cx="4918065" cy="1668779"/>
          </a:xfrm>
          <a:prstGeom prst="wedgeRectCallout">
            <a:avLst>
              <a:gd fmla="val -64892" name="adj1"/>
              <a:gd fmla="val 27852" name="adj2"/>
            </a:avLst>
          </a:prstGeom>
          <a:solidFill>
            <a:schemeClr val="lt1"/>
          </a:solidFill>
          <a:ln cap="flat" cmpd="sng" w="12700">
            <a:solidFill>
              <a:srgbClr val="1C3052"/>
            </a:solidFill>
            <a:prstDash val="solid"/>
            <a:miter lim="800000"/>
            <a:headEnd len="sm" w="sm" type="none"/>
            <a:tailEnd len="sm" w="sm" type="none"/>
          </a:ln>
        </p:spPr>
        <p:txBody>
          <a:bodyPr anchorCtr="0" anchor="ctr" bIns="39550" lIns="79125" spcFirstLastPara="1" rIns="79125" wrap="square" tIns="39550">
            <a:no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「乾燥具合が明確に調べる手段がないので本当に乾燥出来ているのか少し不安です。」</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「補聴器、ヘッドホンは湿気で故障するそうなので、」</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正しい評価を知ることや、湿度と機器について知識レベルをあげた方が良いかも</a:t>
            </a:r>
            <a:endParaRPr b="0" i="0" sz="1200" u="none" cap="none" strike="noStrike">
              <a:solidFill>
                <a:srgbClr val="000000"/>
              </a:solidFill>
              <a:latin typeface="Arial"/>
              <a:ea typeface="Arial"/>
              <a:cs typeface="Arial"/>
              <a:sym typeface="Arial"/>
            </a:endParaRPr>
          </a:p>
        </p:txBody>
      </p:sp>
      <p:sp>
        <p:nvSpPr>
          <p:cNvPr id="194" name="Google Shape;194;p30"/>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1"/>
          <p:cNvPicPr preferRelativeResize="0"/>
          <p:nvPr/>
        </p:nvPicPr>
        <p:blipFill rotWithShape="1">
          <a:blip r:embed="rId3">
            <a:alphaModFix/>
          </a:blip>
          <a:srcRect b="0" l="0" r="0" t="0"/>
          <a:stretch/>
        </p:blipFill>
        <p:spPr>
          <a:xfrm>
            <a:off x="202575" y="454068"/>
            <a:ext cx="6048773" cy="2037482"/>
          </a:xfrm>
          <a:prstGeom prst="rect">
            <a:avLst/>
          </a:prstGeom>
          <a:noFill/>
          <a:ln>
            <a:noFill/>
          </a:ln>
        </p:spPr>
      </p:pic>
      <p:cxnSp>
        <p:nvCxnSpPr>
          <p:cNvPr id="200" name="Google Shape;200;p31"/>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201" name="Google Shape;201;p31"/>
          <p:cNvSpPr/>
          <p:nvPr/>
        </p:nvSpPr>
        <p:spPr>
          <a:xfrm>
            <a:off x="112541" y="948590"/>
            <a:ext cx="7534677" cy="419674"/>
          </a:xfrm>
          <a:prstGeom prst="roundRect">
            <a:avLst>
              <a:gd fmla="val 16667" name="adj"/>
            </a:avLst>
          </a:prstGeom>
          <a:noFill/>
          <a:ln cap="flat" cmpd="sng" w="57150">
            <a:solidFill>
              <a:srgbClr val="FF0000"/>
            </a:solidFill>
            <a:prstDash val="dash"/>
            <a:miter lim="800000"/>
            <a:headEnd len="sm" w="sm" type="none"/>
            <a:tailEnd len="sm" w="sm" type="none"/>
          </a:ln>
        </p:spPr>
        <p:txBody>
          <a:bodyPr anchorCtr="0" anchor="ctr" bIns="39550" lIns="79125" spcFirstLastPara="1" rIns="79125" wrap="square" tIns="3955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202" name="Google Shape;202;p31"/>
          <p:cNvSpPr/>
          <p:nvPr/>
        </p:nvSpPr>
        <p:spPr>
          <a:xfrm>
            <a:off x="5255690" y="2880360"/>
            <a:ext cx="3443771" cy="2110631"/>
          </a:xfrm>
          <a:prstGeom prst="wedgeRectCallout">
            <a:avLst>
              <a:gd fmla="val -29271" name="adj1"/>
              <a:gd fmla="val -72225" name="adj2"/>
            </a:avLst>
          </a:prstGeom>
          <a:solidFill>
            <a:schemeClr val="lt1"/>
          </a:solidFill>
          <a:ln cap="flat" cmpd="sng" w="12700">
            <a:solidFill>
              <a:srgbClr val="1C3052"/>
            </a:solidFill>
            <a:prstDash val="solid"/>
            <a:miter lim="800000"/>
            <a:headEnd len="sm" w="sm" type="none"/>
            <a:tailEnd len="sm" w="sm" type="none"/>
          </a:ln>
        </p:spPr>
        <p:txBody>
          <a:bodyPr anchorCtr="0" anchor="ctr" bIns="39550" lIns="79125" spcFirstLastPara="1" rIns="79125" wrap="square" tIns="39550">
            <a:no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FF0000"/>
                </a:solidFill>
                <a:latin typeface="Calibri"/>
                <a:ea typeface="Calibri"/>
                <a:cs typeface="Calibri"/>
                <a:sym typeface="Calibri"/>
              </a:rPr>
              <a:t>やはり、耐久性が低そう。</a:t>
            </a:r>
            <a:endParaRPr b="1"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FF0000"/>
                </a:solidFill>
                <a:latin typeface="Calibri"/>
                <a:ea typeface="Calibri"/>
                <a:cs typeface="Calibri"/>
                <a:sym typeface="Calibri"/>
              </a:rPr>
              <a:t>「追記　2023年3月１日</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FF0000"/>
                </a:solidFill>
                <a:latin typeface="Calibri"/>
                <a:ea typeface="Calibri"/>
                <a:cs typeface="Calibri"/>
                <a:sym typeface="Calibri"/>
              </a:rPr>
              <a:t>耐久性</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FF0000"/>
                </a:solidFill>
                <a:latin typeface="Calibri"/>
                <a:ea typeface="Calibri"/>
                <a:cs typeface="Calibri"/>
                <a:sym typeface="Calibri"/>
              </a:rPr>
              <a:t>購入時よりスイッチを入れると電源は入っているが消灯になり再度スイッチを入れて使用していましたが、スイッチを入れても直ぐに電源が切れる状態が続いている状態です。耐久性はありません。</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FF0000"/>
                </a:solidFill>
                <a:latin typeface="Calibri"/>
                <a:ea typeface="Calibri"/>
                <a:cs typeface="Calibri"/>
                <a:sym typeface="Calibri"/>
              </a:rPr>
              <a:t>追記</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FF0000"/>
                </a:solidFill>
                <a:latin typeface="Calibri"/>
                <a:ea typeface="Calibri"/>
                <a:cs typeface="Calibri"/>
                <a:sym typeface="Calibri"/>
              </a:rPr>
              <a:t>6月20日</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FF0000"/>
                </a:solidFill>
                <a:latin typeface="Calibri"/>
                <a:ea typeface="Calibri"/>
                <a:cs typeface="Calibri"/>
                <a:sym typeface="Calibri"/>
              </a:rPr>
              <a:t>コンセントの電電をれると電気はが点灯して乾燥の準備　補聴器を入れ蓋を閉めると電源が入らなくなり点灯が行われない。作業を繰り返すが点灯消灯の繰り返し　耐久性は3ヶ月強です。」</a:t>
            </a:r>
            <a:endParaRPr b="0" i="0" sz="1200" u="none" cap="none" strike="noStrike">
              <a:solidFill>
                <a:srgbClr val="000000"/>
              </a:solidFill>
              <a:latin typeface="Arial"/>
              <a:ea typeface="Arial"/>
              <a:cs typeface="Arial"/>
              <a:sym typeface="Arial"/>
            </a:endParaRPr>
          </a:p>
        </p:txBody>
      </p:sp>
      <p:sp>
        <p:nvSpPr>
          <p:cNvPr id="203" name="Google Shape;203;p31"/>
          <p:cNvSpPr/>
          <p:nvPr/>
        </p:nvSpPr>
        <p:spPr>
          <a:xfrm>
            <a:off x="112541" y="3135541"/>
            <a:ext cx="4918065" cy="1668779"/>
          </a:xfrm>
          <a:prstGeom prst="wedgeRectCallout">
            <a:avLst>
              <a:gd fmla="val 22294" name="adj1"/>
              <a:gd fmla="val -152970" name="adj2"/>
            </a:avLst>
          </a:prstGeom>
          <a:solidFill>
            <a:schemeClr val="lt1"/>
          </a:solidFill>
          <a:ln cap="flat" cmpd="sng" w="12700">
            <a:solidFill>
              <a:srgbClr val="1C3052"/>
            </a:solidFill>
            <a:prstDash val="solid"/>
            <a:miter lim="800000"/>
            <a:headEnd len="sm" w="sm" type="none"/>
            <a:tailEnd len="sm" w="sm" type="none"/>
          </a:ln>
        </p:spPr>
        <p:txBody>
          <a:bodyPr anchorCtr="0" anchor="ctr" bIns="39550" lIns="79125" spcFirstLastPara="1" rIns="79125" wrap="square" tIns="39550">
            <a:no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rgbClr val="FF0000"/>
                </a:solidFill>
                <a:latin typeface="Calibri"/>
                <a:ea typeface="Calibri"/>
                <a:cs typeface="Calibri"/>
                <a:sym typeface="Calibri"/>
              </a:rPr>
              <a:t>ティシュに浸潤液の浸透させ補聴器と同時に入れて何度か試しましたが、乾いていません。</a:t>
            </a:r>
            <a:r>
              <a:rPr b="0" i="0" lang="ja" sz="1400" u="none" cap="none" strike="noStrike">
                <a:solidFill>
                  <a:srgbClr val="FF0000"/>
                </a:solidFill>
                <a:latin typeface="Calibri"/>
                <a:ea typeface="Calibri"/>
                <a:cs typeface="Calibri"/>
                <a:sym typeface="Calibri"/>
              </a:rPr>
              <a:t>浸潤液の多い少ないに関係なく、乾かないですね。乾燥される可能性は少ないのでは？乾燥時間が短い。</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FF0000"/>
                </a:solidFill>
                <a:latin typeface="Calibri"/>
                <a:ea typeface="Calibri"/>
                <a:cs typeface="Calibri"/>
                <a:sym typeface="Calibri"/>
              </a:rPr>
              <a:t>他の乾燥機使用後に触ると暖かいが、製品は感じられない。</a:t>
            </a:r>
            <a:endParaRPr b="0" i="0" sz="1200" u="none" cap="none" strike="noStrike">
              <a:solidFill>
                <a:srgbClr val="000000"/>
              </a:solidFill>
              <a:latin typeface="Arial"/>
              <a:ea typeface="Arial"/>
              <a:cs typeface="Arial"/>
              <a:sym typeface="Arial"/>
            </a:endParaRPr>
          </a:p>
        </p:txBody>
      </p:sp>
      <p:sp>
        <p:nvSpPr>
          <p:cNvPr id="204" name="Google Shape;204;p31"/>
          <p:cNvSpPr txBox="1"/>
          <p:nvPr/>
        </p:nvSpPr>
        <p:spPr>
          <a:xfrm>
            <a:off x="0" y="0"/>
            <a:ext cx="6336089" cy="27699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rgbClr val="0F1111"/>
                </a:solidFill>
                <a:latin typeface="Arial"/>
                <a:ea typeface="Arial"/>
                <a:cs typeface="Arial"/>
                <a:sym typeface="Arial"/>
              </a:rPr>
              <a:t>パーフェクトドライ クイックエア　アマゾンレビュー</a:t>
            </a:r>
            <a:endParaRPr b="0" i="0" sz="1600" u="none" cap="none" strike="noStrike">
              <a:solidFill>
                <a:schemeClr val="dk1"/>
              </a:solidFill>
              <a:latin typeface="Calibri"/>
              <a:ea typeface="Calibri"/>
              <a:cs typeface="Calibri"/>
              <a:sym typeface="Calibri"/>
            </a:endParaRPr>
          </a:p>
        </p:txBody>
      </p:sp>
      <p:sp>
        <p:nvSpPr>
          <p:cNvPr id="205" name="Google Shape;205;p31"/>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cxnSp>
        <p:nvCxnSpPr>
          <p:cNvPr id="210" name="Google Shape;210;p32"/>
          <p:cNvCxnSpPr/>
          <p:nvPr/>
        </p:nvCxnSpPr>
        <p:spPr>
          <a:xfrm>
            <a:off x="0" y="351845"/>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211" name="Google Shape;211;p32"/>
          <p:cNvSpPr txBox="1"/>
          <p:nvPr/>
        </p:nvSpPr>
        <p:spPr>
          <a:xfrm>
            <a:off x="0" y="0"/>
            <a:ext cx="4576281" cy="27699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rgbClr val="0F1111"/>
                </a:solidFill>
                <a:latin typeface="Arial"/>
                <a:ea typeface="Arial"/>
                <a:cs typeface="Arial"/>
                <a:sym typeface="Arial"/>
              </a:rPr>
              <a:t>パーフェクトドライ クイックエア</a:t>
            </a:r>
            <a:endParaRPr b="0" i="0" sz="1600" u="none" cap="none" strike="noStrike">
              <a:solidFill>
                <a:schemeClr val="dk1"/>
              </a:solidFill>
              <a:latin typeface="Calibri"/>
              <a:ea typeface="Calibri"/>
              <a:cs typeface="Calibri"/>
              <a:sym typeface="Calibri"/>
            </a:endParaRPr>
          </a:p>
        </p:txBody>
      </p:sp>
      <p:sp>
        <p:nvSpPr>
          <p:cNvPr id="212" name="Google Shape;212;p32"/>
          <p:cNvSpPr txBox="1"/>
          <p:nvPr/>
        </p:nvSpPr>
        <p:spPr>
          <a:xfrm>
            <a:off x="202575" y="547448"/>
            <a:ext cx="8586919" cy="447814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chemeClr val="dk1"/>
                </a:solidFill>
                <a:latin typeface="Calibri"/>
                <a:ea typeface="Calibri"/>
                <a:cs typeface="Calibri"/>
                <a:sym typeface="Calibri"/>
              </a:rPr>
              <a:t>思ったこと・気づき</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chemeClr val="dk1"/>
                </a:solidFill>
                <a:latin typeface="Calibri"/>
                <a:ea typeface="Calibri"/>
                <a:cs typeface="Calibri"/>
                <a:sym typeface="Calibri"/>
              </a:rPr>
              <a:t>Q.　消費電力はどれくらい？</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Calibri"/>
                <a:ea typeface="Calibri"/>
                <a:cs typeface="Calibri"/>
                <a:sym typeface="Calibri"/>
              </a:rPr>
              <a:t>　　電気代はどれくらい？　毎日1回使ったとして</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chemeClr val="dk1"/>
                </a:solidFill>
                <a:latin typeface="Calibri"/>
                <a:ea typeface="Calibri"/>
                <a:cs typeface="Calibri"/>
                <a:sym typeface="Calibri"/>
              </a:rPr>
              <a:t>Q.　45分急速が確かめられました。その後●時間で戻るよね。。</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chemeClr val="dk1"/>
                </a:solidFill>
                <a:latin typeface="Calibri"/>
                <a:ea typeface="Calibri"/>
                <a:cs typeface="Calibri"/>
                <a:sym typeface="Calibri"/>
              </a:rPr>
              <a:t>　　</a:t>
            </a:r>
            <a:r>
              <a:rPr b="1" i="0" lang="ja" sz="1400" u="none" cap="none" strike="noStrike">
                <a:solidFill>
                  <a:schemeClr val="dk1"/>
                </a:solidFill>
                <a:latin typeface="Calibri"/>
                <a:ea typeface="Calibri"/>
                <a:cs typeface="Calibri"/>
                <a:sym typeface="Calibri"/>
              </a:rPr>
              <a:t>それって意味あるの？というかどういう意味を持つんでしょう。</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chemeClr val="dk1"/>
                </a:solidFill>
                <a:latin typeface="Calibri"/>
                <a:ea typeface="Calibri"/>
                <a:cs typeface="Calibri"/>
                <a:sym typeface="Calibri"/>
              </a:rPr>
              <a:t>Q.　瞬間的に湿度を下げるのと実際に水が蒸発（乾燥）したかは別だよね。</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chemeClr val="dk1"/>
                </a:solidFill>
                <a:latin typeface="Calibri"/>
                <a:ea typeface="Calibri"/>
                <a:cs typeface="Calibri"/>
                <a:sym typeface="Calibri"/>
              </a:rPr>
              <a:t>　　</a:t>
            </a:r>
            <a:r>
              <a:rPr b="1" i="0" lang="ja" sz="1400" u="none" cap="none" strike="noStrike">
                <a:solidFill>
                  <a:schemeClr val="dk1"/>
                </a:solidFill>
                <a:latin typeface="Calibri"/>
                <a:ea typeface="Calibri"/>
                <a:cs typeface="Calibri"/>
                <a:sym typeface="Calibri"/>
              </a:rPr>
              <a:t>次は水が蒸発するか見てみたい。（目的は機器の乾燥だよね。）</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chemeClr val="dk1"/>
                </a:solidFill>
                <a:latin typeface="Calibri"/>
                <a:ea typeface="Calibri"/>
                <a:cs typeface="Calibri"/>
                <a:sym typeface="Calibri"/>
              </a:rPr>
              <a:t>Q.　温度が上がるのが気になりました①</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Calibri"/>
                <a:ea typeface="Calibri"/>
                <a:cs typeface="Calibri"/>
                <a:sym typeface="Calibri"/>
              </a:rPr>
              <a:t>　　機器を痛めたりしない？</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chemeClr val="dk1"/>
                </a:solidFill>
                <a:latin typeface="Calibri"/>
                <a:ea typeface="Calibri"/>
                <a:cs typeface="Calibri"/>
                <a:sym typeface="Calibri"/>
              </a:rPr>
              <a:t>Q.　温度が上がるのが気になりました②</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chemeClr val="dk1"/>
                </a:solidFill>
                <a:latin typeface="Calibri"/>
                <a:ea typeface="Calibri"/>
                <a:cs typeface="Calibri"/>
                <a:sym typeface="Calibri"/>
              </a:rPr>
              <a:t>　　</a:t>
            </a:r>
            <a:r>
              <a:rPr b="1" i="0" lang="ja" sz="1400" u="none" cap="none" strike="noStrike">
                <a:solidFill>
                  <a:schemeClr val="dk1"/>
                </a:solidFill>
                <a:latin typeface="Calibri"/>
                <a:ea typeface="Calibri"/>
                <a:cs typeface="Calibri"/>
                <a:sym typeface="Calibri"/>
              </a:rPr>
              <a:t>例えば冬とかに、 外気温とあまり変わらない方が良いのでは、逆に水滴がつくとかないの？</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chemeClr val="dk1"/>
                </a:solidFill>
                <a:latin typeface="Calibri"/>
                <a:ea typeface="Calibri"/>
                <a:cs typeface="Calibri"/>
                <a:sym typeface="Calibri"/>
              </a:rPr>
              <a:t>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chemeClr val="dk1"/>
                </a:solidFill>
                <a:latin typeface="Calibri"/>
                <a:ea typeface="Calibri"/>
                <a:cs typeface="Calibri"/>
                <a:sym typeface="Calibri"/>
              </a:rPr>
              <a:t>　　・・・としたら、もしかしたら一晩ずっと湿度が低い状態できちんと乾燥させるっていうのが大事、ってことはない？</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Calibri"/>
                <a:ea typeface="Calibri"/>
                <a:cs typeface="Calibri"/>
                <a:sym typeface="Calibri"/>
              </a:rPr>
              <a:t>↑【改善のための仮説】</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13" name="Google Shape;213;p32"/>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3"/>
          <p:cNvSpPr txBox="1"/>
          <p:nvPr>
            <p:ph type="title"/>
          </p:nvPr>
        </p:nvSpPr>
        <p:spPr>
          <a:xfrm>
            <a:off x="628650" y="1645445"/>
            <a:ext cx="7886700" cy="994172"/>
          </a:xfrm>
          <a:prstGeom prst="rect">
            <a:avLst/>
          </a:prstGeom>
          <a:noFill/>
          <a:ln>
            <a:noFill/>
          </a:ln>
        </p:spPr>
        <p:txBody>
          <a:bodyPr anchorCtr="0" anchor="ctr" bIns="39550" lIns="79125" spcFirstLastPara="1" rIns="79125" wrap="square" tIns="39550">
            <a:noAutofit/>
          </a:bodyPr>
          <a:lstStyle/>
          <a:p>
            <a:pPr indent="0" lvl="0" marL="0" rtl="0" algn="l">
              <a:lnSpc>
                <a:spcPct val="90000"/>
              </a:lnSpc>
              <a:spcBef>
                <a:spcPts val="0"/>
              </a:spcBef>
              <a:spcAft>
                <a:spcPts val="0"/>
              </a:spcAft>
              <a:buClr>
                <a:srgbClr val="0F1111"/>
              </a:buClr>
              <a:buSzPts val="2800"/>
              <a:buFont typeface="Arial"/>
              <a:buNone/>
            </a:pPr>
            <a:r>
              <a:rPr lang="ja" sz="2800">
                <a:solidFill>
                  <a:srgbClr val="0F1111"/>
                </a:solidFill>
                <a:latin typeface="Arial"/>
                <a:ea typeface="Arial"/>
                <a:cs typeface="Arial"/>
                <a:sym typeface="Arial"/>
              </a:rPr>
              <a:t>標準品　乾燥剤を使用するタイプ</a:t>
            </a:r>
            <a:endParaRPr sz="2800"/>
          </a:p>
        </p:txBody>
      </p:sp>
      <p:sp>
        <p:nvSpPr>
          <p:cNvPr id="219" name="Google Shape;219;p33"/>
          <p:cNvSpPr txBox="1"/>
          <p:nvPr>
            <p:ph idx="12" type="sldNum"/>
          </p:nvPr>
        </p:nvSpPr>
        <p:spPr>
          <a:xfrm>
            <a:off x="6457950" y="4767264"/>
            <a:ext cx="2057400" cy="273844"/>
          </a:xfrm>
          <a:prstGeom prst="rect">
            <a:avLst/>
          </a:prstGeom>
          <a:noFill/>
          <a:ln>
            <a:noFill/>
          </a:ln>
        </p:spPr>
        <p:txBody>
          <a:bodyPr anchorCtr="0" anchor="ctr" bIns="39550" lIns="79125" spcFirstLastPara="1" rIns="79125" wrap="square" tIns="39550">
            <a:noAutofit/>
          </a:bodyPr>
          <a:lstStyle/>
          <a:p>
            <a:pPr indent="0" lvl="0" marL="0" rtl="0" algn="r">
              <a:lnSpc>
                <a:spcPct val="100000"/>
              </a:lnSpc>
              <a:spcBef>
                <a:spcPts val="0"/>
              </a:spcBef>
              <a:spcAft>
                <a:spcPts val="0"/>
              </a:spcAft>
              <a:buSzPts val="1000"/>
              <a:buNone/>
            </a:pPr>
            <a:fld id="{00000000-1234-1234-1234-123412341234}" type="slidenum">
              <a:rPr lang="ja"/>
              <a:t>‹#›</a:t>
            </a:fld>
            <a:endParaRPr/>
          </a:p>
        </p:txBody>
      </p:sp>
      <p:pic>
        <p:nvPicPr>
          <p:cNvPr id="220" name="Google Shape;220;p33"/>
          <p:cNvPicPr preferRelativeResize="0"/>
          <p:nvPr/>
        </p:nvPicPr>
        <p:blipFill rotWithShape="1">
          <a:blip r:embed="rId3">
            <a:alphaModFix/>
          </a:blip>
          <a:srcRect b="0" l="0" r="0" t="0"/>
          <a:stretch/>
        </p:blipFill>
        <p:spPr>
          <a:xfrm>
            <a:off x="991273" y="2571750"/>
            <a:ext cx="2909341" cy="2181345"/>
          </a:xfrm>
          <a:prstGeom prst="rect">
            <a:avLst/>
          </a:prstGeom>
          <a:noFill/>
          <a:ln>
            <a:noFill/>
          </a:ln>
        </p:spPr>
      </p:pic>
      <p:pic>
        <p:nvPicPr>
          <p:cNvPr id="221" name="Google Shape;221;p33"/>
          <p:cNvPicPr preferRelativeResize="0"/>
          <p:nvPr/>
        </p:nvPicPr>
        <p:blipFill rotWithShape="1">
          <a:blip r:embed="rId4">
            <a:alphaModFix/>
          </a:blip>
          <a:srcRect b="0" l="0" r="0" t="0"/>
          <a:stretch/>
        </p:blipFill>
        <p:spPr>
          <a:xfrm>
            <a:off x="4753312" y="2571750"/>
            <a:ext cx="2909341" cy="2181345"/>
          </a:xfrm>
          <a:prstGeom prst="rect">
            <a:avLst/>
          </a:prstGeom>
          <a:noFill/>
          <a:ln>
            <a:noFill/>
          </a:ln>
        </p:spPr>
      </p:pic>
      <p:sp>
        <p:nvSpPr>
          <p:cNvPr id="222" name="Google Shape;222;p33"/>
          <p:cNvSpPr txBox="1"/>
          <p:nvPr/>
        </p:nvSpPr>
        <p:spPr>
          <a:xfrm>
            <a:off x="1346827" y="4798733"/>
            <a:ext cx="6051555" cy="276999"/>
          </a:xfrm>
          <a:prstGeom prst="rect">
            <a:avLst/>
          </a:prstGeom>
          <a:noFill/>
          <a:ln>
            <a:noFill/>
          </a:ln>
        </p:spPr>
        <p:txBody>
          <a:bodyPr anchorCtr="0" anchor="t" bIns="39550" lIns="79125" spcFirstLastPara="1" rIns="79125" wrap="square" tIns="39550">
            <a:spAutoFit/>
          </a:bodyPr>
          <a:lstStyle/>
          <a:p>
            <a:pPr indent="0" lvl="0" marL="0" marR="0" rtl="0" algn="l">
              <a:lnSpc>
                <a:spcPct val="100000"/>
              </a:lnSpc>
              <a:spcBef>
                <a:spcPts val="0"/>
              </a:spcBef>
              <a:spcAft>
                <a:spcPts val="0"/>
              </a:spcAft>
              <a:buClr>
                <a:srgbClr val="000000"/>
              </a:buClr>
              <a:buSzPts val="1600"/>
              <a:buFont typeface="Arial"/>
              <a:buNone/>
            </a:pPr>
            <a:r>
              <a:rPr b="0" i="0" lang="ja" sz="16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https://dryandstore.com/product/dry-store-global-ii/</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テーマ">
  <a:themeElements>
    <a:clrScheme name="Office テーマ">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