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911E1D-2E79-42F9-A0A7-EF3E570C1A47}" v="39" dt="2024-10-26T01:50:52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しんご 橋津" userId="fcba90d25ce369a2" providerId="LiveId" clId="{84911E1D-2E79-42F9-A0A7-EF3E570C1A47}"/>
    <pc:docChg chg="undo custSel addSld delSld modSld">
      <pc:chgData name="しんご 橋津" userId="fcba90d25ce369a2" providerId="LiveId" clId="{84911E1D-2E79-42F9-A0A7-EF3E570C1A47}" dt="2024-10-26T01:51:38.815" v="3509" actId="14100"/>
      <pc:docMkLst>
        <pc:docMk/>
      </pc:docMkLst>
      <pc:sldChg chg="addSp delSp modSp new mod">
        <pc:chgData name="しんご 橋津" userId="fcba90d25ce369a2" providerId="LiveId" clId="{84911E1D-2E79-42F9-A0A7-EF3E570C1A47}" dt="2024-10-26T01:13:10.976" v="2537" actId="1582"/>
        <pc:sldMkLst>
          <pc:docMk/>
          <pc:sldMk cId="3309948466" sldId="256"/>
        </pc:sldMkLst>
        <pc:spChg chg="del">
          <ac:chgData name="しんご 橋津" userId="fcba90d25ce369a2" providerId="LiveId" clId="{84911E1D-2E79-42F9-A0A7-EF3E570C1A47}" dt="2024-10-26T00:32:56.995" v="1" actId="478"/>
          <ac:spMkLst>
            <pc:docMk/>
            <pc:sldMk cId="3309948466" sldId="256"/>
            <ac:spMk id="2" creationId="{9987D6A4-AEE4-BDAD-3068-F0C489F2E157}"/>
          </ac:spMkLst>
        </pc:spChg>
        <pc:spChg chg="del">
          <ac:chgData name="しんご 橋津" userId="fcba90d25ce369a2" providerId="LiveId" clId="{84911E1D-2E79-42F9-A0A7-EF3E570C1A47}" dt="2024-10-26T00:32:58.147" v="2" actId="478"/>
          <ac:spMkLst>
            <pc:docMk/>
            <pc:sldMk cId="3309948466" sldId="256"/>
            <ac:spMk id="3" creationId="{5ECF5D57-77B7-ABCF-F987-3051ABCBAC91}"/>
          </ac:spMkLst>
        </pc:spChg>
        <pc:spChg chg="add mod">
          <ac:chgData name="しんご 橋津" userId="fcba90d25ce369a2" providerId="LiveId" clId="{84911E1D-2E79-42F9-A0A7-EF3E570C1A47}" dt="2024-10-26T00:38:17.652" v="247" actId="20577"/>
          <ac:spMkLst>
            <pc:docMk/>
            <pc:sldMk cId="3309948466" sldId="256"/>
            <ac:spMk id="4" creationId="{2CF81758-6229-912E-B826-1F242D1C7430}"/>
          </ac:spMkLst>
        </pc:spChg>
        <pc:spChg chg="add mod">
          <ac:chgData name="しんご 橋津" userId="fcba90d25ce369a2" providerId="LiveId" clId="{84911E1D-2E79-42F9-A0A7-EF3E570C1A47}" dt="2024-10-26T00:35:48.880" v="173" actId="1582"/>
          <ac:spMkLst>
            <pc:docMk/>
            <pc:sldMk cId="3309948466" sldId="256"/>
            <ac:spMk id="9" creationId="{919D32D8-578D-1054-E79B-F8D5BD922878}"/>
          </ac:spMkLst>
        </pc:spChg>
        <pc:spChg chg="add mod">
          <ac:chgData name="しんご 橋津" userId="fcba90d25ce369a2" providerId="LiveId" clId="{84911E1D-2E79-42F9-A0A7-EF3E570C1A47}" dt="2024-10-26T00:37:44.283" v="180" actId="207"/>
          <ac:spMkLst>
            <pc:docMk/>
            <pc:sldMk cId="3309948466" sldId="256"/>
            <ac:spMk id="10" creationId="{E957D539-53CC-EFEE-4500-28A4D2A397F0}"/>
          </ac:spMkLst>
        </pc:spChg>
        <pc:spChg chg="add mod">
          <ac:chgData name="しんご 橋津" userId="fcba90d25ce369a2" providerId="LiveId" clId="{84911E1D-2E79-42F9-A0A7-EF3E570C1A47}" dt="2024-10-26T01:13:10.976" v="2537" actId="1582"/>
          <ac:spMkLst>
            <pc:docMk/>
            <pc:sldMk cId="3309948466" sldId="256"/>
            <ac:spMk id="11" creationId="{915284FC-A5F9-602F-4D65-AF8B1E7C3012}"/>
          </ac:spMkLst>
        </pc:spChg>
        <pc:spChg chg="add mod">
          <ac:chgData name="しんご 橋津" userId="fcba90d25ce369a2" providerId="LiveId" clId="{84911E1D-2E79-42F9-A0A7-EF3E570C1A47}" dt="2024-10-26T00:39:50.872" v="438"/>
          <ac:spMkLst>
            <pc:docMk/>
            <pc:sldMk cId="3309948466" sldId="256"/>
            <ac:spMk id="12" creationId="{7136B017-134A-B2A5-C426-387DD62AB9C1}"/>
          </ac:spMkLst>
        </pc:spChg>
        <pc:picChg chg="add mod modCrop">
          <ac:chgData name="しんご 橋津" userId="fcba90d25ce369a2" providerId="LiveId" clId="{84911E1D-2E79-42F9-A0A7-EF3E570C1A47}" dt="2024-10-26T00:35:10.694" v="165" actId="732"/>
          <ac:picMkLst>
            <pc:docMk/>
            <pc:sldMk cId="3309948466" sldId="256"/>
            <ac:picMk id="6" creationId="{6D3B6C3E-9C13-FCE8-BFB7-11FDC8A8D073}"/>
          </ac:picMkLst>
        </pc:picChg>
        <pc:picChg chg="add mod">
          <ac:chgData name="しんご 橋津" userId="fcba90d25ce369a2" providerId="LiveId" clId="{84911E1D-2E79-42F9-A0A7-EF3E570C1A47}" dt="2024-10-26T00:35:16.552" v="169" actId="1076"/>
          <ac:picMkLst>
            <pc:docMk/>
            <pc:sldMk cId="3309948466" sldId="256"/>
            <ac:picMk id="8" creationId="{082C6CB6-F015-2A27-5357-FAB6387BF0F9}"/>
          </ac:picMkLst>
        </pc:picChg>
      </pc:sldChg>
      <pc:sldChg chg="addSp delSp modSp add mod">
        <pc:chgData name="しんご 橋津" userId="fcba90d25ce369a2" providerId="LiveId" clId="{84911E1D-2E79-42F9-A0A7-EF3E570C1A47}" dt="2024-10-26T01:13:17.791" v="2539" actId="208"/>
        <pc:sldMkLst>
          <pc:docMk/>
          <pc:sldMk cId="2681193143" sldId="257"/>
        </pc:sldMkLst>
        <pc:spChg chg="mod">
          <ac:chgData name="しんご 橋津" userId="fcba90d25ce369a2" providerId="LiveId" clId="{84911E1D-2E79-42F9-A0A7-EF3E570C1A47}" dt="2024-10-26T00:40:31.476" v="571" actId="20577"/>
          <ac:spMkLst>
            <pc:docMk/>
            <pc:sldMk cId="2681193143" sldId="257"/>
            <ac:spMk id="4" creationId="{0BF58EF2-67E0-09DF-47C1-A24CEB0887FE}"/>
          </ac:spMkLst>
        </pc:spChg>
        <pc:spChg chg="add mod">
          <ac:chgData name="しんご 橋津" userId="fcba90d25ce369a2" providerId="LiveId" clId="{84911E1D-2E79-42F9-A0A7-EF3E570C1A47}" dt="2024-10-26T00:58:25.807" v="1613" actId="1076"/>
          <ac:spMkLst>
            <pc:docMk/>
            <pc:sldMk cId="2681193143" sldId="257"/>
            <ac:spMk id="5" creationId="{8BC4AA3C-3139-3F16-D520-BA9DB04A4DB7}"/>
          </ac:spMkLst>
        </pc:spChg>
        <pc:spChg chg="add mod">
          <ac:chgData name="しんご 橋津" userId="fcba90d25ce369a2" providerId="LiveId" clId="{84911E1D-2E79-42F9-A0A7-EF3E570C1A47}" dt="2024-10-26T00:58:25.807" v="1613" actId="1076"/>
          <ac:spMkLst>
            <pc:docMk/>
            <pc:sldMk cId="2681193143" sldId="257"/>
            <ac:spMk id="7" creationId="{E8018D7D-61F8-E4B9-DBC5-6E6C9817D053}"/>
          </ac:spMkLst>
        </pc:spChg>
        <pc:spChg chg="mod">
          <ac:chgData name="しんご 橋津" userId="fcba90d25ce369a2" providerId="LiveId" clId="{84911E1D-2E79-42F9-A0A7-EF3E570C1A47}" dt="2024-10-26T00:58:20.514" v="1612" actId="1076"/>
          <ac:spMkLst>
            <pc:docMk/>
            <pc:sldMk cId="2681193143" sldId="257"/>
            <ac:spMk id="9" creationId="{2EEE1188-D073-5246-0B44-AF6592ECA2A5}"/>
          </ac:spMkLst>
        </pc:spChg>
        <pc:spChg chg="del mod ord">
          <ac:chgData name="しんご 橋津" userId="fcba90d25ce369a2" providerId="LiveId" clId="{84911E1D-2E79-42F9-A0A7-EF3E570C1A47}" dt="2024-10-26T00:54:49.669" v="1413" actId="478"/>
          <ac:spMkLst>
            <pc:docMk/>
            <pc:sldMk cId="2681193143" sldId="257"/>
            <ac:spMk id="10" creationId="{3739B78D-D82C-E023-4B2D-488E92BBC897}"/>
          </ac:spMkLst>
        </pc:spChg>
        <pc:spChg chg="del mod">
          <ac:chgData name="しんご 橋津" userId="fcba90d25ce369a2" providerId="LiveId" clId="{84911E1D-2E79-42F9-A0A7-EF3E570C1A47}" dt="2024-10-26T00:55:20.467" v="1426" actId="478"/>
          <ac:spMkLst>
            <pc:docMk/>
            <pc:sldMk cId="2681193143" sldId="257"/>
            <ac:spMk id="11" creationId="{60D0F803-61F2-C592-F207-D65773DB7688}"/>
          </ac:spMkLst>
        </pc:spChg>
        <pc:spChg chg="add del mod">
          <ac:chgData name="しんご 橋津" userId="fcba90d25ce369a2" providerId="LiveId" clId="{84911E1D-2E79-42F9-A0A7-EF3E570C1A47}" dt="2024-10-26T00:54:48.129" v="1412" actId="478"/>
          <ac:spMkLst>
            <pc:docMk/>
            <pc:sldMk cId="2681193143" sldId="257"/>
            <ac:spMk id="16" creationId="{61FF8F0C-1C7B-D242-F211-89C13B8CA6F8}"/>
          </ac:spMkLst>
        </pc:spChg>
        <pc:spChg chg="add mod">
          <ac:chgData name="しんご 橋津" userId="fcba90d25ce369a2" providerId="LiveId" clId="{84911E1D-2E79-42F9-A0A7-EF3E570C1A47}" dt="2024-10-26T01:13:17.791" v="2539" actId="208"/>
          <ac:spMkLst>
            <pc:docMk/>
            <pc:sldMk cId="2681193143" sldId="257"/>
            <ac:spMk id="17" creationId="{CED95747-F3BA-751E-E1DF-3451C3B34C74}"/>
          </ac:spMkLst>
        </pc:spChg>
        <pc:spChg chg="add mod">
          <ac:chgData name="しんご 橋津" userId="fcba90d25ce369a2" providerId="LiveId" clId="{84911E1D-2E79-42F9-A0A7-EF3E570C1A47}" dt="2024-10-26T00:59:04.021" v="1627" actId="14100"/>
          <ac:spMkLst>
            <pc:docMk/>
            <pc:sldMk cId="2681193143" sldId="257"/>
            <ac:spMk id="26" creationId="{02E2D2A8-0DBB-A9C5-AA63-FA0211355E44}"/>
          </ac:spMkLst>
        </pc:spChg>
        <pc:spChg chg="add mod">
          <ac:chgData name="しんご 橋津" userId="fcba90d25ce369a2" providerId="LiveId" clId="{84911E1D-2E79-42F9-A0A7-EF3E570C1A47}" dt="2024-10-26T00:59:10.105" v="1630" actId="14100"/>
          <ac:spMkLst>
            <pc:docMk/>
            <pc:sldMk cId="2681193143" sldId="257"/>
            <ac:spMk id="27" creationId="{E3CDEFE4-8678-3537-7995-07B3E0FDF956}"/>
          </ac:spMkLst>
        </pc:spChg>
        <pc:spChg chg="add mod">
          <ac:chgData name="しんご 橋津" userId="fcba90d25ce369a2" providerId="LiveId" clId="{84911E1D-2E79-42F9-A0A7-EF3E570C1A47}" dt="2024-10-26T00:59:19.269" v="1634" actId="14100"/>
          <ac:spMkLst>
            <pc:docMk/>
            <pc:sldMk cId="2681193143" sldId="257"/>
            <ac:spMk id="28" creationId="{C262BE0D-2663-2136-EF61-1CD4004604C2}"/>
          </ac:spMkLst>
        </pc:spChg>
        <pc:picChg chg="add mod modCrop">
          <ac:chgData name="しんご 橋津" userId="fcba90d25ce369a2" providerId="LiveId" clId="{84911E1D-2E79-42F9-A0A7-EF3E570C1A47}" dt="2024-10-26T00:58:59.610" v="1625" actId="1076"/>
          <ac:picMkLst>
            <pc:docMk/>
            <pc:sldMk cId="2681193143" sldId="257"/>
            <ac:picMk id="3" creationId="{D49BA334-1528-EB57-06B6-FAEB684E617B}"/>
          </ac:picMkLst>
        </pc:picChg>
        <pc:picChg chg="del">
          <ac:chgData name="しんご 橋津" userId="fcba90d25ce369a2" providerId="LiveId" clId="{84911E1D-2E79-42F9-A0A7-EF3E570C1A47}" dt="2024-10-26T00:40:33.859" v="572" actId="478"/>
          <ac:picMkLst>
            <pc:docMk/>
            <pc:sldMk cId="2681193143" sldId="257"/>
            <ac:picMk id="6" creationId="{14DF0C78-EBE9-AB3B-85E0-3D6FEBC4BA82}"/>
          </ac:picMkLst>
        </pc:picChg>
        <pc:picChg chg="mod modCrop">
          <ac:chgData name="しんご 橋津" userId="fcba90d25ce369a2" providerId="LiveId" clId="{84911E1D-2E79-42F9-A0A7-EF3E570C1A47}" dt="2024-10-26T00:58:20.514" v="1612" actId="1076"/>
          <ac:picMkLst>
            <pc:docMk/>
            <pc:sldMk cId="2681193143" sldId="257"/>
            <ac:picMk id="8" creationId="{D80F6D7A-DBEA-E349-08E5-BC3D799BFC18}"/>
          </ac:picMkLst>
        </pc:picChg>
        <pc:picChg chg="add del mod modCrop">
          <ac:chgData name="しんご 橋津" userId="fcba90d25ce369a2" providerId="LiveId" clId="{84911E1D-2E79-42F9-A0A7-EF3E570C1A47}" dt="2024-10-26T00:54:50.392" v="1414" actId="478"/>
          <ac:picMkLst>
            <pc:docMk/>
            <pc:sldMk cId="2681193143" sldId="257"/>
            <ac:picMk id="13" creationId="{8DE79EDF-B904-A29B-688D-0923CD117DE5}"/>
          </ac:picMkLst>
        </pc:picChg>
        <pc:picChg chg="add del mod">
          <ac:chgData name="しんご 橋津" userId="fcba90d25ce369a2" providerId="LiveId" clId="{84911E1D-2E79-42F9-A0A7-EF3E570C1A47}" dt="2024-10-26T00:54:47.437" v="1411" actId="478"/>
          <ac:picMkLst>
            <pc:docMk/>
            <pc:sldMk cId="2681193143" sldId="257"/>
            <ac:picMk id="15" creationId="{5EC32258-C1CE-9885-F8AD-B19D984E8287}"/>
          </ac:picMkLst>
        </pc:picChg>
        <pc:picChg chg="add del mod">
          <ac:chgData name="しんご 橋津" userId="fcba90d25ce369a2" providerId="LiveId" clId="{84911E1D-2E79-42F9-A0A7-EF3E570C1A47}" dt="2024-10-26T00:57:43.566" v="1601" actId="478"/>
          <ac:picMkLst>
            <pc:docMk/>
            <pc:sldMk cId="2681193143" sldId="257"/>
            <ac:picMk id="19" creationId="{8FA36BB2-9EE8-26C4-6F9D-391929BFAADA}"/>
          </ac:picMkLst>
        </pc:picChg>
        <pc:picChg chg="add mod">
          <ac:chgData name="しんご 橋津" userId="fcba90d25ce369a2" providerId="LiveId" clId="{84911E1D-2E79-42F9-A0A7-EF3E570C1A47}" dt="2024-10-26T00:59:16.386" v="1633" actId="14100"/>
          <ac:picMkLst>
            <pc:docMk/>
            <pc:sldMk cId="2681193143" sldId="257"/>
            <ac:picMk id="21" creationId="{9F78732A-9FC8-4C85-D857-6D6AB5036EFB}"/>
          </ac:picMkLst>
        </pc:picChg>
        <pc:picChg chg="add mod modCrop">
          <ac:chgData name="しんご 橋津" userId="fcba90d25ce369a2" providerId="LiveId" clId="{84911E1D-2E79-42F9-A0A7-EF3E570C1A47}" dt="2024-10-26T00:58:49.264" v="1621" actId="1076"/>
          <ac:picMkLst>
            <pc:docMk/>
            <pc:sldMk cId="2681193143" sldId="257"/>
            <ac:picMk id="23" creationId="{2ADAA241-833D-51A7-D24B-5695BE3C001A}"/>
          </ac:picMkLst>
        </pc:picChg>
        <pc:picChg chg="add mod modCrop">
          <ac:chgData name="しんご 橋津" userId="fcba90d25ce369a2" providerId="LiveId" clId="{84911E1D-2E79-42F9-A0A7-EF3E570C1A47}" dt="2024-10-26T00:58:48.446" v="1620" actId="1076"/>
          <ac:picMkLst>
            <pc:docMk/>
            <pc:sldMk cId="2681193143" sldId="257"/>
            <ac:picMk id="25" creationId="{7DA76684-1FF8-EBFC-7BED-A737902695B0}"/>
          </ac:picMkLst>
        </pc:picChg>
      </pc:sldChg>
      <pc:sldChg chg="addSp delSp modSp add del mod">
        <pc:chgData name="しんご 橋津" userId="fcba90d25ce369a2" providerId="LiveId" clId="{84911E1D-2E79-42F9-A0A7-EF3E570C1A47}" dt="2024-10-26T01:05:14.425" v="2104" actId="2696"/>
        <pc:sldMkLst>
          <pc:docMk/>
          <pc:sldMk cId="3087200238" sldId="258"/>
        </pc:sldMkLst>
        <pc:spChg chg="mod">
          <ac:chgData name="しんご 橋津" userId="fcba90d25ce369a2" providerId="LiveId" clId="{84911E1D-2E79-42F9-A0A7-EF3E570C1A47}" dt="2024-10-26T00:48:39.709" v="1218" actId="20577"/>
          <ac:spMkLst>
            <pc:docMk/>
            <pc:sldMk cId="3087200238" sldId="258"/>
            <ac:spMk id="4" creationId="{E65C6BB1-825A-5751-8C76-BB3C5344A641}"/>
          </ac:spMkLst>
        </pc:spChg>
        <pc:spChg chg="del mod">
          <ac:chgData name="しんご 橋津" userId="fcba90d25ce369a2" providerId="LiveId" clId="{84911E1D-2E79-42F9-A0A7-EF3E570C1A47}" dt="2024-10-26T00:50:40.530" v="1253" actId="478"/>
          <ac:spMkLst>
            <pc:docMk/>
            <pc:sldMk cId="3087200238" sldId="258"/>
            <ac:spMk id="5" creationId="{F68DF664-EF9E-A7C6-F555-EF58AB47E091}"/>
          </ac:spMkLst>
        </pc:spChg>
        <pc:spChg chg="del mod ord">
          <ac:chgData name="しんご 橋津" userId="fcba90d25ce369a2" providerId="LiveId" clId="{84911E1D-2E79-42F9-A0A7-EF3E570C1A47}" dt="2024-10-26T00:50:58.626" v="1258" actId="478"/>
          <ac:spMkLst>
            <pc:docMk/>
            <pc:sldMk cId="3087200238" sldId="258"/>
            <ac:spMk id="7" creationId="{EC7073A0-CFE7-F2D4-7D97-4224C8D270B1}"/>
          </ac:spMkLst>
        </pc:spChg>
        <pc:spChg chg="mod ord">
          <ac:chgData name="しんご 橋津" userId="fcba90d25ce369a2" providerId="LiveId" clId="{84911E1D-2E79-42F9-A0A7-EF3E570C1A47}" dt="2024-10-26T00:50:49.776" v="1255" actId="1076"/>
          <ac:spMkLst>
            <pc:docMk/>
            <pc:sldMk cId="3087200238" sldId="258"/>
            <ac:spMk id="9" creationId="{EB9969D7-C899-5C8E-43D3-EBB30D61EBE5}"/>
          </ac:spMkLst>
        </pc:spChg>
        <pc:spChg chg="mod ord">
          <ac:chgData name="しんご 橋津" userId="fcba90d25ce369a2" providerId="LiveId" clId="{84911E1D-2E79-42F9-A0A7-EF3E570C1A47}" dt="2024-10-26T00:50:57.258" v="1257" actId="14100"/>
          <ac:spMkLst>
            <pc:docMk/>
            <pc:sldMk cId="3087200238" sldId="258"/>
            <ac:spMk id="10" creationId="{13BDD34E-92DB-EDF7-8506-F9E10C558392}"/>
          </ac:spMkLst>
        </pc:spChg>
        <pc:spChg chg="mod">
          <ac:chgData name="しんご 橋津" userId="fcba90d25ce369a2" providerId="LiveId" clId="{84911E1D-2E79-42F9-A0A7-EF3E570C1A47}" dt="2024-10-26T00:51:06.828" v="1307" actId="20577"/>
          <ac:spMkLst>
            <pc:docMk/>
            <pc:sldMk cId="3087200238" sldId="258"/>
            <ac:spMk id="11" creationId="{88BE04EC-DF7D-BF41-DFB4-27AF92855DC3}"/>
          </ac:spMkLst>
        </pc:spChg>
        <pc:picChg chg="del">
          <ac:chgData name="しんご 橋津" userId="fcba90d25ce369a2" providerId="LiveId" clId="{84911E1D-2E79-42F9-A0A7-EF3E570C1A47}" dt="2024-10-26T00:48:44.139" v="1220" actId="478"/>
          <ac:picMkLst>
            <pc:docMk/>
            <pc:sldMk cId="3087200238" sldId="258"/>
            <ac:picMk id="3" creationId="{91BEA780-C9E2-B905-2321-55F5148F5FE6}"/>
          </ac:picMkLst>
        </pc:picChg>
        <pc:picChg chg="add mod">
          <ac:chgData name="しんご 橋津" userId="fcba90d25ce369a2" providerId="LiveId" clId="{84911E1D-2E79-42F9-A0A7-EF3E570C1A47}" dt="2024-10-26T00:50:45.491" v="1254" actId="1076"/>
          <ac:picMkLst>
            <pc:docMk/>
            <pc:sldMk cId="3087200238" sldId="258"/>
            <ac:picMk id="6" creationId="{68CA1965-B943-1F6D-3D20-E765EE95F61A}"/>
          </ac:picMkLst>
        </pc:picChg>
        <pc:picChg chg="del">
          <ac:chgData name="しんご 橋津" userId="fcba90d25ce369a2" providerId="LiveId" clId="{84911E1D-2E79-42F9-A0A7-EF3E570C1A47}" dt="2024-10-26T00:48:43.731" v="1219" actId="478"/>
          <ac:picMkLst>
            <pc:docMk/>
            <pc:sldMk cId="3087200238" sldId="258"/>
            <ac:picMk id="8" creationId="{BEBEAF40-7EBA-E369-78D1-0E8B2578B1EB}"/>
          </ac:picMkLst>
        </pc:picChg>
        <pc:picChg chg="mod modCrop">
          <ac:chgData name="しんご 橋津" userId="fcba90d25ce369a2" providerId="LiveId" clId="{84911E1D-2E79-42F9-A0A7-EF3E570C1A47}" dt="2024-10-26T00:50:49.776" v="1255" actId="1076"/>
          <ac:picMkLst>
            <pc:docMk/>
            <pc:sldMk cId="3087200238" sldId="258"/>
            <ac:picMk id="13" creationId="{512A74FC-CC60-04DC-6C41-C7F055BE6FF7}"/>
          </ac:picMkLst>
        </pc:picChg>
      </pc:sldChg>
      <pc:sldChg chg="addSp delSp modSp add mod">
        <pc:chgData name="しんご 橋津" userId="fcba90d25ce369a2" providerId="LiveId" clId="{84911E1D-2E79-42F9-A0A7-EF3E570C1A47}" dt="2024-10-26T01:13:24.666" v="2541" actId="1582"/>
        <pc:sldMkLst>
          <pc:docMk/>
          <pc:sldMk cId="3874982543" sldId="259"/>
        </pc:sldMkLst>
        <pc:spChg chg="add mod">
          <ac:chgData name="しんご 橋津" userId="fcba90d25ce369a2" providerId="LiveId" clId="{84911E1D-2E79-42F9-A0A7-EF3E570C1A47}" dt="2024-10-26T01:00:36.855" v="1795" actId="14100"/>
          <ac:spMkLst>
            <pc:docMk/>
            <pc:sldMk cId="3874982543" sldId="259"/>
            <ac:spMk id="2" creationId="{5EE430AA-8406-AF70-E546-5257120E7027}"/>
          </ac:spMkLst>
        </pc:spChg>
        <pc:spChg chg="mod">
          <ac:chgData name="しんご 橋津" userId="fcba90d25ce369a2" providerId="LiveId" clId="{84911E1D-2E79-42F9-A0A7-EF3E570C1A47}" dt="2024-10-26T01:05:32.283" v="2117" actId="20577"/>
          <ac:spMkLst>
            <pc:docMk/>
            <pc:sldMk cId="3874982543" sldId="259"/>
            <ac:spMk id="4" creationId="{7CFDD4C9-B722-E5B9-8CF3-C2E9583B32CC}"/>
          </ac:spMkLst>
        </pc:spChg>
        <pc:spChg chg="del">
          <ac:chgData name="しんご 橋津" userId="fcba90d25ce369a2" providerId="LiveId" clId="{84911E1D-2E79-42F9-A0A7-EF3E570C1A47}" dt="2024-10-26T01:00:18.775" v="1789" actId="478"/>
          <ac:spMkLst>
            <pc:docMk/>
            <pc:sldMk cId="3874982543" sldId="259"/>
            <ac:spMk id="5" creationId="{73C68BEF-4EF0-DF24-7B68-BF657E0ED84D}"/>
          </ac:spMkLst>
        </pc:spChg>
        <pc:spChg chg="del">
          <ac:chgData name="しんご 橋津" userId="fcba90d25ce369a2" providerId="LiveId" clId="{84911E1D-2E79-42F9-A0A7-EF3E570C1A47}" dt="2024-10-26T01:00:18.163" v="1788" actId="478"/>
          <ac:spMkLst>
            <pc:docMk/>
            <pc:sldMk cId="3874982543" sldId="259"/>
            <ac:spMk id="7" creationId="{9844AEC9-C50D-9F40-9F50-0A00647030CD}"/>
          </ac:spMkLst>
        </pc:spChg>
        <pc:spChg chg="del">
          <ac:chgData name="しんご 橋津" userId="fcba90d25ce369a2" providerId="LiveId" clId="{84911E1D-2E79-42F9-A0A7-EF3E570C1A47}" dt="2024-10-26T01:00:17.127" v="1787" actId="478"/>
          <ac:spMkLst>
            <pc:docMk/>
            <pc:sldMk cId="3874982543" sldId="259"/>
            <ac:spMk id="9" creationId="{35204884-5488-8BE6-89B6-2087530B0D77}"/>
          </ac:spMkLst>
        </pc:spChg>
        <pc:spChg chg="del">
          <ac:chgData name="しんご 橋津" userId="fcba90d25ce369a2" providerId="LiveId" clId="{84911E1D-2E79-42F9-A0A7-EF3E570C1A47}" dt="2024-10-26T01:00:23.093" v="1791" actId="478"/>
          <ac:spMkLst>
            <pc:docMk/>
            <pc:sldMk cId="3874982543" sldId="259"/>
            <ac:spMk id="10" creationId="{64B320A9-9B09-E13C-53DB-CFB90FE64C30}"/>
          </ac:spMkLst>
        </pc:spChg>
        <pc:spChg chg="del">
          <ac:chgData name="しんご 橋津" userId="fcba90d25ce369a2" providerId="LiveId" clId="{84911E1D-2E79-42F9-A0A7-EF3E570C1A47}" dt="2024-10-26T01:00:40.178" v="1796" actId="478"/>
          <ac:spMkLst>
            <pc:docMk/>
            <pc:sldMk cId="3874982543" sldId="259"/>
            <ac:spMk id="11" creationId="{B2A96200-A6E8-735C-446B-2B1791EBE017}"/>
          </ac:spMkLst>
        </pc:spChg>
        <pc:spChg chg="add mod">
          <ac:chgData name="しんご 橋津" userId="fcba90d25ce369a2" providerId="LiveId" clId="{84911E1D-2E79-42F9-A0A7-EF3E570C1A47}" dt="2024-10-26T01:02:34.144" v="1974" actId="14100"/>
          <ac:spMkLst>
            <pc:docMk/>
            <pc:sldMk cId="3874982543" sldId="259"/>
            <ac:spMk id="14" creationId="{D29910B7-5B80-CEDF-04BA-7E5F7D285E6A}"/>
          </ac:spMkLst>
        </pc:spChg>
        <pc:spChg chg="del">
          <ac:chgData name="しんご 橋津" userId="fcba90d25ce369a2" providerId="LiveId" clId="{84911E1D-2E79-42F9-A0A7-EF3E570C1A47}" dt="2024-10-26T01:00:26.806" v="1792" actId="478"/>
          <ac:spMkLst>
            <pc:docMk/>
            <pc:sldMk cId="3874982543" sldId="259"/>
            <ac:spMk id="16" creationId="{7A676E8A-994E-7056-E696-540E185874A7}"/>
          </ac:spMkLst>
        </pc:spChg>
        <pc:spChg chg="mod">
          <ac:chgData name="しんご 橋津" userId="fcba90d25ce369a2" providerId="LiveId" clId="{84911E1D-2E79-42F9-A0A7-EF3E570C1A47}" dt="2024-10-26T01:13:24.666" v="2541" actId="1582"/>
          <ac:spMkLst>
            <pc:docMk/>
            <pc:sldMk cId="3874982543" sldId="259"/>
            <ac:spMk id="17" creationId="{532690E6-B546-687A-ABEA-D61D98E706EB}"/>
          </ac:spMkLst>
        </pc:spChg>
        <pc:spChg chg="add mod">
          <ac:chgData name="しんご 橋津" userId="fcba90d25ce369a2" providerId="LiveId" clId="{84911E1D-2E79-42F9-A0A7-EF3E570C1A47}" dt="2024-10-26T01:02:59.089" v="1982" actId="693"/>
          <ac:spMkLst>
            <pc:docMk/>
            <pc:sldMk cId="3874982543" sldId="259"/>
            <ac:spMk id="18" creationId="{EA45D894-8768-B573-9787-1AB4320A8D59}"/>
          </ac:spMkLst>
        </pc:spChg>
        <pc:spChg chg="add mod">
          <ac:chgData name="しんご 橋津" userId="fcba90d25ce369a2" providerId="LiveId" clId="{84911E1D-2E79-42F9-A0A7-EF3E570C1A47}" dt="2024-10-26T01:04:55.806" v="2103" actId="1076"/>
          <ac:spMkLst>
            <pc:docMk/>
            <pc:sldMk cId="3874982543" sldId="259"/>
            <ac:spMk id="19" creationId="{D3C75053-A34C-07D5-155A-09CD6507A937}"/>
          </ac:spMkLst>
        </pc:spChg>
        <pc:picChg chg="del">
          <ac:chgData name="しんご 橋津" userId="fcba90d25ce369a2" providerId="LiveId" clId="{84911E1D-2E79-42F9-A0A7-EF3E570C1A47}" dt="2024-10-26T00:59:26.722" v="1636" actId="478"/>
          <ac:picMkLst>
            <pc:docMk/>
            <pc:sldMk cId="3874982543" sldId="259"/>
            <ac:picMk id="3" creationId="{D1444C4B-73FF-259F-E0AE-B616B31C3A45}"/>
          </ac:picMkLst>
        </pc:picChg>
        <pc:picChg chg="del">
          <ac:chgData name="しんご 橋津" userId="fcba90d25ce369a2" providerId="LiveId" clId="{84911E1D-2E79-42F9-A0A7-EF3E570C1A47}" dt="2024-10-26T00:59:25.622" v="1635" actId="478"/>
          <ac:picMkLst>
            <pc:docMk/>
            <pc:sldMk cId="3874982543" sldId="259"/>
            <ac:picMk id="8" creationId="{CE780A56-0A8E-7EE8-D642-23AF5845B3BD}"/>
          </ac:picMkLst>
        </pc:picChg>
        <pc:picChg chg="add mod">
          <ac:chgData name="しんご 橋津" userId="fcba90d25ce369a2" providerId="LiveId" clId="{84911E1D-2E79-42F9-A0A7-EF3E570C1A47}" dt="2024-10-26T01:02:06.669" v="1965" actId="1076"/>
          <ac:picMkLst>
            <pc:docMk/>
            <pc:sldMk cId="3874982543" sldId="259"/>
            <ac:picMk id="12" creationId="{B038C81F-8058-1331-CF96-227F7742A9AA}"/>
          </ac:picMkLst>
        </pc:picChg>
        <pc:picChg chg="mod">
          <ac:chgData name="しんご 橋津" userId="fcba90d25ce369a2" providerId="LiveId" clId="{84911E1D-2E79-42F9-A0A7-EF3E570C1A47}" dt="2024-10-26T01:00:21.281" v="1790" actId="1076"/>
          <ac:picMkLst>
            <pc:docMk/>
            <pc:sldMk cId="3874982543" sldId="259"/>
            <ac:picMk id="13" creationId="{FB27AD2E-29FA-A2D3-C13D-6E95574BCA84}"/>
          </ac:picMkLst>
        </pc:picChg>
        <pc:picChg chg="mod">
          <ac:chgData name="しんご 橋津" userId="fcba90d25ce369a2" providerId="LiveId" clId="{84911E1D-2E79-42F9-A0A7-EF3E570C1A47}" dt="2024-10-26T01:02:08.101" v="1966" actId="1076"/>
          <ac:picMkLst>
            <pc:docMk/>
            <pc:sldMk cId="3874982543" sldId="259"/>
            <ac:picMk id="15" creationId="{15B3C076-D9C9-D718-682F-0B6C575B21BB}"/>
          </ac:picMkLst>
        </pc:picChg>
      </pc:sldChg>
      <pc:sldChg chg="addSp delSp modSp add mod">
        <pc:chgData name="しんご 橋津" userId="fcba90d25ce369a2" providerId="LiveId" clId="{84911E1D-2E79-42F9-A0A7-EF3E570C1A47}" dt="2024-10-26T01:33:52.935" v="3335" actId="6549"/>
        <pc:sldMkLst>
          <pc:docMk/>
          <pc:sldMk cId="2882843761" sldId="260"/>
        </pc:sldMkLst>
        <pc:spChg chg="del">
          <ac:chgData name="しんご 橋津" userId="fcba90d25ce369a2" providerId="LiveId" clId="{84911E1D-2E79-42F9-A0A7-EF3E570C1A47}" dt="2024-10-26T01:05:23.601" v="2110" actId="478"/>
          <ac:spMkLst>
            <pc:docMk/>
            <pc:sldMk cId="2882843761" sldId="260"/>
            <ac:spMk id="2" creationId="{0BEE528A-4494-AE7E-793A-071DB3DDD268}"/>
          </ac:spMkLst>
        </pc:spChg>
        <pc:spChg chg="mod">
          <ac:chgData name="しんご 橋津" userId="fcba90d25ce369a2" providerId="LiveId" clId="{84911E1D-2E79-42F9-A0A7-EF3E570C1A47}" dt="2024-10-26T01:32:01.428" v="3250" actId="313"/>
          <ac:spMkLst>
            <pc:docMk/>
            <pc:sldMk cId="2882843761" sldId="260"/>
            <ac:spMk id="4" creationId="{D3133025-7D6C-5BA3-8133-D10F3985EFAB}"/>
          </ac:spMkLst>
        </pc:spChg>
        <pc:spChg chg="del">
          <ac:chgData name="しんご 橋津" userId="fcba90d25ce369a2" providerId="LiveId" clId="{84911E1D-2E79-42F9-A0A7-EF3E570C1A47}" dt="2024-10-26T01:05:24.675" v="2111" actId="478"/>
          <ac:spMkLst>
            <pc:docMk/>
            <pc:sldMk cId="2882843761" sldId="260"/>
            <ac:spMk id="14" creationId="{02996DBF-2D0A-462C-1277-583427CE41AF}"/>
          </ac:spMkLst>
        </pc:spChg>
        <pc:spChg chg="add mod">
          <ac:chgData name="しんご 橋津" userId="fcba90d25ce369a2" providerId="LiveId" clId="{84911E1D-2E79-42F9-A0A7-EF3E570C1A47}" dt="2024-10-26T01:11:15.318" v="2451" actId="1076"/>
          <ac:spMkLst>
            <pc:docMk/>
            <pc:sldMk cId="2882843761" sldId="260"/>
            <ac:spMk id="16" creationId="{D0BBBC1A-ED9B-7414-2586-BDF0F99481C4}"/>
          </ac:spMkLst>
        </pc:spChg>
        <pc:spChg chg="mod">
          <ac:chgData name="しんご 橋津" userId="fcba90d25ce369a2" providerId="LiveId" clId="{84911E1D-2E79-42F9-A0A7-EF3E570C1A47}" dt="2024-10-26T01:33:52.935" v="3335" actId="6549"/>
          <ac:spMkLst>
            <pc:docMk/>
            <pc:sldMk cId="2882843761" sldId="260"/>
            <ac:spMk id="17" creationId="{280734FF-4650-27C8-D347-6544845B3D85}"/>
          </ac:spMkLst>
        </pc:spChg>
        <pc:spChg chg="del">
          <ac:chgData name="しんご 橋津" userId="fcba90d25ce369a2" providerId="LiveId" clId="{84911E1D-2E79-42F9-A0A7-EF3E570C1A47}" dt="2024-10-26T01:05:19.510" v="2107" actId="478"/>
          <ac:spMkLst>
            <pc:docMk/>
            <pc:sldMk cId="2882843761" sldId="260"/>
            <ac:spMk id="18" creationId="{7F5C67AE-3AA4-D453-13AC-438AF1FF72AD}"/>
          </ac:spMkLst>
        </pc:spChg>
        <pc:spChg chg="del">
          <ac:chgData name="しんご 橋津" userId="fcba90d25ce369a2" providerId="LiveId" clId="{84911E1D-2E79-42F9-A0A7-EF3E570C1A47}" dt="2024-10-26T01:05:20.439" v="2108" actId="478"/>
          <ac:spMkLst>
            <pc:docMk/>
            <pc:sldMk cId="2882843761" sldId="260"/>
            <ac:spMk id="19" creationId="{0B175A5A-3160-3EDE-D5DD-A9440F30FBBF}"/>
          </ac:spMkLst>
        </pc:spChg>
        <pc:spChg chg="add mod">
          <ac:chgData name="しんご 橋津" userId="fcba90d25ce369a2" providerId="LiveId" clId="{84911E1D-2E79-42F9-A0A7-EF3E570C1A47}" dt="2024-10-26T01:11:15.318" v="2451" actId="1076"/>
          <ac:spMkLst>
            <pc:docMk/>
            <pc:sldMk cId="2882843761" sldId="260"/>
            <ac:spMk id="20" creationId="{8A45ED2F-8B9C-55A1-9B28-5E87353E306F}"/>
          </ac:spMkLst>
        </pc:spChg>
        <pc:spChg chg="add mod">
          <ac:chgData name="しんご 橋津" userId="fcba90d25ce369a2" providerId="LiveId" clId="{84911E1D-2E79-42F9-A0A7-EF3E570C1A47}" dt="2024-10-26T01:32:59.721" v="3255" actId="1076"/>
          <ac:spMkLst>
            <pc:docMk/>
            <pc:sldMk cId="2882843761" sldId="260"/>
            <ac:spMk id="23" creationId="{28636C19-3FDF-B912-E8C6-B4D45B4EED74}"/>
          </ac:spMkLst>
        </pc:spChg>
        <pc:spChg chg="add mod">
          <ac:chgData name="しんご 橋津" userId="fcba90d25ce369a2" providerId="LiveId" clId="{84911E1D-2E79-42F9-A0A7-EF3E570C1A47}" dt="2024-10-26T01:33:06.392" v="3256" actId="1076"/>
          <ac:spMkLst>
            <pc:docMk/>
            <pc:sldMk cId="2882843761" sldId="260"/>
            <ac:spMk id="26" creationId="{E8CC319D-83A2-AA06-0541-506359A8315D}"/>
          </ac:spMkLst>
        </pc:spChg>
        <pc:spChg chg="add mod">
          <ac:chgData name="しんご 橋津" userId="fcba90d25ce369a2" providerId="LiveId" clId="{84911E1D-2E79-42F9-A0A7-EF3E570C1A47}" dt="2024-10-26T01:33:06.392" v="3256" actId="1076"/>
          <ac:spMkLst>
            <pc:docMk/>
            <pc:sldMk cId="2882843761" sldId="260"/>
            <ac:spMk id="27" creationId="{3519F1E2-1136-9EB9-38B1-68BD2287FC48}"/>
          </ac:spMkLst>
        </pc:spChg>
        <pc:spChg chg="add mod">
          <ac:chgData name="しんご 橋津" userId="fcba90d25ce369a2" providerId="LiveId" clId="{84911E1D-2E79-42F9-A0A7-EF3E570C1A47}" dt="2024-10-26T01:33:06.392" v="3256" actId="1076"/>
          <ac:spMkLst>
            <pc:docMk/>
            <pc:sldMk cId="2882843761" sldId="260"/>
            <ac:spMk id="28" creationId="{0D056324-A294-FFEC-DE1B-D55D39DB3C34}"/>
          </ac:spMkLst>
        </pc:spChg>
        <pc:spChg chg="add mod">
          <ac:chgData name="しんご 橋津" userId="fcba90d25ce369a2" providerId="LiveId" clId="{84911E1D-2E79-42F9-A0A7-EF3E570C1A47}" dt="2024-10-26T01:33:06.392" v="3256" actId="1076"/>
          <ac:spMkLst>
            <pc:docMk/>
            <pc:sldMk cId="2882843761" sldId="260"/>
            <ac:spMk id="29" creationId="{AD366A48-E312-ABA8-C802-315088D27C1B}"/>
          </ac:spMkLst>
        </pc:spChg>
        <pc:grpChg chg="add mod">
          <ac:chgData name="しんご 橋津" userId="fcba90d25ce369a2" providerId="LiveId" clId="{84911E1D-2E79-42F9-A0A7-EF3E570C1A47}" dt="2024-10-26T01:11:15.318" v="2451" actId="1076"/>
          <ac:grpSpMkLst>
            <pc:docMk/>
            <pc:sldMk cId="2882843761" sldId="260"/>
            <ac:grpSpMk id="11" creationId="{A4A0986A-19BA-DEFA-A69B-D99D55EAA1A5}"/>
          </ac:grpSpMkLst>
        </pc:grpChg>
        <pc:picChg chg="add del mod modCrop">
          <ac:chgData name="しんご 橋津" userId="fcba90d25ce369a2" providerId="LiveId" clId="{84911E1D-2E79-42F9-A0A7-EF3E570C1A47}" dt="2024-10-26T01:07:17.194" v="2230" actId="478"/>
          <ac:picMkLst>
            <pc:docMk/>
            <pc:sldMk cId="2882843761" sldId="260"/>
            <ac:picMk id="5" creationId="{C5DB8186-FC4A-FB70-E1DC-0CC7C09F17E4}"/>
          </ac:picMkLst>
        </pc:picChg>
        <pc:picChg chg="add del mod modCrop">
          <ac:chgData name="しんご 橋津" userId="fcba90d25ce369a2" providerId="LiveId" clId="{84911E1D-2E79-42F9-A0A7-EF3E570C1A47}" dt="2024-10-26T01:07:16.515" v="2229" actId="478"/>
          <ac:picMkLst>
            <pc:docMk/>
            <pc:sldMk cId="2882843761" sldId="260"/>
            <ac:picMk id="6" creationId="{F642760C-AC48-4020-8627-186C51C85268}"/>
          </ac:picMkLst>
        </pc:picChg>
        <pc:picChg chg="add mod modCrop">
          <ac:chgData name="しんご 橋津" userId="fcba90d25ce369a2" providerId="LiveId" clId="{84911E1D-2E79-42F9-A0A7-EF3E570C1A47}" dt="2024-10-26T01:07:55.738" v="2241" actId="164"/>
          <ac:picMkLst>
            <pc:docMk/>
            <pc:sldMk cId="2882843761" sldId="260"/>
            <ac:picMk id="8" creationId="{BE268943-6B84-2DCF-808D-662FB085CB53}"/>
          </ac:picMkLst>
        </pc:picChg>
        <pc:picChg chg="add mod modCrop">
          <ac:chgData name="しんご 橋津" userId="fcba90d25ce369a2" providerId="LiveId" clId="{84911E1D-2E79-42F9-A0A7-EF3E570C1A47}" dt="2024-10-26T01:11:09.661" v="2450" actId="732"/>
          <ac:picMkLst>
            <pc:docMk/>
            <pc:sldMk cId="2882843761" sldId="260"/>
            <ac:picMk id="10" creationId="{C7442B40-EB89-342D-D8B4-32881929DF99}"/>
          </ac:picMkLst>
        </pc:picChg>
        <pc:picChg chg="del mod">
          <ac:chgData name="しんご 橋津" userId="fcba90d25ce369a2" providerId="LiveId" clId="{84911E1D-2E79-42F9-A0A7-EF3E570C1A47}" dt="2024-10-26T01:06:27.457" v="2219" actId="478"/>
          <ac:picMkLst>
            <pc:docMk/>
            <pc:sldMk cId="2882843761" sldId="260"/>
            <ac:picMk id="12" creationId="{ED490499-CFF7-47C1-B262-04B2B7A7F338}"/>
          </ac:picMkLst>
        </pc:picChg>
        <pc:picChg chg="del">
          <ac:chgData name="しんご 橋津" userId="fcba90d25ce369a2" providerId="LiveId" clId="{84911E1D-2E79-42F9-A0A7-EF3E570C1A47}" dt="2024-10-26T01:05:22.138" v="2109" actId="478"/>
          <ac:picMkLst>
            <pc:docMk/>
            <pc:sldMk cId="2882843761" sldId="260"/>
            <ac:picMk id="13" creationId="{0220842B-BCF2-F2B1-96A1-13789C207A7D}"/>
          </ac:picMkLst>
        </pc:picChg>
        <pc:picChg chg="del">
          <ac:chgData name="しんご 橋津" userId="fcba90d25ce369a2" providerId="LiveId" clId="{84911E1D-2E79-42F9-A0A7-EF3E570C1A47}" dt="2024-10-26T01:05:18.612" v="2106" actId="478"/>
          <ac:picMkLst>
            <pc:docMk/>
            <pc:sldMk cId="2882843761" sldId="260"/>
            <ac:picMk id="15" creationId="{68D40F2F-BBF2-4D10-30BF-983C9903A96E}"/>
          </ac:picMkLst>
        </pc:picChg>
        <pc:picChg chg="add mod modCrop">
          <ac:chgData name="しんご 橋津" userId="fcba90d25ce369a2" providerId="LiveId" clId="{84911E1D-2E79-42F9-A0A7-EF3E570C1A47}" dt="2024-10-26T01:33:06.392" v="3256" actId="1076"/>
          <ac:picMkLst>
            <pc:docMk/>
            <pc:sldMk cId="2882843761" sldId="260"/>
            <ac:picMk id="22" creationId="{28C9D8F1-1797-B814-D57B-D4F5C7BFA3D6}"/>
          </ac:picMkLst>
        </pc:picChg>
        <pc:picChg chg="add mod">
          <ac:chgData name="しんご 橋津" userId="fcba90d25ce369a2" providerId="LiveId" clId="{84911E1D-2E79-42F9-A0A7-EF3E570C1A47}" dt="2024-10-26T01:33:06.392" v="3256" actId="1076"/>
          <ac:picMkLst>
            <pc:docMk/>
            <pc:sldMk cId="2882843761" sldId="260"/>
            <ac:picMk id="25" creationId="{83EB2B1E-7E1A-8D40-AF9C-DFC99200C8F1}"/>
          </ac:picMkLst>
        </pc:picChg>
      </pc:sldChg>
      <pc:sldChg chg="addSp delSp modSp add mod">
        <pc:chgData name="しんご 橋津" userId="fcba90d25ce369a2" providerId="LiveId" clId="{84911E1D-2E79-42F9-A0A7-EF3E570C1A47}" dt="2024-10-26T01:51:38.815" v="3509" actId="14100"/>
        <pc:sldMkLst>
          <pc:docMk/>
          <pc:sldMk cId="4185891332" sldId="261"/>
        </pc:sldMkLst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2" creationId="{B1FE89A7-D872-D90B-249D-402E4C0EFA17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3" creationId="{34FB80EA-E5B0-39D6-E448-8928D845A129}"/>
          </ac:spMkLst>
        </pc:spChg>
        <pc:spChg chg="mod">
          <ac:chgData name="しんご 橋津" userId="fcba90d25ce369a2" providerId="LiveId" clId="{84911E1D-2E79-42F9-A0A7-EF3E570C1A47}" dt="2024-10-26T01:18:46.853" v="2853" actId="20577"/>
          <ac:spMkLst>
            <pc:docMk/>
            <pc:sldMk cId="4185891332" sldId="261"/>
            <ac:spMk id="4" creationId="{9F925A5C-E88D-3D72-7C8A-A4A579925175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5" creationId="{EB1462DF-3B9B-A698-CC88-E37D31239F08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6" creationId="{91794C2B-8E2F-3746-FA49-72234F245658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7" creationId="{3457B695-EC45-D9BB-5C12-87A8E2E38C3A}"/>
          </ac:spMkLst>
        </pc:spChg>
        <pc:spChg chg="add mod">
          <ac:chgData name="しんご 橋津" userId="fcba90d25ce369a2" providerId="LiveId" clId="{84911E1D-2E79-42F9-A0A7-EF3E570C1A47}" dt="2024-10-26T01:51:38.815" v="3509" actId="14100"/>
          <ac:spMkLst>
            <pc:docMk/>
            <pc:sldMk cId="4185891332" sldId="261"/>
            <ac:spMk id="8" creationId="{CFAE47C8-D8A3-729F-391A-E69AEABE2B0F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9" creationId="{9C9001A1-1F12-57AE-E9A9-0062BFA6FB9C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12" creationId="{E785E7F2-5C09-4B87-E474-4DA03732A209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13" creationId="{0A0613FF-DF86-DC8B-E8EC-A4545AAF2D13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14" creationId="{443546F2-9847-0D65-4198-6E2A72FCA816}"/>
          </ac:spMkLst>
        </pc:spChg>
        <pc:spChg chg="add del">
          <ac:chgData name="しんご 橋津" userId="fcba90d25ce369a2" providerId="LiveId" clId="{84911E1D-2E79-42F9-A0A7-EF3E570C1A47}" dt="2024-10-26T01:26:10.925" v="2970" actId="478"/>
          <ac:spMkLst>
            <pc:docMk/>
            <pc:sldMk cId="4185891332" sldId="261"/>
            <ac:spMk id="15" creationId="{B4E353E8-E4FE-F45F-46FE-5EE2C70CB748}"/>
          </ac:spMkLst>
        </pc:spChg>
        <pc:spChg chg="del">
          <ac:chgData name="しんご 橋津" userId="fcba90d25ce369a2" providerId="LiveId" clId="{84911E1D-2E79-42F9-A0A7-EF3E570C1A47}" dt="2024-10-26T01:15:42.323" v="2772" actId="478"/>
          <ac:spMkLst>
            <pc:docMk/>
            <pc:sldMk cId="4185891332" sldId="261"/>
            <ac:spMk id="16" creationId="{07A6550F-7844-C7C5-E767-01C1308A2546}"/>
          </ac:spMkLst>
        </pc:spChg>
        <pc:spChg chg="del mod">
          <ac:chgData name="しんご 橋津" userId="fcba90d25ce369a2" providerId="LiveId" clId="{84911E1D-2E79-42F9-A0A7-EF3E570C1A47}" dt="2024-10-26T01:15:50.172" v="2780" actId="478"/>
          <ac:spMkLst>
            <pc:docMk/>
            <pc:sldMk cId="4185891332" sldId="261"/>
            <ac:spMk id="17" creationId="{8117D57C-A341-7186-5B3F-73480ABA5F40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18" creationId="{345D9ADF-9D8B-47EF-D115-A5C949AA22BD}"/>
          </ac:spMkLst>
        </pc:spChg>
        <pc:spChg chg="del mod">
          <ac:chgData name="しんご 橋津" userId="fcba90d25ce369a2" providerId="LiveId" clId="{84911E1D-2E79-42F9-A0A7-EF3E570C1A47}" dt="2024-10-26T01:15:40.844" v="2770" actId="478"/>
          <ac:spMkLst>
            <pc:docMk/>
            <pc:sldMk cId="4185891332" sldId="261"/>
            <ac:spMk id="20" creationId="{8925E108-9F3D-795A-6D84-F5C4BFE02738}"/>
          </ac:spMkLst>
        </pc:spChg>
        <pc:spChg chg="del mod">
          <ac:chgData name="しんご 橋津" userId="fcba90d25ce369a2" providerId="LiveId" clId="{84911E1D-2E79-42F9-A0A7-EF3E570C1A47}" dt="2024-10-26T01:16:05.496" v="2785" actId="478"/>
          <ac:spMkLst>
            <pc:docMk/>
            <pc:sldMk cId="4185891332" sldId="261"/>
            <ac:spMk id="23" creationId="{5D0B4483-2D71-4209-11A3-DFA78DB5A71A}"/>
          </ac:spMkLst>
        </pc:spChg>
        <pc:spChg chg="del">
          <ac:chgData name="しんご 橋津" userId="fcba90d25ce369a2" providerId="LiveId" clId="{84911E1D-2E79-42F9-A0A7-EF3E570C1A47}" dt="2024-10-26T01:15:46.709" v="2776" actId="478"/>
          <ac:spMkLst>
            <pc:docMk/>
            <pc:sldMk cId="4185891332" sldId="261"/>
            <ac:spMk id="26" creationId="{FB29954E-1835-0109-91D4-22A86177919D}"/>
          </ac:spMkLst>
        </pc:spChg>
        <pc:spChg chg="del">
          <ac:chgData name="しんご 橋津" userId="fcba90d25ce369a2" providerId="LiveId" clId="{84911E1D-2E79-42F9-A0A7-EF3E570C1A47}" dt="2024-10-26T01:15:45.038" v="2774" actId="478"/>
          <ac:spMkLst>
            <pc:docMk/>
            <pc:sldMk cId="4185891332" sldId="261"/>
            <ac:spMk id="27" creationId="{E31F9AB0-893F-AB5D-6243-F000D2A71C62}"/>
          </ac:spMkLst>
        </pc:spChg>
        <pc:spChg chg="del">
          <ac:chgData name="しんご 橋津" userId="fcba90d25ce369a2" providerId="LiveId" clId="{84911E1D-2E79-42F9-A0A7-EF3E570C1A47}" dt="2024-10-26T01:15:47.999" v="2777" actId="478"/>
          <ac:spMkLst>
            <pc:docMk/>
            <pc:sldMk cId="4185891332" sldId="261"/>
            <ac:spMk id="28" creationId="{D1A1AAC5-91E4-9018-8FC9-DBDA478F3D7D}"/>
          </ac:spMkLst>
        </pc:spChg>
        <pc:spChg chg="del">
          <ac:chgData name="しんご 橋津" userId="fcba90d25ce369a2" providerId="LiveId" clId="{84911E1D-2E79-42F9-A0A7-EF3E570C1A47}" dt="2024-10-26T01:15:49.022" v="2778" actId="478"/>
          <ac:spMkLst>
            <pc:docMk/>
            <pc:sldMk cId="4185891332" sldId="261"/>
            <ac:spMk id="29" creationId="{5EE01A30-CE69-B786-CE1D-1C16E5B52BC5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30" creationId="{DABBE2E0-8C12-A5E2-71E2-37F926815C19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32" creationId="{98D42978-5E9B-088A-F69F-441E7716E08A}"/>
          </ac:spMkLst>
        </pc:spChg>
        <pc:spChg chg="add mod">
          <ac:chgData name="しんご 橋津" userId="fcba90d25ce369a2" providerId="LiveId" clId="{84911E1D-2E79-42F9-A0A7-EF3E570C1A47}" dt="2024-10-26T01:50:48.287" v="3406" actId="1076"/>
          <ac:spMkLst>
            <pc:docMk/>
            <pc:sldMk cId="4185891332" sldId="261"/>
            <ac:spMk id="34" creationId="{B4C8C335-806C-032F-184E-3CC70AEC4073}"/>
          </ac:spMkLst>
        </pc:spChg>
        <pc:grpChg chg="del">
          <ac:chgData name="しんご 橋津" userId="fcba90d25ce369a2" providerId="LiveId" clId="{84911E1D-2E79-42F9-A0A7-EF3E570C1A47}" dt="2024-10-26T01:15:41.489" v="2771" actId="478"/>
          <ac:grpSpMkLst>
            <pc:docMk/>
            <pc:sldMk cId="4185891332" sldId="261"/>
            <ac:grpSpMk id="11" creationId="{7B60030A-4488-E2D8-8230-A9FA0D7CA955}"/>
          </ac:grpSpMkLst>
        </pc:grpChg>
        <pc:picChg chg="del">
          <ac:chgData name="しんご 橋津" userId="fcba90d25ce369a2" providerId="LiveId" clId="{84911E1D-2E79-42F9-A0A7-EF3E570C1A47}" dt="2024-10-26T01:15:44.342" v="2773" actId="478"/>
          <ac:picMkLst>
            <pc:docMk/>
            <pc:sldMk cId="4185891332" sldId="261"/>
            <ac:picMk id="22" creationId="{BCDEBAEF-B375-857C-F774-28C7BB60D3CE}"/>
          </ac:picMkLst>
        </pc:picChg>
        <pc:picChg chg="del">
          <ac:chgData name="しんご 橋津" userId="fcba90d25ce369a2" providerId="LiveId" clId="{84911E1D-2E79-42F9-A0A7-EF3E570C1A47}" dt="2024-10-26T01:15:45.511" v="2775" actId="478"/>
          <ac:picMkLst>
            <pc:docMk/>
            <pc:sldMk cId="4185891332" sldId="261"/>
            <ac:picMk id="25" creationId="{F8508307-34F2-F12C-5448-A4EA174E6396}"/>
          </ac:picMkLst>
        </pc:picChg>
        <pc:cxnChg chg="add mod">
          <ac:chgData name="しんご 橋津" userId="fcba90d25ce369a2" providerId="LiveId" clId="{84911E1D-2E79-42F9-A0A7-EF3E570C1A47}" dt="2024-10-26T01:50:48.287" v="3406" actId="1076"/>
          <ac:cxnSpMkLst>
            <pc:docMk/>
            <pc:sldMk cId="4185891332" sldId="261"/>
            <ac:cxnSpMk id="21" creationId="{26A5D382-77DB-25AC-81E7-2B46CBD82A4E}"/>
          </ac:cxnSpMkLst>
        </pc:cxnChg>
        <pc:cxnChg chg="add mod">
          <ac:chgData name="しんご 橋津" userId="fcba90d25ce369a2" providerId="LiveId" clId="{84911E1D-2E79-42F9-A0A7-EF3E570C1A47}" dt="2024-10-26T01:50:48.287" v="3406" actId="1076"/>
          <ac:cxnSpMkLst>
            <pc:docMk/>
            <pc:sldMk cId="4185891332" sldId="261"/>
            <ac:cxnSpMk id="31" creationId="{F083B262-FC84-D86B-0962-961F1AB23C54}"/>
          </ac:cxnSpMkLst>
        </pc:cxnChg>
        <pc:cxnChg chg="add mod">
          <ac:chgData name="しんご 橋津" userId="fcba90d25ce369a2" providerId="LiveId" clId="{84911E1D-2E79-42F9-A0A7-EF3E570C1A47}" dt="2024-10-26T01:50:48.287" v="3406" actId="1076"/>
          <ac:cxnSpMkLst>
            <pc:docMk/>
            <pc:sldMk cId="4185891332" sldId="261"/>
            <ac:cxnSpMk id="33" creationId="{52DA14EB-9F07-0735-3A83-19B2F53AFDE0}"/>
          </ac:cxnSpMkLst>
        </pc:cxnChg>
        <pc:cxnChg chg="add mod">
          <ac:chgData name="しんご 橋津" userId="fcba90d25ce369a2" providerId="LiveId" clId="{84911E1D-2E79-42F9-A0A7-EF3E570C1A47}" dt="2024-10-26T01:50:48.287" v="3406" actId="1076"/>
          <ac:cxnSpMkLst>
            <pc:docMk/>
            <pc:sldMk cId="4185891332" sldId="261"/>
            <ac:cxnSpMk id="35" creationId="{A00F7B92-4365-836A-FF90-32E50E67781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5BEEAB-EF72-9C3E-4396-BC3AC0F5F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90EF670-07C6-92C2-7D21-D75BCE148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960C03-9E73-7A53-BCCF-504ECE8A1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385E72-7F43-9BEF-627E-FEC56DF2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1BFA48-2F6D-7EBD-0D3A-B25D3267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351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C1BE9F-C5FC-50F4-8C90-B6BCECBC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06F3C09-3217-A31B-C0D4-53D9697DA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6C60F8-949A-CA0E-9368-1089CFDD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6357BA-E4F0-6279-BA6B-526AAD923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B9698B-234C-134B-34BA-1EF4CBDB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2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4A2DDC3-2ACF-C199-9D86-C89E11B45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116E5FB-003D-4076-D7C7-9F3B24188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80889C-1CE7-CCC9-0CED-7EA43B5A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4F5180-7A70-F337-52F2-EFA3547A4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3D7BA2-C8F2-22AC-0074-9CF69F15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61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43891F-7F1E-28A6-8E78-5F59D84E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236B53-7B9F-5435-EC81-ED316FF72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46EDC2-497E-2B74-A13B-F7768DDE3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BA8CC0-57A3-B962-A04E-866AA8EF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5A4613-251D-65B2-4F2D-AC254E67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13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2FEDA7-7383-B025-738D-9C33B97C8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CCCF8D-955A-D118-D79D-19A094C70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CAB63B-B927-C681-5121-6A9264FA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6E7739-F1C2-4AE5-5B40-39BEA0634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4604E8-2391-B2A7-03F2-37FA1BC5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14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66D4F3-EE6F-5951-D193-B7F7A3B6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6BE8C1-CD82-23EF-5E35-B0F77B95D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CDE5A6-4867-15AE-3FDF-42C0605896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D9D5CE2-4504-C79E-FE78-C48CB59DF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1B423E-2411-8AFC-EEBA-F83ACE1A6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F22938-FD58-05DF-740B-2C7BE809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354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CF36EF-F920-195A-15BA-DAB366FA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F647CD2-0B1D-4E9E-34FE-FCFB3CDE9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12CEE2-61AB-9F3C-BAC1-5E1E62A7E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2ACE84A-2965-D02F-9348-51C4D5D6B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BBDE794-5EB2-AC4F-F424-8AF79E64DF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5E04935-464E-6C9E-DD68-9EFAAFFE3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2D119F0-A508-7F9A-D888-CF4485CA7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92A8F6C-7B79-D5E1-814E-2A84A066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39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963C9-07A8-9D4C-E732-C06A7D057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D6B971-0550-8A85-B976-D5054B281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74C4E4F-836E-F9C5-4878-775EAB45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C8A527-FCCF-19F7-DB1B-659786AC3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51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55B74C8-DEA2-A5B8-4054-9D0E1FCB8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21B2162-8717-B50B-CEBB-CC93B2C1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670DD2-F9C6-1F3A-6FD2-ECFF5B43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50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03EF6B-CB42-6CD9-D37A-1E32740B5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C9EB6A-E095-6191-BC14-57F15A5B4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A044AF-DD39-76E9-89D0-3AF674234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420013-C73C-6D91-D38F-2A6B42CBE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4F311D-CED1-C81E-490B-33C36AAD7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296564-98EC-FA50-F7AD-9C8433647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39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C7AB58-3994-D76C-0F2D-0E40DEFA1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B7F2AFA-B4EB-CBA6-452C-19BB63D7A9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7197D24-86EE-AE30-EBD9-E5926346C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B5A5E3-F88C-88C2-2EEC-5B86C3507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8FD592-D3A9-07D4-9092-6D1EBA53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67E474-7571-9BE2-CA45-CF3E8C7B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92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ABDD8C-DD9C-A12E-3E33-5C0BA791A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131F4D-C284-58EA-13A0-24FAC3DB9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9AD221-0B07-C747-14EA-44F0153AA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DD108-785C-434E-A524-96BC537D34E1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B31BA5-E4B3-91FD-B39E-5E762DEF2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9B57B4-CD8B-BCD8-2E4B-EA6E41A69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D47CF-EE09-4570-BFD9-A9C3877BA2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64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F81758-6229-912E-B826-1F242D1C7430}"/>
              </a:ext>
            </a:extLst>
          </p:cNvPr>
          <p:cNvSpPr txBox="1"/>
          <p:nvPr/>
        </p:nvSpPr>
        <p:spPr>
          <a:xfrm>
            <a:off x="0" y="0"/>
            <a:ext cx="801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①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Excel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を開き、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D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列の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から自治体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を開く</a:t>
            </a:r>
            <a:endParaRPr kumimoji="1" lang="ja-JP" altLang="en-US" sz="2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D3B6C3E-9C13-FCE8-BFB7-11FDC8A8D0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502"/>
          <a:stretch/>
        </p:blipFill>
        <p:spPr>
          <a:xfrm>
            <a:off x="1107346" y="707508"/>
            <a:ext cx="10368823" cy="172529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82C6CB6-F015-2A27-5357-FAB6387BF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554" y="2345113"/>
            <a:ext cx="6290668" cy="4160161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19D32D8-578D-1054-E79B-F8D5BD922878}"/>
              </a:ext>
            </a:extLst>
          </p:cNvPr>
          <p:cNvSpPr/>
          <p:nvPr/>
        </p:nvSpPr>
        <p:spPr>
          <a:xfrm>
            <a:off x="2516777" y="931817"/>
            <a:ext cx="2264229" cy="1741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吹き出し: 線 9">
            <a:extLst>
              <a:ext uri="{FF2B5EF4-FFF2-40B4-BE49-F238E27FC236}">
                <a16:creationId xmlns:a16="http://schemas.microsoft.com/office/drawing/2014/main" id="{E957D539-53CC-EFEE-4500-28A4D2A397F0}"/>
              </a:ext>
            </a:extLst>
          </p:cNvPr>
          <p:cNvSpPr/>
          <p:nvPr/>
        </p:nvSpPr>
        <p:spPr>
          <a:xfrm>
            <a:off x="4981552" y="2345113"/>
            <a:ext cx="6290669" cy="4160161"/>
          </a:xfrm>
          <a:prstGeom prst="borderCallout1">
            <a:avLst>
              <a:gd name="adj1" fmla="val 747"/>
              <a:gd name="adj2" fmla="val 50918"/>
              <a:gd name="adj3" fmla="val -29846"/>
              <a:gd name="adj4" fmla="val -5524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15284FC-A5F9-602F-4D65-AF8B1E7C3012}"/>
              </a:ext>
            </a:extLst>
          </p:cNvPr>
          <p:cNvSpPr txBox="1"/>
          <p:nvPr/>
        </p:nvSpPr>
        <p:spPr>
          <a:xfrm>
            <a:off x="177709" y="5797388"/>
            <a:ext cx="4502331" cy="70788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・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が間違っている（開かない）場合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　└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G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列の備考に「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なし」と記載</a:t>
            </a:r>
            <a:endParaRPr kumimoji="1" lang="ja-JP" altLang="en-US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9948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B43F8-3021-8F38-E241-6327428DC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58EF2-67E0-09DF-47C1-A24CEB0887FE}"/>
              </a:ext>
            </a:extLst>
          </p:cNvPr>
          <p:cNvSpPr txBox="1"/>
          <p:nvPr/>
        </p:nvSpPr>
        <p:spPr>
          <a:xfrm>
            <a:off x="0" y="0"/>
            <a:ext cx="801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②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内「サイト内検索」に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と入力し、検索する</a:t>
            </a:r>
            <a:endParaRPr kumimoji="1" lang="ja-JP" altLang="en-US" sz="2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80F6D7A-DBEA-E349-08E5-BC3D799BFC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323"/>
          <a:stretch/>
        </p:blipFill>
        <p:spPr>
          <a:xfrm>
            <a:off x="595800" y="831788"/>
            <a:ext cx="6290668" cy="81860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EE1188-D073-5246-0B44-AF6592ECA2A5}"/>
              </a:ext>
            </a:extLst>
          </p:cNvPr>
          <p:cNvSpPr/>
          <p:nvPr/>
        </p:nvSpPr>
        <p:spPr>
          <a:xfrm>
            <a:off x="4527376" y="856738"/>
            <a:ext cx="1541417" cy="2438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49BA334-1528-EB57-06B6-FAEB684E61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065"/>
          <a:stretch/>
        </p:blipFill>
        <p:spPr>
          <a:xfrm>
            <a:off x="352757" y="2633334"/>
            <a:ext cx="6625758" cy="91598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BC4AA3C-3139-3F16-D520-BA9DB04A4DB7}"/>
              </a:ext>
            </a:extLst>
          </p:cNvPr>
          <p:cNvSpPr/>
          <p:nvPr/>
        </p:nvSpPr>
        <p:spPr>
          <a:xfrm>
            <a:off x="4449573" y="2633334"/>
            <a:ext cx="1680482" cy="2622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E8018D7D-61F8-E4B9-DBC5-6E6C9817D053}"/>
              </a:ext>
            </a:extLst>
          </p:cNvPr>
          <p:cNvSpPr/>
          <p:nvPr/>
        </p:nvSpPr>
        <p:spPr>
          <a:xfrm rot="5400000">
            <a:off x="4337287" y="1623781"/>
            <a:ext cx="1511909" cy="70788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ED95747-F3BA-751E-E1DF-3451C3B34C74}"/>
              </a:ext>
            </a:extLst>
          </p:cNvPr>
          <p:cNvSpPr txBox="1"/>
          <p:nvPr/>
        </p:nvSpPr>
        <p:spPr>
          <a:xfrm>
            <a:off x="352757" y="4851930"/>
            <a:ext cx="6763485" cy="1323439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・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内に「サイト内検索」がない場合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kumimoji="1"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　└</a:t>
            </a:r>
            <a:r>
              <a:rPr kumimoji="1"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G</a:t>
            </a:r>
            <a:r>
              <a:rPr kumimoji="1"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列の備考に「サイト内検索なし」と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記載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kumimoji="1"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※</a:t>
            </a:r>
            <a:r>
              <a:rPr kumimoji="1"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町や村など小さな自治体に多い傾向があります</a:t>
            </a:r>
            <a:endParaRPr kumimoji="1"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※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サイト内検索は自治体によって表記が違う場合があります。</a:t>
            </a:r>
            <a:endParaRPr kumimoji="1"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9F78732A-9FC8-4C85-D857-6D6AB5036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5209" y="4954583"/>
            <a:ext cx="4646791" cy="107366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ADAA241-833D-51A7-D24B-5695BE3C00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5278"/>
          <a:stretch/>
        </p:blipFill>
        <p:spPr>
          <a:xfrm>
            <a:off x="8489510" y="3470330"/>
            <a:ext cx="3530751" cy="1043127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DA76684-1FF8-EBFC-7BED-A737902695B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57" t="53158"/>
          <a:stretch/>
        </p:blipFill>
        <p:spPr>
          <a:xfrm>
            <a:off x="8511539" y="1832818"/>
            <a:ext cx="3530752" cy="1196386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2E2D2A8-0DBB-A9C5-AA63-FA0211355E44}"/>
              </a:ext>
            </a:extLst>
          </p:cNvPr>
          <p:cNvSpPr/>
          <p:nvPr/>
        </p:nvSpPr>
        <p:spPr>
          <a:xfrm>
            <a:off x="9259697" y="2168744"/>
            <a:ext cx="2579545" cy="72685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3CDEFE4-8678-3537-7995-07B3E0FDF956}"/>
              </a:ext>
            </a:extLst>
          </p:cNvPr>
          <p:cNvSpPr/>
          <p:nvPr/>
        </p:nvSpPr>
        <p:spPr>
          <a:xfrm>
            <a:off x="8511540" y="4227728"/>
            <a:ext cx="1270636" cy="28572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C262BE0D-2663-2136-EF61-1CD4004604C2}"/>
              </a:ext>
            </a:extLst>
          </p:cNvPr>
          <p:cNvSpPr/>
          <p:nvPr/>
        </p:nvSpPr>
        <p:spPr>
          <a:xfrm>
            <a:off x="10458450" y="4907428"/>
            <a:ext cx="1561811" cy="34084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193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92EDE-FAE2-BFDD-93A5-60BEAA381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CFDD4C9-B722-E5B9-8CF3-C2E9583B32CC}"/>
              </a:ext>
            </a:extLst>
          </p:cNvPr>
          <p:cNvSpPr txBox="1"/>
          <p:nvPr/>
        </p:nvSpPr>
        <p:spPr>
          <a:xfrm>
            <a:off x="0" y="0"/>
            <a:ext cx="801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③検索結果から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に関するページを開く</a:t>
            </a:r>
            <a:endParaRPr kumimoji="1" lang="ja-JP" altLang="en-US" sz="2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FB27AD2E-29FA-A2D3-C13D-6E95574BCA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5618"/>
          <a:stretch/>
        </p:blipFill>
        <p:spPr>
          <a:xfrm>
            <a:off x="381000" y="1017116"/>
            <a:ext cx="5030000" cy="199869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5B3C076-D9C9-D718-682F-0B6C575B2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203" y="3119283"/>
            <a:ext cx="5069540" cy="1908616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32690E6-B546-687A-ABEA-D61D98E706EB}"/>
              </a:ext>
            </a:extLst>
          </p:cNvPr>
          <p:cNvSpPr txBox="1"/>
          <p:nvPr/>
        </p:nvSpPr>
        <p:spPr>
          <a:xfrm>
            <a:off x="381000" y="5598480"/>
            <a:ext cx="6134165" cy="101566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・検索結果が０件の場合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　└検索結果の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Excel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の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F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列に入力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kumimoji="1"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※</a:t>
            </a:r>
            <a:r>
              <a:rPr kumimoji="1"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町や村など小さな自治体に多い傾向があります</a:t>
            </a:r>
            <a:endParaRPr kumimoji="1"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E430AA-8406-AF70-E546-5257120E7027}"/>
              </a:ext>
            </a:extLst>
          </p:cNvPr>
          <p:cNvSpPr/>
          <p:nvPr/>
        </p:nvSpPr>
        <p:spPr>
          <a:xfrm>
            <a:off x="536401" y="2085463"/>
            <a:ext cx="1740074" cy="2672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038C81F-8058-1331-CF96-227F7742A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66" y="3163289"/>
            <a:ext cx="5417534" cy="1908616"/>
          </a:xfrm>
          <a:prstGeom prst="rect">
            <a:avLst/>
          </a:prstGeom>
        </p:spPr>
      </p:pic>
      <p:sp>
        <p:nvSpPr>
          <p:cNvPr id="14" name="吹き出し: 線 13">
            <a:extLst>
              <a:ext uri="{FF2B5EF4-FFF2-40B4-BE49-F238E27FC236}">
                <a16:creationId xmlns:a16="http://schemas.microsoft.com/office/drawing/2014/main" id="{D29910B7-5B80-CEDF-04BA-7E5F7D285E6A}"/>
              </a:ext>
            </a:extLst>
          </p:cNvPr>
          <p:cNvSpPr/>
          <p:nvPr/>
        </p:nvSpPr>
        <p:spPr>
          <a:xfrm>
            <a:off x="678466" y="3097229"/>
            <a:ext cx="5417534" cy="2074845"/>
          </a:xfrm>
          <a:prstGeom prst="borderCallout1">
            <a:avLst>
              <a:gd name="adj1" fmla="val -990"/>
              <a:gd name="adj2" fmla="val 48632"/>
              <a:gd name="adj3" fmla="val -35321"/>
              <a:gd name="adj4" fmla="val 26016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A45D894-8768-B573-9787-1AB4320A8D59}"/>
              </a:ext>
            </a:extLst>
          </p:cNvPr>
          <p:cNvSpPr/>
          <p:nvPr/>
        </p:nvSpPr>
        <p:spPr>
          <a:xfrm>
            <a:off x="6781002" y="3014369"/>
            <a:ext cx="5069540" cy="190861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3C75053-A34C-07D5-155A-09CD6507A937}"/>
              </a:ext>
            </a:extLst>
          </p:cNvPr>
          <p:cNvSpPr txBox="1"/>
          <p:nvPr/>
        </p:nvSpPr>
        <p:spPr>
          <a:xfrm>
            <a:off x="7482861" y="4890594"/>
            <a:ext cx="403067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検索結果０件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→このページの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F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列にコピペ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498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E12CB-693A-CAE5-202F-0AD6073B2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133025-7D6C-5BA3-8133-D10F3985EFAB}"/>
              </a:ext>
            </a:extLst>
          </p:cNvPr>
          <p:cNvSpPr txBox="1"/>
          <p:nvPr/>
        </p:nvSpPr>
        <p:spPr>
          <a:xfrm>
            <a:off x="0" y="0"/>
            <a:ext cx="801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④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に関する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を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Excel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の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E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列に入力</a:t>
            </a:r>
            <a:endParaRPr kumimoji="1" lang="ja-JP" altLang="en-US" sz="2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80734FF-4650-27C8-D347-6544845B3D85}"/>
              </a:ext>
            </a:extLst>
          </p:cNvPr>
          <p:cNvSpPr txBox="1"/>
          <p:nvPr/>
        </p:nvSpPr>
        <p:spPr>
          <a:xfrm>
            <a:off x="100921" y="5755056"/>
            <a:ext cx="6134165" cy="101566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・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に関するページが見つからない場合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・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に関する内容かどうか迷う場合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　└③の検索結果の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F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列に入力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4A0986A-19BA-DEFA-A69B-D99D55EAA1A5}"/>
              </a:ext>
            </a:extLst>
          </p:cNvPr>
          <p:cNvGrpSpPr/>
          <p:nvPr/>
        </p:nvGrpSpPr>
        <p:grpSpPr>
          <a:xfrm>
            <a:off x="334737" y="882172"/>
            <a:ext cx="6638403" cy="1700939"/>
            <a:chOff x="1011012" y="858357"/>
            <a:chExt cx="6638403" cy="1700939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BE268943-6B84-2DCF-808D-662FB085C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1526"/>
            <a:stretch/>
          </p:blipFill>
          <p:spPr>
            <a:xfrm>
              <a:off x="1011012" y="858357"/>
              <a:ext cx="6620716" cy="261140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C7442B40-EB89-342D-D8B4-32881929D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1482"/>
            <a:stretch/>
          </p:blipFill>
          <p:spPr>
            <a:xfrm>
              <a:off x="1028700" y="1119498"/>
              <a:ext cx="6620715" cy="1439798"/>
            </a:xfrm>
            <a:prstGeom prst="rect">
              <a:avLst/>
            </a:prstGeom>
          </p:spPr>
        </p:pic>
      </p:grp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0BBBC1A-ED9B-7414-2586-BDF0F99481C4}"/>
              </a:ext>
            </a:extLst>
          </p:cNvPr>
          <p:cNvSpPr/>
          <p:nvPr/>
        </p:nvSpPr>
        <p:spPr>
          <a:xfrm>
            <a:off x="564976" y="899472"/>
            <a:ext cx="2702099" cy="351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A45ED2F-8B9C-55A1-9B28-5E87353E306F}"/>
              </a:ext>
            </a:extLst>
          </p:cNvPr>
          <p:cNvSpPr txBox="1"/>
          <p:nvPr/>
        </p:nvSpPr>
        <p:spPr>
          <a:xfrm>
            <a:off x="6235086" y="973578"/>
            <a:ext cx="403067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このページの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E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列にコピペ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28C9D8F1-1797-B814-D57B-D4F5C7BFA3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1120"/>
          <a:stretch/>
        </p:blipFill>
        <p:spPr>
          <a:xfrm>
            <a:off x="4001165" y="3305651"/>
            <a:ext cx="3059063" cy="1587909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636C19-3FDF-B912-E8C6-B4D45B4EED74}"/>
              </a:ext>
            </a:extLst>
          </p:cNvPr>
          <p:cNvSpPr txBox="1"/>
          <p:nvPr/>
        </p:nvSpPr>
        <p:spPr>
          <a:xfrm>
            <a:off x="4485958" y="2756924"/>
            <a:ext cx="2124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【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判断基準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】</a:t>
            </a:r>
            <a:endParaRPr kumimoji="1" lang="ja-JP" altLang="en-US" sz="2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83EB2B1E-7E1A-8D40-AF9C-DFC99200C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6735" y="3463176"/>
            <a:ext cx="4525242" cy="1276350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8CC319D-83A2-AA06-0541-506359A8315D}"/>
              </a:ext>
            </a:extLst>
          </p:cNvPr>
          <p:cNvSpPr/>
          <p:nvPr/>
        </p:nvSpPr>
        <p:spPr>
          <a:xfrm>
            <a:off x="6571933" y="3923806"/>
            <a:ext cx="743268" cy="96975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519F1E2-1136-9EB9-38B1-68BD2287FC48}"/>
              </a:ext>
            </a:extLst>
          </p:cNvPr>
          <p:cNvSpPr/>
          <p:nvPr/>
        </p:nvSpPr>
        <p:spPr>
          <a:xfrm>
            <a:off x="7602151" y="3811303"/>
            <a:ext cx="2541973" cy="5662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D056324-A294-FFEC-DE1B-D55D39DB3C34}"/>
              </a:ext>
            </a:extLst>
          </p:cNvPr>
          <p:cNvSpPr txBox="1"/>
          <p:nvPr/>
        </p:nvSpPr>
        <p:spPr>
          <a:xfrm>
            <a:off x="3938631" y="4981652"/>
            <a:ext cx="3528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HGP明朝B" panose="02020800000000000000" pitchFamily="18" charset="-128"/>
                <a:ea typeface="HGP明朝B" panose="02020800000000000000" pitchFamily="18" charset="-128"/>
              </a:rPr>
              <a:t>・ページ内に申請書等を</a:t>
            </a:r>
            <a:endParaRPr lang="en-US" altLang="ja-JP" sz="16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1600" dirty="0">
                <a:latin typeface="HGP明朝B" panose="02020800000000000000" pitchFamily="18" charset="-128"/>
                <a:ea typeface="HGP明朝B" panose="02020800000000000000" pitchFamily="18" charset="-128"/>
              </a:rPr>
              <a:t>　ダウンロードできる項目がある</a:t>
            </a:r>
            <a:endParaRPr lang="en-US" altLang="ja-JP" sz="16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D366A48-E312-ABA8-C802-315088D27C1B}"/>
              </a:ext>
            </a:extLst>
          </p:cNvPr>
          <p:cNvSpPr txBox="1"/>
          <p:nvPr/>
        </p:nvSpPr>
        <p:spPr>
          <a:xfrm>
            <a:off x="7466735" y="4981652"/>
            <a:ext cx="3528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HGP明朝B" panose="02020800000000000000" pitchFamily="18" charset="-128"/>
                <a:ea typeface="HGP明朝B" panose="02020800000000000000" pitchFamily="18" charset="-128"/>
              </a:rPr>
              <a:t>・ページ最下部に〇〇課などの</a:t>
            </a:r>
            <a:endParaRPr lang="en-US" altLang="ja-JP" sz="16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1600" dirty="0">
                <a:latin typeface="HGP明朝B" panose="02020800000000000000" pitchFamily="18" charset="-128"/>
                <a:ea typeface="HGP明朝B" panose="02020800000000000000" pitchFamily="18" charset="-128"/>
              </a:rPr>
              <a:t>　問い合わせ先がある</a:t>
            </a:r>
            <a:endParaRPr lang="en-US" altLang="ja-JP" sz="16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2843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4BF7A-66BA-DBA8-91D2-74EBAE8C3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F925A5C-E88D-3D72-7C8A-A4A579925175}"/>
              </a:ext>
            </a:extLst>
          </p:cNvPr>
          <p:cNvSpPr txBox="1"/>
          <p:nvPr/>
        </p:nvSpPr>
        <p:spPr>
          <a:xfrm>
            <a:off x="0" y="0"/>
            <a:ext cx="801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【</a:t>
            </a:r>
            <a:r>
              <a:rPr lang="ja-JP" altLang="en-US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作業チャート</a:t>
            </a:r>
            <a:r>
              <a:rPr lang="en-US" altLang="ja-JP" sz="2800" dirty="0">
                <a:latin typeface="HGP明朝B" panose="02020800000000000000" pitchFamily="18" charset="-128"/>
                <a:ea typeface="HGP明朝B" panose="02020800000000000000" pitchFamily="18" charset="-128"/>
              </a:rPr>
              <a:t>】</a:t>
            </a:r>
            <a:endParaRPr kumimoji="1" lang="ja-JP" altLang="en-US" sz="2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FE89A7-D872-D90B-249D-402E4C0EFA17}"/>
              </a:ext>
            </a:extLst>
          </p:cNvPr>
          <p:cNvSpPr txBox="1"/>
          <p:nvPr/>
        </p:nvSpPr>
        <p:spPr>
          <a:xfrm>
            <a:off x="1811111" y="523220"/>
            <a:ext cx="63055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①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Excel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を開き、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D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列の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から自治体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を開く</a:t>
            </a:r>
            <a:endParaRPr kumimoji="1" lang="ja-JP" altLang="en-US" sz="24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FB80EA-E5B0-39D6-E448-8928D845A129}"/>
              </a:ext>
            </a:extLst>
          </p:cNvPr>
          <p:cNvSpPr txBox="1"/>
          <p:nvPr/>
        </p:nvSpPr>
        <p:spPr>
          <a:xfrm>
            <a:off x="1811111" y="1985665"/>
            <a:ext cx="70199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②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内「サイト内検索」に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と入力し、検索する</a:t>
            </a:r>
            <a:endParaRPr kumimoji="1" lang="ja-JP" altLang="en-US" sz="24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B1462DF-3B9B-A698-CC88-E37D31239F08}"/>
              </a:ext>
            </a:extLst>
          </p:cNvPr>
          <p:cNvSpPr txBox="1"/>
          <p:nvPr/>
        </p:nvSpPr>
        <p:spPr>
          <a:xfrm>
            <a:off x="1811111" y="3492728"/>
            <a:ext cx="60769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③検索結果から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改葬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”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に関するページを開く</a:t>
            </a:r>
            <a:endParaRPr kumimoji="1" lang="ja-JP" altLang="en-US" sz="24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1794C2B-8E2F-3746-FA49-72234F245658}"/>
              </a:ext>
            </a:extLst>
          </p:cNvPr>
          <p:cNvSpPr txBox="1"/>
          <p:nvPr/>
        </p:nvSpPr>
        <p:spPr>
          <a:xfrm>
            <a:off x="1811111" y="4999791"/>
            <a:ext cx="551497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④改葬に関する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を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Excel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の</a:t>
            </a:r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E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列に入力</a:t>
            </a:r>
            <a:endParaRPr kumimoji="1" lang="ja-JP" altLang="en-US" sz="24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3457B695-EC45-D9BB-5C12-87A8E2E38C3A}"/>
              </a:ext>
            </a:extLst>
          </p:cNvPr>
          <p:cNvSpPr/>
          <p:nvPr/>
        </p:nvSpPr>
        <p:spPr>
          <a:xfrm>
            <a:off x="1811111" y="1073765"/>
            <a:ext cx="523875" cy="90047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9C9001A1-1F12-57AE-E9A9-0062BFA6FB9C}"/>
              </a:ext>
            </a:extLst>
          </p:cNvPr>
          <p:cNvSpPr/>
          <p:nvPr/>
        </p:nvSpPr>
        <p:spPr>
          <a:xfrm>
            <a:off x="1811111" y="2519794"/>
            <a:ext cx="523875" cy="90047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E785E7F2-5C09-4B87-E474-4DA03732A209}"/>
              </a:ext>
            </a:extLst>
          </p:cNvPr>
          <p:cNvSpPr/>
          <p:nvPr/>
        </p:nvSpPr>
        <p:spPr>
          <a:xfrm>
            <a:off x="1811111" y="4099321"/>
            <a:ext cx="523875" cy="90047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カーブ 12">
            <a:extLst>
              <a:ext uri="{FF2B5EF4-FFF2-40B4-BE49-F238E27FC236}">
                <a16:creationId xmlns:a16="http://schemas.microsoft.com/office/drawing/2014/main" id="{0A0613FF-DF86-DC8B-E8EC-A4545AAF2D13}"/>
              </a:ext>
            </a:extLst>
          </p:cNvPr>
          <p:cNvSpPr/>
          <p:nvPr/>
        </p:nvSpPr>
        <p:spPr>
          <a:xfrm rot="16200000">
            <a:off x="-1005011" y="2592340"/>
            <a:ext cx="4762569" cy="755377"/>
          </a:xfrm>
          <a:prstGeom prst="curved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43546F2-9847-0D65-4198-6E2A72FCA816}"/>
              </a:ext>
            </a:extLst>
          </p:cNvPr>
          <p:cNvSpPr txBox="1"/>
          <p:nvPr/>
        </p:nvSpPr>
        <p:spPr>
          <a:xfrm>
            <a:off x="0" y="2769973"/>
            <a:ext cx="1619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HGP明朝B" panose="02020800000000000000" pitchFamily="18" charset="-128"/>
                <a:ea typeface="HGP明朝B" panose="02020800000000000000" pitchFamily="18" charset="-128"/>
              </a:rPr>
              <a:t>次のセルで</a:t>
            </a:r>
            <a:endParaRPr lang="en-US" altLang="ja-JP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dirty="0">
                <a:latin typeface="HGP明朝B" panose="02020800000000000000" pitchFamily="18" charset="-128"/>
                <a:ea typeface="HGP明朝B" panose="02020800000000000000" pitchFamily="18" charset="-128"/>
              </a:rPr>
              <a:t>繰り返す</a:t>
            </a:r>
            <a:endParaRPr lang="en-US" altLang="ja-JP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45D9ADF-9D8B-47EF-D115-A5C949AA22BD}"/>
              </a:ext>
            </a:extLst>
          </p:cNvPr>
          <p:cNvSpPr txBox="1"/>
          <p:nvPr/>
        </p:nvSpPr>
        <p:spPr>
          <a:xfrm>
            <a:off x="3887561" y="1225063"/>
            <a:ext cx="7228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が間違っている（開かない）→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G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列の備考に「</a:t>
            </a:r>
            <a:r>
              <a:rPr lang="en-US" altLang="ja-JP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なし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」と記載</a:t>
            </a:r>
            <a:endParaRPr kumimoji="1" lang="ja-JP" altLang="en-US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cxnSp>
        <p:nvCxnSpPr>
          <p:cNvPr id="21" name="コネクタ: カギ線 20">
            <a:extLst>
              <a:ext uri="{FF2B5EF4-FFF2-40B4-BE49-F238E27FC236}">
                <a16:creationId xmlns:a16="http://schemas.microsoft.com/office/drawing/2014/main" id="{26A5D382-77DB-25AC-81E7-2B46CBD82A4E}"/>
              </a:ext>
            </a:extLst>
          </p:cNvPr>
          <p:cNvCxnSpPr>
            <a:endCxn id="18" idx="1"/>
          </p:cNvCxnSpPr>
          <p:nvPr/>
        </p:nvCxnSpPr>
        <p:spPr>
          <a:xfrm>
            <a:off x="3162300" y="1073765"/>
            <a:ext cx="725261" cy="351353"/>
          </a:xfrm>
          <a:prstGeom prst="bentConnector3">
            <a:avLst>
              <a:gd name="adj1" fmla="val -1219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ABBE2E0-8C12-A5E2-71E2-37F926815C19}"/>
              </a:ext>
            </a:extLst>
          </p:cNvPr>
          <p:cNvSpPr txBox="1"/>
          <p:nvPr/>
        </p:nvSpPr>
        <p:spPr>
          <a:xfrm>
            <a:off x="3887561" y="2625953"/>
            <a:ext cx="789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HP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内に「サイト内検索」がない→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G</a:t>
            </a:r>
            <a:r>
              <a:rPr kumimoji="1"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列の備考に「</a:t>
            </a:r>
            <a:r>
              <a:rPr kumimoji="1" lang="ja-JP" altLang="en-US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サイト内検索なし</a:t>
            </a:r>
            <a:r>
              <a:rPr kumimoji="1"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」と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記載</a:t>
            </a:r>
            <a:endParaRPr kumimoji="1" lang="ja-JP" altLang="en-US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cxnSp>
        <p:nvCxnSpPr>
          <p:cNvPr id="31" name="コネクタ: カギ線 30">
            <a:extLst>
              <a:ext uri="{FF2B5EF4-FFF2-40B4-BE49-F238E27FC236}">
                <a16:creationId xmlns:a16="http://schemas.microsoft.com/office/drawing/2014/main" id="{F083B262-FC84-D86B-0962-961F1AB23C54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3162300" y="2474655"/>
            <a:ext cx="725261" cy="351353"/>
          </a:xfrm>
          <a:prstGeom prst="bentConnector3">
            <a:avLst>
              <a:gd name="adj1" fmla="val -1219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8D42978-5E9B-088A-F69F-441E7716E08A}"/>
              </a:ext>
            </a:extLst>
          </p:cNvPr>
          <p:cNvSpPr txBox="1"/>
          <p:nvPr/>
        </p:nvSpPr>
        <p:spPr>
          <a:xfrm>
            <a:off x="3965301" y="4141559"/>
            <a:ext cx="7228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検索結果が０件→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F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列に「</a:t>
            </a:r>
            <a:r>
              <a:rPr lang="ja-JP" altLang="en-US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検索結果の</a:t>
            </a:r>
            <a:r>
              <a:rPr lang="en-US" altLang="ja-JP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」を入力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cxnSp>
        <p:nvCxnSpPr>
          <p:cNvPr id="33" name="コネクタ: カギ線 32">
            <a:extLst>
              <a:ext uri="{FF2B5EF4-FFF2-40B4-BE49-F238E27FC236}">
                <a16:creationId xmlns:a16="http://schemas.microsoft.com/office/drawing/2014/main" id="{52DA14EB-9F07-0735-3A83-19B2F53AFDE0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3240040" y="3954393"/>
            <a:ext cx="725261" cy="387221"/>
          </a:xfrm>
          <a:prstGeom prst="bentConnector3">
            <a:avLst>
              <a:gd name="adj1" fmla="val 2721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4C8C335-806C-032F-184E-3CC70AEC4073}"/>
              </a:ext>
            </a:extLst>
          </p:cNvPr>
          <p:cNvSpPr txBox="1"/>
          <p:nvPr/>
        </p:nvSpPr>
        <p:spPr>
          <a:xfrm>
            <a:off x="3965301" y="5613884"/>
            <a:ext cx="722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「改葬に関するページがない」「改葬に関する内容か迷う」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  <a:p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→</a:t>
            </a:r>
            <a:r>
              <a:rPr lang="en-US" altLang="ja-JP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F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列に③の「</a:t>
            </a:r>
            <a:r>
              <a:rPr lang="ja-JP" altLang="en-US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検索結果の</a:t>
            </a:r>
            <a:r>
              <a:rPr lang="en-US" altLang="ja-JP" sz="20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URL</a:t>
            </a:r>
            <a:r>
              <a:rPr lang="ja-JP" altLang="en-US" sz="2000" dirty="0">
                <a:latin typeface="HGP明朝B" panose="02020800000000000000" pitchFamily="18" charset="-128"/>
                <a:ea typeface="HGP明朝B" panose="02020800000000000000" pitchFamily="18" charset="-128"/>
              </a:rPr>
              <a:t>」を入力</a:t>
            </a:r>
            <a:endParaRPr lang="en-US" altLang="ja-JP" sz="20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cxnSp>
        <p:nvCxnSpPr>
          <p:cNvPr id="35" name="コネクタ: カギ線 34">
            <a:extLst>
              <a:ext uri="{FF2B5EF4-FFF2-40B4-BE49-F238E27FC236}">
                <a16:creationId xmlns:a16="http://schemas.microsoft.com/office/drawing/2014/main" id="{A00F7B92-4365-836A-FF90-32E50E67781B}"/>
              </a:ext>
            </a:extLst>
          </p:cNvPr>
          <p:cNvCxnSpPr>
            <a:endCxn id="34" idx="1"/>
          </p:cNvCxnSpPr>
          <p:nvPr/>
        </p:nvCxnSpPr>
        <p:spPr>
          <a:xfrm>
            <a:off x="3240040" y="5462586"/>
            <a:ext cx="725261" cy="505241"/>
          </a:xfrm>
          <a:prstGeom prst="bentConnector3">
            <a:avLst>
              <a:gd name="adj1" fmla="val 1407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FAE47C8-D8A3-729F-391A-E69AEABE2B0F}"/>
              </a:ext>
            </a:extLst>
          </p:cNvPr>
          <p:cNvSpPr txBox="1"/>
          <p:nvPr/>
        </p:nvSpPr>
        <p:spPr>
          <a:xfrm>
            <a:off x="1811111" y="6396335"/>
            <a:ext cx="722811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※</a:t>
            </a:r>
            <a:r>
              <a:rPr lang="ja-JP" altLang="en-US" sz="2400" dirty="0">
                <a:latin typeface="HGP明朝B" panose="02020800000000000000" pitchFamily="18" charset="-128"/>
                <a:ea typeface="HGP明朝B" panose="02020800000000000000" pitchFamily="18" charset="-128"/>
              </a:rPr>
              <a:t>その他、不明点があれば備考に入力してください</a:t>
            </a:r>
            <a:endParaRPr kumimoji="1" lang="ja-JP" altLang="en-US" sz="24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5891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407</Words>
  <Application>Microsoft Office PowerPoint</Application>
  <PresentationFormat>ワイド画面</PresentationFormat>
  <Paragraphs>37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HGP明朝B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しんご 橋津</dc:creator>
  <cp:lastModifiedBy>しんご 橋津</cp:lastModifiedBy>
  <cp:revision>1</cp:revision>
  <dcterms:created xsi:type="dcterms:W3CDTF">2024-10-26T00:32:49Z</dcterms:created>
  <dcterms:modified xsi:type="dcterms:W3CDTF">2024-10-26T01:51:39Z</dcterms:modified>
</cp:coreProperties>
</file>