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1CB4A6-0D89-4423-8A41-ACBCEAF8D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0B171D-295B-4F91-8A70-512230F40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764D16-2D1B-4A39-AEB0-A003401F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2423A8-A4EE-43FA-8311-37CA81D5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61DB9D-AEF5-4508-83CA-075AF6B2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2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F3042-C9F2-4E63-BD8A-C66D18C2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F7CBCC-24F9-4610-8F5A-F67604B16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66668C-182C-4554-AC85-C94170B6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2F7E3-9F70-4AC1-B83E-88D6BD8D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B767C-8957-4565-ADE1-4CD559FB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81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3768E5-7C86-499A-B8FA-3F8061178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8893A8-262F-4249-A26B-6B3E2A787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2E191-C7F0-4DF5-8601-7B7DE6A1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8B5437-E4C7-4E63-8822-1BBD442D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DC805-3E14-4A3A-8FA2-0E04A2F9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D1BDD-EC5D-4295-8684-47724BEE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CC7C8-26DD-472A-8CF1-09BCF7BC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8A2F2D-39D2-4C9D-AFB0-3C1997B6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A1B9AF-378C-49AB-82A2-C10BD2E1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48D0A9-C1F7-4AD0-B00C-A37CFDA5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7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11DB0-6064-4CD5-BB03-01EF7FD2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938D45-20A1-4FFD-AE5E-3A3B7DB1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592413-8B68-4AA5-A113-38A4F093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E5871E-9098-4605-9AB3-0BAAF094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CC8729-EDF6-47F6-8636-549E81DA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76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7412-C40E-4C61-B6FE-599AA6C5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A2B91-F361-4E67-AE82-7323CB0E6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C03FFE-962D-444F-A9A2-0CC725BF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5EE0B3-D718-4C09-94B0-1699A46D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A4952C-8A10-4267-A34B-72F6F26B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093286-9ED9-4041-8F88-8B04B628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12692-B496-40E1-B81D-E6FC3373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4F7FA5-A1AD-4661-9017-B45F4E72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10B7E0-686B-40D9-AD5D-E37509877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9C8C175-BD3E-45E1-8E99-1B8FB2B77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C73BAD-7A95-4F2E-B8AE-A45C6D1BA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FBCF54-9AD5-4680-997B-E3B43192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579604-A2F5-45DD-8B98-FF5472C0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C3F6E7-9409-43BD-BE24-2CC2626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6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3CA6F-644D-4041-8026-1CD9E9D8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332AD4-B8CB-4E71-86FE-F2DECE8D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243574-26AA-4B56-9AD1-9E1C08D2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EBE42B-90E6-4B1E-8725-1D496FA9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2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F5153B-EAA0-437F-A9CF-E525AC62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CB600A-E42D-48F0-B133-169BCF36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971EB-B40F-44A8-8A48-ACE04C6C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5F040-DAC1-4A59-8897-DD428C3D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7A3343-DB57-4DD5-99F9-587342D0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A96048-59FB-43A8-A831-EBE05925C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E96C74-F29B-4EF8-87BD-7B70B37D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86C1C0-EDBB-40F4-ADBF-B220E3A0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2B6EC9-FE11-46D6-86C2-05CFB2AB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64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C9602-B949-4B00-8895-C0E99BC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0A0315F-0202-4359-BE81-734495BDE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6571F8-C05C-4DFA-8401-5F962BAFD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06D23B-485A-4C4A-8405-6A0EC7DB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2186D3-D0FC-4BD4-9FD2-71BF2AE4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9E2105-C999-4AB4-8057-EE3151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7B95ED5-C35E-4C26-9871-15211790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5BFBB-7FAB-465B-BC0F-F8CE10FD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61748C-0AF4-474C-8A30-66AF0B0EF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1109-1708-4547-B969-0C86DF5BC74F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D565C9-9710-4281-BCF5-0106EC301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0ABB73-6AB2-4CBD-AC93-F3F4C771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5FB7-91C2-46F8-9ABC-05B70AE32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4405F0-730A-44FD-ACEE-722FBCD0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4" y="407350"/>
            <a:ext cx="10944225" cy="58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76149D-C44D-427D-9164-0AAB3C65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7" y="1009650"/>
            <a:ext cx="11129674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62FB718-6E0D-4A5A-B7B5-4B9CFD57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7" y="316170"/>
            <a:ext cx="10813311" cy="6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8EC439-6833-44C8-A803-DBBF0A59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38" y="113244"/>
            <a:ext cx="9401082" cy="66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1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0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0</Words>
  <Application>Microsoft Office PowerPoint</Application>
  <PresentationFormat>ワイド画面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金堀　仁</dc:creator>
  <cp:lastModifiedBy>金堀　仁</cp:lastModifiedBy>
  <cp:revision>3</cp:revision>
  <dcterms:created xsi:type="dcterms:W3CDTF">2024-08-04T05:18:46Z</dcterms:created>
  <dcterms:modified xsi:type="dcterms:W3CDTF">2024-08-04T23:11:43Z</dcterms:modified>
</cp:coreProperties>
</file>