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1" autoAdjust="0"/>
    <p:restoredTop sz="94687" autoAdjust="0"/>
  </p:normalViewPr>
  <p:slideViewPr>
    <p:cSldViewPr>
      <p:cViewPr>
        <p:scale>
          <a:sx n="70" d="100"/>
          <a:sy n="70" d="100"/>
        </p:scale>
        <p:origin x="-1574" y="1517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311400"/>
            <a:ext cx="5829300" cy="257126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36446"/>
            <a:ext cx="4800600" cy="212795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68417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6071855"/>
            <a:ext cx="2157322" cy="1031371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886530"/>
            <a:ext cx="4158386" cy="122797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904256"/>
            <a:ext cx="4100985" cy="111839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884919"/>
            <a:ext cx="2481000" cy="941126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862357"/>
            <a:ext cx="6542532" cy="1920929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558476"/>
            <a:ext cx="5829300" cy="2201333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2076315"/>
            <a:ext cx="4813301" cy="135749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869944"/>
            <a:ext cx="2866644" cy="497941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869944"/>
            <a:ext cx="2866644" cy="497941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868387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953001"/>
            <a:ext cx="2865041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868385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953001"/>
            <a:ext cx="2866644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0929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73134"/>
            <a:ext cx="2514600" cy="275166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302000"/>
            <a:ext cx="2514600" cy="180949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641600"/>
            <a:ext cx="2928057" cy="5503333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89186"/>
            <a:ext cx="2859484" cy="3509905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4023548"/>
            <a:ext cx="2863850" cy="34976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981200"/>
            <a:ext cx="2674620" cy="4226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91268"/>
            <a:ext cx="1543050" cy="648170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91267"/>
            <a:ext cx="4514850" cy="6481705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35661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425842"/>
            <a:ext cx="6542532" cy="1920929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88696"/>
            <a:ext cx="6172200" cy="180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D447F09-CD90-4A46-8FB0-93AFC52D6205}" type="datetimeFigureOut">
              <a:rPr kumimoji="1" lang="ja-JP" altLang="en-US" smtClean="0"/>
              <a:t>2021/9/25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9028014"/>
            <a:ext cx="87137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F1C4085-D30E-4496-86E3-284B69F9459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864563"/>
            <a:ext cx="5556250" cy="4984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kumimoji="1"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09" y="2000671"/>
            <a:ext cx="6048672" cy="3404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56" y="344489"/>
            <a:ext cx="2781745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テキスト ボックス 5"/>
          <p:cNvSpPr txBox="1"/>
          <p:nvPr/>
        </p:nvSpPr>
        <p:spPr>
          <a:xfrm>
            <a:off x="1082665" y="531304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>
                <a:solidFill>
                  <a:schemeClr val="bg1"/>
                </a:solidFill>
                <a:latin typeface="ＤＦＰPOP1体W12" panose="040B0C00010101010101" pitchFamily="50" charset="-128"/>
                <a:ea typeface="ＤＦＰPOP1体W12" panose="040B0C00010101010101" pitchFamily="50" charset="-128"/>
              </a:rPr>
              <a:t>オリジナルデザイン製品</a:t>
            </a:r>
            <a:endParaRPr kumimoji="1" lang="ja-JP" altLang="en-US" sz="3200" dirty="0">
              <a:solidFill>
                <a:schemeClr val="bg1"/>
              </a:solidFill>
              <a:latin typeface="ＤＦＰPOP1体W12" panose="040B0C00010101010101" pitchFamily="50" charset="-128"/>
              <a:ea typeface="ＤＦＰPOP1体W12" panose="040B0C00010101010101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519936" y="5745088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>
                <a:latin typeface="ＤＦＰPOP1体W12" panose="040B0C00010101010101" pitchFamily="50" charset="-128"/>
                <a:ea typeface="ＤＦＰPOP1体W12" panose="040B0C00010101010101" pitchFamily="50" charset="-128"/>
              </a:rPr>
              <a:t>お作りいたします！</a:t>
            </a:r>
            <a:endParaRPr kumimoji="1" lang="ja-JP" altLang="en-US" sz="3200" dirty="0">
              <a:latin typeface="ＤＦＰPOP1体W12" panose="040B0C00010101010101" pitchFamily="50" charset="-128"/>
              <a:ea typeface="ＤＦＰPOP1体W12" panose="040B0C00010101010101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717" y="6318635"/>
            <a:ext cx="61638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dirty="0" smtClean="0"/>
              <a:t>お気軽にご用命くださいませ</a:t>
            </a:r>
            <a:endParaRPr kumimoji="1" lang="ja-JP" altLang="en-US" sz="4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636600" y="6897216"/>
            <a:ext cx="353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ＤＦ綜藝体W9" panose="02010609010101010101" pitchFamily="1" charset="-128"/>
                <a:ea typeface="ＤＦ綜藝体W9" panose="02010609010101010101" pitchFamily="1" charset="-128"/>
              </a:rPr>
              <a:t>スティカットワークス</a:t>
            </a:r>
            <a:endParaRPr kumimoji="1" lang="ja-JP" altLang="en-US" sz="2400" dirty="0">
              <a:latin typeface="ＤＦ綜藝体W9" panose="02010609010101010101" pitchFamily="1" charset="-128"/>
              <a:ea typeface="ＤＦ綜藝体W9" panose="02010609010101010101" pitchFamily="1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96368" y="7369573"/>
            <a:ext cx="45015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看板・デザイン・ステッカー企画制作販売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プリント</a:t>
            </a:r>
            <a:r>
              <a:rPr lang="en-US" altLang="ja-JP" sz="2000" dirty="0" smtClean="0"/>
              <a:t>T</a:t>
            </a:r>
            <a:r>
              <a:rPr lang="ja-JP" altLang="en-US" sz="2000" dirty="0" smtClean="0"/>
              <a:t>シャツ・印刷物制作</a:t>
            </a:r>
            <a:endParaRPr kumimoji="1" lang="ja-JP" altLang="en-US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66604" y="7994725"/>
            <a:ext cx="4176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 smtClean="0"/>
              <a:t>〒５１８－０７１３　名張市平尾３０５２－５</a:t>
            </a:r>
            <a:endParaRPr kumimoji="1" lang="ja-JP" altLang="en-US" sz="20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129035" y="8370499"/>
            <a:ext cx="4018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TEL/FAX</a:t>
            </a:r>
            <a:r>
              <a:rPr lang="ja-JP" altLang="en-US" sz="2000" dirty="0" smtClean="0"/>
              <a:t>　</a:t>
            </a:r>
            <a:r>
              <a:rPr lang="ja-JP" altLang="en-US" sz="2800" dirty="0" smtClean="0"/>
              <a:t>０５９５－６３－０８２８</a:t>
            </a:r>
            <a:endParaRPr kumimoji="1" lang="ja-JP" altLang="en-US" sz="36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335145" y="8854823"/>
            <a:ext cx="3929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/>
              <a:t>E‐mail: </a:t>
            </a:r>
            <a:r>
              <a:rPr lang="ja-JP" altLang="en-US" sz="2000" b="1" dirty="0" smtClean="0"/>
              <a:t> </a:t>
            </a:r>
            <a:r>
              <a:rPr lang="en-US" altLang="ja-JP" sz="2000" b="1" dirty="0" smtClean="0"/>
              <a:t>sticutworks@gmail.com</a:t>
            </a:r>
            <a:endParaRPr kumimoji="1" lang="en-US" altLang="ja-JP" sz="2000" b="1" dirty="0" smtClean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022335" y="9254843"/>
            <a:ext cx="4320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HP </a:t>
            </a:r>
            <a:r>
              <a:rPr lang="ja-JP" altLang="en-US" sz="2400" dirty="0"/>
              <a:t>　</a:t>
            </a:r>
            <a:r>
              <a:rPr lang="en-US" altLang="ja-JP" sz="2400" dirty="0" smtClean="0"/>
              <a:t>https</a:t>
            </a:r>
            <a:r>
              <a:rPr lang="en-US" altLang="ja-JP" sz="2400" dirty="0"/>
              <a:t>://00m.in/sticutworks </a:t>
            </a:r>
            <a:endParaRPr kumimoji="1" lang="ja-JP" altLang="en-US" sz="24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177" y="8578896"/>
            <a:ext cx="972877" cy="972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010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2204864" y="416496"/>
            <a:ext cx="2592288" cy="432048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参考価格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442047"/>
              </p:ext>
            </p:extLst>
          </p:nvPr>
        </p:nvGraphicFramePr>
        <p:xfrm>
          <a:off x="332654" y="1279416"/>
          <a:ext cx="6264690" cy="2161415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626469"/>
                <a:gridCol w="626469"/>
                <a:gridCol w="626469"/>
                <a:gridCol w="626469"/>
                <a:gridCol w="626469"/>
                <a:gridCol w="626469"/>
                <a:gridCol w="626469"/>
                <a:gridCol w="626469"/>
                <a:gridCol w="626469"/>
                <a:gridCol w="626469"/>
              </a:tblGrid>
              <a:tr h="43228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５ｃｍ</a:t>
                      </a:r>
                      <a:endParaRPr kumimoji="1" lang="ja-JP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１０ｃｍ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１５ｃｍ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２０ｃｍ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２５ｃｍ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３０ｃｍ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３５ｃｍ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４０ｃｍ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 smtClean="0"/>
                        <a:t>５０ｃｍ</a:t>
                      </a:r>
                      <a:endParaRPr kumimoji="1" lang="ja-JP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 smtClean="0">
                          <a:latin typeface="ＤＦＧ華康ゴシック体W5" panose="020B0500000000000000" pitchFamily="50" charset="-128"/>
                          <a:ea typeface="ＤＦＧ華康ゴシック体W5" panose="020B0500000000000000" pitchFamily="50" charset="-128"/>
                        </a:rPr>
                        <a:t>５ｃｍ</a:t>
                      </a:r>
                      <a:endParaRPr kumimoji="1" lang="ja-JP" altLang="en-US" sz="1600" b="0" dirty="0">
                        <a:latin typeface="ＤＦＧ華康ゴシック体W5" panose="020B0500000000000000" pitchFamily="50" charset="-128"/>
                        <a:ea typeface="ＤＦＧ華康ゴシック体W5" panose="020B05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５００</a:t>
                      </a:r>
                      <a:endParaRPr kumimoji="1" lang="ja-JP" altLang="en-US" sz="1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６００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７００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９００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１０００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+mn-ea"/>
                          <a:ea typeface="+mn-ea"/>
                        </a:rPr>
                        <a:t>1200</a:t>
                      </a:r>
                      <a:endParaRPr kumimoji="1" lang="ja-JP" altLang="en-US" sz="16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１４００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１７００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１８００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kern="1200" dirty="0" smtClean="0">
                          <a:solidFill>
                            <a:schemeClr val="dk1"/>
                          </a:solidFill>
                          <a:latin typeface="ＤＦＧ華康ゴシック体W5" panose="020B0500000000000000" pitchFamily="50" charset="-128"/>
                          <a:ea typeface="ＤＦＧ華康ゴシック体W5" panose="020B0500000000000000" pitchFamily="50" charset="-128"/>
                          <a:cs typeface="+mn-cs"/>
                        </a:rPr>
                        <a:t>１０ｃｍ</a:t>
                      </a:r>
                      <a:endParaRPr kumimoji="1" lang="ja-JP" altLang="en-US" sz="1400" b="0" kern="1200" dirty="0">
                        <a:solidFill>
                          <a:schemeClr val="dk1"/>
                        </a:solidFill>
                        <a:latin typeface="ＤＦＧ華康ゴシック体W5" panose="020B0500000000000000" pitchFamily="50" charset="-128"/>
                        <a:ea typeface="ＤＦＧ華康ゴシック体W5" panose="020B0500000000000000" pitchFamily="50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６００</a:t>
                      </a:r>
                      <a:endParaRPr kumimoji="1" lang="ja-JP" altLang="en-US" sz="1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７００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９００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１０００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１２００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１４００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１７００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１８００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２０００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 smtClean="0">
                          <a:latin typeface="ＤＦＧ華康ゴシック体W5" panose="020B0500000000000000" pitchFamily="50" charset="-128"/>
                          <a:ea typeface="ＤＦＧ華康ゴシック体W5" panose="020B0500000000000000" pitchFamily="50" charset="-128"/>
                        </a:rPr>
                        <a:t>１５ｃｍ</a:t>
                      </a:r>
                      <a:endParaRPr kumimoji="1" lang="en-US" altLang="ja-JP" sz="1400" b="0" dirty="0" smtClean="0">
                        <a:latin typeface="ＤＦＧ華康ゴシック体W5" panose="020B0500000000000000" pitchFamily="50" charset="-128"/>
                        <a:ea typeface="ＤＦＧ華康ゴシック体W5" panose="020B05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７００</a:t>
                      </a:r>
                      <a:endParaRPr kumimoji="1" lang="ja-JP" altLang="en-US" sz="1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９００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１０００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１２００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１３００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１５００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１８００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２０００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２２００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2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 smtClean="0">
                          <a:latin typeface="ＤＦＧ華康ゴシック体W5" panose="020B0500000000000000" pitchFamily="50" charset="-128"/>
                          <a:ea typeface="ＤＦＧ華康ゴシック体W5" panose="020B0500000000000000" pitchFamily="50" charset="-128"/>
                        </a:rPr>
                        <a:t>２０ｃｍ</a:t>
                      </a:r>
                      <a:endParaRPr kumimoji="1" lang="ja-JP" altLang="en-US" sz="1400" b="0" dirty="0">
                        <a:latin typeface="ＤＦＧ華康ゴシック体W5" panose="020B0500000000000000" pitchFamily="50" charset="-128"/>
                        <a:ea typeface="ＤＦＧ華康ゴシック体W5" panose="020B05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９００</a:t>
                      </a:r>
                      <a:endParaRPr kumimoji="1" lang="ja-JP" altLang="en-US" sz="14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１０００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１２００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１４００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１５００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１７００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２０００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２２００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２４００</a:t>
                      </a:r>
                      <a:endParaRPr kumimoji="1" lang="ja-JP" alt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252193" y="926704"/>
            <a:ext cx="3382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カッティングステッカー</a:t>
            </a:r>
            <a:r>
              <a:rPr kumimoji="1" lang="ja-JP" altLang="en-US" dirty="0" smtClean="0"/>
              <a:t>（切り文字）</a:t>
            </a:r>
            <a:endParaRPr kumimoji="1"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684" y="8478191"/>
            <a:ext cx="941838" cy="94183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8699804"/>
            <a:ext cx="627892" cy="627892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2375675" y="8782917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/>
              <a:t>@</a:t>
            </a:r>
            <a:r>
              <a:rPr kumimoji="1" lang="en-US" altLang="ja-JP" sz="2400" b="1" dirty="0" err="1" smtClean="0"/>
              <a:t>sticutworks</a:t>
            </a:r>
            <a:endParaRPr kumimoji="1" lang="ja-JP" altLang="en-US" sz="2400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94608" y="9420029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Instagram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464767" y="9376158"/>
            <a:ext cx="885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Twitter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083876" y="926704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（太枠内：円）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990307" y="926704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たて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よこ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08685" y="3440832"/>
            <a:ext cx="57855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文字の場合、所有の書体</a:t>
            </a:r>
            <a:r>
              <a:rPr lang="ja-JP" altLang="en-US" dirty="0" smtClean="0"/>
              <a:t>が有れば</a:t>
            </a:r>
            <a:r>
              <a:rPr kumimoji="1" lang="ja-JP" altLang="en-US" dirty="0" smtClean="0"/>
              <a:t>データ作成料無料</a:t>
            </a:r>
            <a:endParaRPr kumimoji="1" lang="en-US" altLang="ja-JP" dirty="0" smtClean="0"/>
          </a:p>
          <a:p>
            <a:r>
              <a:rPr kumimoji="1" lang="ja-JP" altLang="en-US" dirty="0" smtClean="0"/>
              <a:t>特色は＋２００円</a:t>
            </a:r>
            <a:endParaRPr kumimoji="1" lang="en-US" altLang="ja-JP" dirty="0" smtClean="0"/>
          </a:p>
          <a:p>
            <a:r>
              <a:rPr kumimoji="1" lang="ja-JP" altLang="en-US" dirty="0" smtClean="0"/>
              <a:t>画像や手書き、校正、データ作成料　</a:t>
            </a:r>
            <a:r>
              <a:rPr lang="ja-JP" altLang="en-US" dirty="0" smtClean="0"/>
              <a:t>１，５００円</a:t>
            </a:r>
            <a:endParaRPr lang="en-US" altLang="ja-JP" dirty="0" smtClean="0"/>
          </a:p>
          <a:p>
            <a:r>
              <a:rPr kumimoji="1" lang="ja-JP" altLang="en-US" dirty="0" smtClean="0"/>
              <a:t>多色貼り、長尺、その他デザインなどは別途見積</a:t>
            </a:r>
            <a:endParaRPr kumimoji="1"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プリント</a:t>
            </a:r>
            <a:r>
              <a:rPr lang="en-US" altLang="ja-JP" sz="2400" dirty="0">
                <a:solidFill>
                  <a:srgbClr val="FF0000"/>
                </a:solidFill>
              </a:rPr>
              <a:t>T</a:t>
            </a:r>
            <a:r>
              <a:rPr lang="ja-JP" altLang="en-US" dirty="0" smtClean="0">
                <a:solidFill>
                  <a:srgbClr val="FF0000"/>
                </a:solidFill>
              </a:rPr>
              <a:t>シャツ</a:t>
            </a:r>
            <a:r>
              <a:rPr lang="ja-JP" altLang="en-US" dirty="0" smtClean="0"/>
              <a:t>加工料１枚５００円～（衣類持ち込みの場合）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51957" y="5010492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シールステッカー</a:t>
            </a:r>
            <a:r>
              <a:rPr kumimoji="1" lang="ja-JP" altLang="en-US" dirty="0" smtClean="0"/>
              <a:t>（屋内使用の場合）</a:t>
            </a:r>
            <a:endParaRPr kumimoji="1" lang="ja-JP" altLang="en-US" dirty="0"/>
          </a:p>
        </p:txBody>
      </p:sp>
      <p:graphicFrame>
        <p:nvGraphicFramePr>
          <p:cNvPr id="20" name="表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95046"/>
              </p:ext>
            </p:extLst>
          </p:nvPr>
        </p:nvGraphicFramePr>
        <p:xfrm>
          <a:off x="1133791" y="5400248"/>
          <a:ext cx="4572000" cy="1544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432048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５ｃｍ</a:t>
                      </a:r>
                      <a:endParaRPr kumimoji="1" lang="ja-JP" altLang="en-US" sz="16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１０ｃｍ</a:t>
                      </a:r>
                      <a:endParaRPr kumimoji="1" lang="ja-JP" altLang="en-US" sz="16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１５ｃｍ</a:t>
                      </a:r>
                      <a:endParaRPr kumimoji="1" lang="en-US" altLang="ja-JP" sz="1600" dirty="0" smtClean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２０ｃｍ</a:t>
                      </a:r>
                      <a:endParaRPr kumimoji="1" lang="ja-JP" altLang="en-US" sz="16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２５ｃｍ</a:t>
                      </a:r>
                      <a:endParaRPr kumimoji="1" lang="ja-JP" altLang="en-US" sz="1600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/>
                        <a:t>５ｃｍ</a:t>
                      </a:r>
                      <a:endParaRPr kumimoji="1" lang="ja-JP" altLang="en-US" sz="16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２００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４００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６００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８００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１０００</a:t>
                      </a:r>
                      <a:endParaRPr kumimoji="1" lang="ja-JP" alt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１０ｃｍ</a:t>
                      </a:r>
                      <a:endParaRPr kumimoji="1" lang="en-US" altLang="ja-JP" sz="1400" dirty="0" smtClean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４００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５００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８００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１０００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１２００</a:t>
                      </a:r>
                      <a:endParaRPr kumimoji="1" lang="ja-JP" alt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 smtClean="0"/>
                        <a:t>１５ｃｍ</a:t>
                      </a:r>
                      <a:endParaRPr kumimoji="1" lang="ja-JP" altLang="en-US" sz="1400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６００</a:t>
                      </a:r>
                      <a:endParaRPr kumimoji="1" lang="ja-JP" alt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８００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１０００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１２００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１３００</a:t>
                      </a:r>
                      <a:endParaRPr kumimoji="1" lang="ja-JP" altLang="en-US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テキスト ボックス 20"/>
          <p:cNvSpPr txBox="1"/>
          <p:nvPr/>
        </p:nvSpPr>
        <p:spPr>
          <a:xfrm>
            <a:off x="1104564" y="7041232"/>
            <a:ext cx="45977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屋外使用の場合は、ラミネート加工料＋２００円</a:t>
            </a:r>
            <a:endParaRPr kumimoji="1" lang="en-US" altLang="ja-JP" dirty="0" smtClean="0"/>
          </a:p>
          <a:p>
            <a:r>
              <a:rPr lang="ja-JP" altLang="en-US" dirty="0" smtClean="0"/>
              <a:t>データ作成料１，０００円</a:t>
            </a:r>
            <a:endParaRPr lang="en-US" altLang="ja-JP" dirty="0" smtClean="0"/>
          </a:p>
          <a:p>
            <a:r>
              <a:rPr kumimoji="1" lang="ja-JP" altLang="en-US" dirty="0"/>
              <a:t>背</a:t>
            </a:r>
            <a:r>
              <a:rPr kumimoji="1" lang="ja-JP" altLang="en-US" dirty="0" smtClean="0"/>
              <a:t>景色・輪郭カット加工は＋５０円～１５０円</a:t>
            </a:r>
            <a:endParaRPr kumimoji="1" lang="ja-JP" altLang="en-US" dirty="0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213" y="8529889"/>
            <a:ext cx="1028640" cy="102864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224" y="8478191"/>
            <a:ext cx="961252" cy="96125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62703" y="8108859"/>
            <a:ext cx="484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看板、</a:t>
            </a:r>
            <a:r>
              <a:rPr lang="ja-JP" altLang="en-US" dirty="0"/>
              <a:t>その他</a:t>
            </a:r>
            <a:r>
              <a:rPr kumimoji="1" lang="ja-JP" altLang="en-US" dirty="0" smtClean="0"/>
              <a:t>印刷物は、別途お見積りいたします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9245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ウェーブ">
  <a:themeElements>
    <a:clrScheme name="ウェーブ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ウェーブ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ェーブ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413</TotalTime>
  <Words>188</Words>
  <Application>Microsoft Office PowerPoint</Application>
  <PresentationFormat>A4 210 x 297 mm</PresentationFormat>
  <Paragraphs>99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ウェーブ</vt:lpstr>
      <vt:lpstr>PowerPoint プレゼンテーション</vt:lpstr>
      <vt:lpstr>参考価格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eparts</dc:creator>
  <cp:lastModifiedBy>eparts</cp:lastModifiedBy>
  <cp:revision>30</cp:revision>
  <cp:lastPrinted>2021-09-02T16:04:32Z</cp:lastPrinted>
  <dcterms:created xsi:type="dcterms:W3CDTF">2021-07-12T12:52:15Z</dcterms:created>
  <dcterms:modified xsi:type="dcterms:W3CDTF">2021-09-25T05:31:39Z</dcterms:modified>
</cp:coreProperties>
</file>